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comments/comment1.xml" ContentType="application/vnd.openxmlformats-officedocument.presentationml.comments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comments/comment2.xml" ContentType="application/vnd.openxmlformats-officedocument.presentationml.comments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comments/comment3.xml" ContentType="application/vnd.openxmlformats-officedocument.presentationml.comments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comments/comment4.xml" ContentType="application/vnd.openxmlformats-officedocument.presentationml.comments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comments/comment5.xml" ContentType="application/vnd.openxmlformats-officedocument.presentationml.comments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comments/comment6.xml" ContentType="application/vnd.openxmlformats-officedocument.presentationml.comments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565300-AA95-4B45-8C75-89CCED30A66A}">
          <p14:sldIdLst>
            <p14:sldId id="256"/>
          </p14:sldIdLst>
        </p14:section>
        <p14:section name="costrutto sintattico Monitor" id="{8384786D-51A7-4E66-A4B5-CB2720768D40}">
          <p14:sldIdLst>
            <p14:sldId id="257"/>
            <p14:sldId id="258"/>
          </p14:sldIdLst>
        </p14:section>
        <p14:section name="Monitor: competizione" id="{D5B36839-EDB8-4AEB-8574-A8E543B047E8}">
          <p14:sldIdLst>
            <p14:sldId id="259"/>
            <p14:sldId id="260"/>
          </p14:sldIdLst>
        </p14:section>
        <p14:section name="Monitor: cooperazione" id="{29A46B8E-03CD-40E8-AE0C-35CE800DB09C}">
          <p14:sldIdLst>
            <p14:sldId id="261"/>
            <p14:sldId id="262"/>
          </p14:sldIdLst>
        </p14:section>
        <p14:section name="Monitor as stanze" id="{FBFE30ED-FBB9-4318-8717-4F9739D576D2}">
          <p14:sldIdLst>
            <p14:sldId id="263"/>
            <p14:sldId id="264"/>
            <p14:sldId id="265"/>
          </p14:sldIdLst>
        </p14:section>
        <p14:section name="problema signal" id="{459AE486-5BEB-4A80-9368-18C988DDC662}">
          <p14:sldIdLst>
            <p14:sldId id="266"/>
          </p14:sldIdLst>
        </p14:section>
        <p14:section name="soluz 1: signal &amp; wait + Hoare" id="{CBF54BAA-5BEC-44C8-BB16-E883F1CE3E27}">
          <p14:sldIdLst>
            <p14:sldId id="267"/>
            <p14:sldId id="268"/>
            <p14:sldId id="269"/>
            <p14:sldId id="270"/>
          </p14:sldIdLst>
        </p14:section>
        <p14:section name="soluz 2: signal &amp; continue" id="{87988FB7-6493-4F7A-A078-D605F076E811}">
          <p14:sldIdLst>
            <p14:sldId id="271"/>
            <p14:sldId id="272"/>
            <p14:sldId id="273"/>
          </p14:sldIdLst>
        </p14:section>
        <p14:section name="signal all" id="{006C38D5-3FB8-4F4B-B967-9521A65E80FA}">
          <p14:sldIdLst>
            <p14:sldId id="274"/>
          </p14:sldIdLst>
        </p14:section>
        <p14:section name="confronto soluzioni" id="{90B65A15-5DD1-436D-A63B-DA2993764B24}">
          <p14:sldIdLst>
            <p14:sldId id="275"/>
          </p14:sldIdLst>
        </p14:section>
        <p14:section name="libreria Monitor" id="{7D4A34D3-A7BD-4262-B48B-1D5E99CDD76A}">
          <p14:sldIdLst>
            <p14:sldId id="276"/>
            <p14:sldId id="277"/>
            <p14:sldId id="278"/>
          </p14:sldIdLst>
        </p14:section>
        <p14:section name="memory addressing" id="{DD094055-AF79-4B2A-9981-C3EE29A3E5CF}">
          <p14:sldIdLst>
            <p14:sldId id="279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8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B008B"/>
    <a:srgbClr val="FED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26:42.924" idx="1">
    <p:pos x="10" y="10"/>
    <p:text>Che cos'è il costrutto monitor?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29:46.493" idx="2">
    <p:pos x="10" y="10"/>
    <p:text>Cosa accade ad un processo che tenta di accedere ad un monitor già occupato?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36:06.384" idx="4">
    <p:pos x="10" y="10"/>
    <p:text>In cosa consiste il monitor con semantica signal&amp;wait?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38:23.885" idx="5">
    <p:pos x="10" y="10"/>
    <p:text>In cosa consiste la soluzione Hoare per il signal&amp;wait?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39:30.943" idx="6">
    <p:pos x="10" y="10"/>
    <p:text>In cosa consiste il monitor con semantica signal&amp;continue?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6:40:26.918" idx="8">
    <p:pos x="10" y="10"/>
    <p:text>Perchè nel monitor con semantica signal&amp;continue è necessario l'utilizzo di un ciclo while e non è sufficiente un check if?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6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2551 11098,'-15'4'12949,"14"-27"-10815,1 0-2003,3-54 305,3 0-1,21-100 1,61-162 143,-59 259-504,2 1 1,4 1-1,3 3 0,65-97 0,-44 90-67,3 2 0,3 2 0,101-90 0,-13 36-86,5 6 1,5 8-1,306-166 0,-151 129-953,-231 119-1449,157-42-1,-169 61-298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1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21 286 9562,'-20'4'3368,"20"-4"-3300,0 0 0,0 0 1,0 1-1,0-1 0,0 0 0,0 1 1,0-1-1,0 0 0,0 1 0,0-1 0,0 0 1,0 1-1,0-1 0,0 0 0,0 0 1,0 1-1,1-1 0,-1 0 0,0 1 0,0-1 1,0 0-1,0 0 0,1 1 0,-1-1 1,0 0-1,0 0 0,0 0 0,1 1 1,-1-1-1,0 0 0,0 0 0,1 0 0,-1 1 1,5 2 267,0 0-1,0 0 1,1 0 0,-1-1 0,8 3 0,-3-2-200,0-1-1,0 1 1,0-2 0,0 0-1,0 0 1,0-1-1,1 0 1,-1 0 0,0-1-1,0-1 1,0 0 0,0 0-1,0-1 1,0 0-1,-1-1 1,1 0 0,-1 0-1,0-1 1,17-12 0,-25 16-103,1-1 0,-1 1 0,1-1 0,-1 1 0,1-1 0,-1 0 1,0 1-1,0-1 0,0 0 0,0 0 0,0 0 0,0 0 0,0 0 1,0 0-1,-1 0 0,1 0 0,-1 0 0,0 0 0,0 0 0,0-1 1,0 1-1,0 0 0,0 0 0,0 0 0,-1 0 0,1 0 0,-1 0 1,1 0-1,-1 0 0,0 0 0,0 0 0,0 0 0,0 0 0,0 0 1,-2-2-1,-5-5 249,0 0 0,0 1 0,-1 0 0,1 0 0,-13-7 0,13 9-85,-108-75 2224,114 80-2394,1 0 0,-1 0 0,1 0 0,0 0 0,-1 0-1,1-1 1,0 1 0,0 0 0,0-1 0,0 1 0,0-1-1,0 1 1,0-1 0,1 0 0,-1 1 0,0-1 0,1 0-1,-1-3 1,1 4-31,0 0 0,1 0 0,-1 0 0,1 0 0,-1-1 0,0 1 0,1 0 0,0 0 0,-1 0 0,1 0 0,0 1 0,-1-1 0,1 0 0,0 0 0,0 0 0,0 1 0,0-1 0,0 0 0,0 1 0,0-1 0,1 0 0,5-2-206,-1 0 1,1 1 0,0 0 0,1 0 0,-1 0 0,0 1-1,11 0 1,32 1-1807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5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14299,'24'15'5169,"13"9"-3985,43 27-511,21 20 175,17 35 144,14 22-112,5 41-160,-3 17-112,-7 9-296,-21-3-79,-25 6-41,-27-3 104,-30-5-24,-6-1-72,-21-27-96,-7-14-88,-5-33-760,-4-19-633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87 13875,'-5'-38'5777,"33"40"-3392,11-2-193,5-2-583,3-4-409,0-5-680,-5 2-280,-9 0-968,-7 2-825,-13 1-527</inkml:trace>
  <inkml:trace contextRef="#ctx0" brushRef="#br0" timeOffset="1">1 180 14755,'10'0'6033,"3"-2"-3576,16-1-1561,8-1-48,9 0-496,6-1-464,-2 0-1384,7 5-752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279 226 13307,'-1'2'817,"0"-1"1,-1 1 0,1 0-1,-1 0 1,0-1-1,1 1 1,-1-1 0,0 0-1,-4 3 1,-40 18 1923,33-17-1520,2 0-699,0 0 1,0-1-1,0-1 0,-1 0 0,0 0 0,1-1 0,-20 0 0,27-2-450,1 0 0,-1 0 0,1 0 0,-1-1 0,0 0 0,1 1 0,-1-2 0,1 1 1,0 0-1,-1 0 0,1-1 0,0 0 0,0 0 0,0 0 0,0 0 0,0 0 0,0-1 0,1 1 0,-1-1 0,1 0 1,-1 1-1,1-1 0,0 0 0,0 0 0,1-1 0,-1 1 0,1 0 0,-3-7 0,3 7-84,0 1-1,0-1 1,0 0-1,1 0 1,-1 0-1,1 0 1,0 0-1,-1 0 1,1 0-1,1 0 1,-1-1 0,0 1-1,1 0 1,-1 0-1,1 0 1,0 1-1,0-1 1,0 0-1,1 0 1,-1 0-1,1 1 1,-1-1-1,1 1 1,0-1 0,0 1-1,0 0 1,0-1-1,0 1 1,1 0-1,-1 1 1,1-1-1,-1 0 1,1 1-1,0-1 1,-1 1-1,1 0 1,3-1 0,4-1-260,-1 0 1,0 1 0,1 0 0,0 0 0,-1 1-1,1 0 1,0 1 0,0 0 0,0 1 0,14 3-1,-2 1-613,-1 1-1,0 1 0,20 9 0,-33-13 666,-1 1 0,1 0 0,-1 0 0,0 1 0,0 0 0,-1 0 0,1 0 0,-1 1 0,0 0 0,-1 0-1,6 8 1,-5 4 1045,-6-18-766,0 0-1,0 1 1,0-1 0,0 0 0,0 0 0,0 1 0,0-1 0,0 0 0,0 1 0,0-1 0,-1 0 0,1 0 0,0 1 0,0-1 0,0 0 0,0 0 0,-1 0 0,1 1 0,0-1 0,0 0-1,-1 0 1,1 0 0,0 0 0,0 1 0,-1-1 0,1 0 0,0 0 0,0 0 0,-1 0 0,1 0 0,-1 0 0,0 0 122,-1 0 0,1 0 1,0 0-1,-1-1 0,1 1 0,-1-1 0,1 1 1,0-1-1,-1 1 0,1-1 0,0 0 0,0 1 1,0-1-1,-1 0 0,1 0 0,0 0 0,0 0 1,-1-2-1,-1-1-49,0 0 1,0 0-1,1 0 0,-1-1 1,1 1-1,0 0 1,1-1-1,-1 1 1,1-1-1,0 0 1,0 1-1,0-1 0,1 0 1,-1 0-1,2-6 1,-1 3-67,1 1-1,1-1 1,-1 1 0,1-1 0,1 1 0,-1 0 0,1 0-1,0 0 1,7-9 0,-7 10-63,1 0-1,0 0 0,0 1 1,0-1-1,1 1 1,0 0-1,0 0 0,0 1 1,1-1-1,0 1 1,-1 1-1,1-1 0,1 1 1,-1 0-1,0 0 1,1 1-1,0-1 0,-1 1 1,1 1-1,0 0 1,0 0-1,8 0 0,-13 0-6,-1 1 0,1 0-1,-1 0 1,1 0 0,-1 0-1,0 1 1,1-1-1,-1 0 1,1 0 0,-1 1-1,0-1 1,1 1 0,-1 0-1,0-1 1,0 1 0,1 0-1,-1 0 1,0-1 0,0 1-1,0 0 1,0 0-1,0 0 1,0 0 0,0 1-1,0-1 1,0 0 0,-1 0-1,1 0 1,0 1 0,-1-1-1,1 0 1,-1 1 0,0-1-1,1 1 1,-1-1 0,0 0-1,0 1 1,0-1-1,0 3 1,0-1-6,-1 1 0,0 0 0,0-1 0,-1 1 0,1-1 0,-1 0 1,0 1-1,0-1 0,0 0 0,0 0 0,0 0 0,-1 0 0,-4 4 0,-8 5 32,-1 0 1,-23 12 0,-10 7 696,49-31-710,0 0 1,-1 0-1,1 1 0,0-1 1,0 0-1,0 0 1,0 0-1,-1 1 1,1-1-1,0 0 0,0 0 1,0 1-1,0-1 1,0 0-1,0 0 1,0 1-1,0-1 0,0 0 1,0 0-1,0 1 1,0-1-1,0 0 1,0 0-1,0 0 0,0 1 1,0-1-1,0 0 1,0 0-1,0 1 1,0-1-1,0 0 0,1 0 1,-1 1-1,0-1 1,0 0-1,0 0 0,0 0 1,0 1-1,1-1 1,-1 0-1,0 0 1,0 0-1,0 0 0,1 0 1,-1 1-1,0-1 1,0 0-1,1 0 1,-1 0-1,0 0 0,0 0 1,0 0-1,1 0 1,-1 0-1,0 0 1,0 0-1,1 0 0,28 9 164,36 3-179,-34-8-991,0-2 0,1 0-1,-1-2 1,42-6 0,-37 1-2400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1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15483,'-13'-95'4988,"12"94"-4928,1 0 0,0 0-1,0 0 1,0-1 0,0 1 0,0 0 0,0 0 0,0 0-1,1 0 1,-1 0 0,0 0 0,0 0 0,1 0-1,-1 0 1,1 1 0,-1-1 0,1 0 0,-1 0 0,1 0-1,-1 0 1,1 0 0,0 1 0,0-1 0,-1 0-1,1 1 1,0-1 0,0 0 0,0 1 0,0-1-1,0 1 1,0-1 0,-1 1 0,1 0 0,0-1 0,0 1-1,0 0 1,0 0 0,0 0 0,1 0 0,-1 0-1,0 0 1,0 0 0,0 0 0,0 0 0,2 1 0,2-1 190,1 0-137,1 0 0,-1 0 0,1 1 1,-1 0-1,1 1 0,-1-1 0,0 1 0,0 0 0,0 1 1,10 4-1,-14-5-93,0-1 0,0 0 0,0 1 0,0-1 1,0 1-1,-1-1 0,1 1 0,-1 0 0,1 0 0,-1-1 0,0 1 1,1 0-1,-1 1 0,0-1 0,0 0 0,-1 0 0,1 0 0,0 0 1,-1 1-1,1-1 0,-1 0 0,0 1 0,0-1 0,1 0 0,-2 1 1,1-1-1,0 0 0,0 1 0,-1-1 0,1 0 0,-1 0 1,0 1-1,-1 1 0,-4 8 130,1-1 1,-2-1-1,0 1 0,0-1 1,-1-1-1,0 1 0,-1-1 1,0-1-1,-13 11 1,-1-1 541,-1-2 0,-48 25 1,71-40-630,-1-1 1,1 1-1,-1-1 1,1 1 0,-1-1-1,1 1 1,-1 0 0,1 0-1,0 0 1,-1-1 0,1 1-1,0 1 1,0-1-1,0 0 1,0 0 0,0 0-1,0 1 1,-1 0 0,27 2 604,2-2-710,235 39-4014,-228-35 1449,-12-5-408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10490,'20'4'5313,"9"-3"-1088,20 4-2888,0 0-153,7-2-760,-2 7-760,-7-4-1489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14643,'35'39'5727,"-34"-39"-5566,0 0-1,-1 0 1,1 0 0,0 0 0,-1 0 0,1-1-1,-1 1 1,1 0 0,-1 0 0,1-1 0,0 1 0,-1 0-1,1-1 1,-1 1 0,1 0 0,-1-1 0,0 1-1,1-1 1,-1 1 0,1-1 0,-1 1 0,0-1 0,1 1-1,-1-1 1,0 1 0,0-1 0,1 0 0,-1 0-1,15-27 1019,-10 20-511,69-114 2157,-67 109-2612,-2 1 14,1 2 1,0-1-1,1 1 0,14-18 1,-20 28-221,-1-1 1,1 1 0,-1 0 0,0-1 0,1 1-1,-1-1 1,1 1 0,-1 0 0,1-1-1,0 1 1,-1 0 0,1 0 0,-1-1 0,1 1-1,0 0 1,-1 0 0,1 0 0,-1 0 0,1 0-1,0 0 1,-1 0 0,1 0 0,-1 0-1,1 0 1,0 0 0,-1 0 0,1 0 0,0 0-1,-1 1 1,1-1 0,-1 0 0,1 1-1,-1-1 1,1 0 0,-1 1 0,1-1 0,-1 0-1,1 1 1,-1-1 0,1 1 0,-1-1 0,0 1-1,1-1 1,-1 1 0,0-1 0,1 1-1,-1 0 1,15 35 18,-11-26-63,10 19-924,1-1-1,1-1 0,2-1 0,23 27 0,-11-12-1953,-6-9-142</inkml:trace>
  <inkml:trace contextRef="#ctx0" brushRef="#br0" timeOffset="1">106 188 13683,'2'2'5233,"11"-2"-3449,8 1-495,13-1-385,-8-1-176,27 1-760,3 0-536,2 6-1176,19 2-1025</inkml:trace>
  <inkml:trace contextRef="#ctx0" brushRef="#br0" timeOffset="2">516 216 12811,'45'37'5497,"-42"-42"-2761,7-8-1975,-8-5-193,7-3-1360,-4 0-713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12171,'3'-5'8363,"3"4"-4547,15 2-2997,-11 1-547,183 35 501,-145-29-1507,64 3 1,-73-8-180,0 1-1,72 17 0,-109-21 906,0 1 0,0-1 0,0 1 0,0-1-1,0 1 1,0 0 0,0 0 0,0-1 0,-1 2 0,1-1 0,0 0 0,-1 0-1,1 0 1,-1 1 0,1-1 0,-1 1 0,1-1 0,-1 1 0,0 0 0,1 2-1,-1-3 47,-1 1 1,0-1-1,0 1 0,0-1 0,-1 0 0,1 1 0,0-1 0,0 1 0,-1-1 0,1 0 0,-1 1 0,1-1 0,-1 0 0,0 1 0,1-1 0,-1 0 0,0 0 0,0 0 1,0 0-1,0 0 0,-2 2 0,-3 3 252,-2 0 1,1-1-1,-1 1 0,0-1 1,0-1-1,0 0 1,-10 4-1,3-3 274,0 0-1,-1-2 1,-21 4 0,34-7-433,-1 1 1,0-1 0,0 1 0,1-1-1,-1-1 1,0 1 0,0 0-1,1-1 1,-1 0 0,0 1 0,1-2-1,-1 1 1,1 0 0,-1-1-1,1 1 1,-1-1 0,1 0 0,0 0-1,-4-4 1,6 5-112,0 0 0,0 1 0,0-1 0,0 0-1,0 0 1,1 0 0,-1 0 0,0 0 0,1 0 0,-1 0 0,1 0 0,-1 0-1,1-1 1,0 1 0,-1 0 0,1 0 0,0 0 0,0 0 0,-1-1 0,1 1-1,0 0 1,0 0 0,1 0 0,-1-1 0,0 1 0,0 0 0,1 0 0,-1 0-1,0 0 1,1 0 0,-1-1 0,1 1 0,-1 0 0,1 0 0,0 0 0,-1 0-1,1 0 1,0 1 0,0-1 0,0 0 0,0 0 0,1-1 0,1 1-33,-1 0 0,1-1 0,0 1 1,0 0-1,-1 0 0,1 1 0,0-1 0,0 0 1,0 1-1,0 0 0,0 0 0,0 0 1,0 0-1,0 0 0,-1 0 0,6 2 1,1 1-301,0 0 1,0 1 0,-1 0-1,1 1 1,-1 0 0,10 7 0,16 17-2115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100 269 13771,'-84'42'5336,"69"-29"-2499,22-13-1031,-1-5-1469,0 0-1,-1 0 0,1 0 1,-1 0-1,-1-1 0,1 0 1,6-11-1,3-2 78,11-13 153,-2-1-1,-1-1 1,-1 0-1,-2-2 1,15-41-1,-30 73-217,0 10-245,4 22-300,-6-17 63,52 142-5444,-35-104 2357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3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10914,'-6'-4'5594,"-7"-6"-457,9 3-2993,22 7-992,11 2-271,22 3-1082,7-2-591,2-3-1312,-3-2-889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14379,'2'-1'233,"2"0"316,0-1 0,0 0 1,-1 1-1,1-1 0,-1-1 1,1 1-1,5-6 0,-8 7-408,-1 0 0,1 0 0,0-1-1,-1 1 1,1-1 0,-1 1 0,1-1-1,-1 1 1,0-1 0,0 1 0,1-1 0,-1 1-1,0-1 1,-1 1 0,1-1 0,0 1-1,0-1 1,-1 1 0,1-1 0,0 1-1,-1-1 1,0 1 0,0-3 0,-9-19 1465,6 14-953,-1 0 1,2-1 0,-1 1-1,1-1 1,1 0-1,0 0 1,0 0-1,0-20 1,2 29-608,1 0-1,-1 0 1,0 0 0,1 0-1,-1 0 1,1 0 0,-1 0-1,1 0 1,0 0 0,-1 0-1,1 0 1,0 0-1,0 1 1,0-1 0,-1 0-1,1 0 1,0 1 0,0-1-1,0 1 1,0-1 0,0 1-1,0-1 1,0 1 0,0-1-1,0 1 1,1 0-1,-1 0 1,0 0 0,0-1-1,2 1 1,36 2 271,-12 3-295,0 1 0,0 1 0,-1 1 0,0 1 0,-1 1 0,0 2 0,0 0 0,34 24 0,-56-33-39,0-1 0,0 1 0,0-1 0,0 1 0,0 0 0,-1 0 0,1 0 0,-1 1 0,0-1 0,3 6 0,-5-8 8,1 1 0,-1 0 0,0-1-1,1 1 1,-1 0 0,0-1 0,0 1 0,0 0 0,0-1 0,0 1-1,-1 0 1,1-1 0,0 1 0,-1 0 0,0-1 0,1 1 0,-1-1-1,0 1 1,1 0 0,-1-1 0,0 0 0,0 1 0,0-1-1,-1 0 1,1 1 0,0-1 0,0 0 0,-2 1 0,-8 6 10,1-1 0,-2 0 0,1 0 0,-1-1 0,0-1 0,0 0 0,-24 6 0,9-4 13,0-1 0,-50 3 0,21-7-1969,60-2-381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 14139,'-2'-2'5825,"-11"2"-3080,-5 11-209,-14 28-295,3 17-433,6 28-976,3 14-303,22-2-289,6-2-184,25-14-633,15-17-431,19-14-1768,-2-14-665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6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83 379 13763,'2'0'5721,"-2"-10"-3224,1-8-417,-12-27-800,1-4-359,-3-13-961,-10-6-529,12 8-1159,-7-7-704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6.1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43 195 13939,'-6'2'12411,"4"-4"-11803,-8-28-496,-8-49-1080,12 31-497,6 10-1367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6.52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20 80 15299,'60'-52'6026,"-28"37"-4042,10 2-336,-11 13-287,-3 0-465,-12 18-384,-11 8-160,-10 6-88,-16 9-8,-8-2-136,-12-5-40,-1-9-192,-4-12-168,16-15-696,10 2-552,20-13-1329,26 0-2640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6.94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5 269 13011,'9'18'2030,"-2"-6"2646,-2-33-102,-4 2-3757,0-6-349,1 0 0,1 1 0,1-1 0,1 1 1,1 0-1,18-44 0,-23 65-460,1 0 0,0 0 0,0 1 0,0-1-1,0 0 1,1 1 0,-1-1 0,1 1 0,0 0 0,-1 0 0,1 0 0,0 0 0,0 0 0,0 1 0,0-1 0,1 1 0,-1 0 0,0 0 0,1 0 0,-1 0 0,6 0-1,-7 1-19,0 0-1,0 0 0,0 0 0,0 0 1,0 1-1,0-1 0,0 1 0,0-1 0,-1 1 1,1 0-1,0 0 0,0-1 0,-1 1 1,1 0-1,0 1 0,-1-1 0,1 0 1,-1 0-1,1 1 0,-1-1 0,0 1 0,0-1 1,0 1-1,0-1 0,0 1 0,0 0 1,0 0-1,0-1 0,0 1 0,-1 0 0,1 0 1,-1 0-1,0 0 0,1 0 0,-1 0 1,0 0-1,0 3 0,-1 0-48,1 0 0,-1 0 0,-1 0 0,1-1 1,0 1-1,-1 0 0,0-1 0,0 1 0,-1-1 0,1 0 0,-1 0 0,0 0 0,0 0 0,0 0 1,0 0-1,-1-1 0,0 0 0,0 0 0,-7 5 0,-7 5-34,-1-2-1,-39 19 1,47-26 90,-10 5-20,19-7-35,11-2-53,51-8-122,1 2 0,0 3 0,0 3 0,0 3-1,0 2 1,102 23 0,-158-27 277,0 0 29,1 1 0,-1-1 0,0 1 0,1 1 1,7 3-1,-13-6-37,1 1 0,-1-1 0,1 1 1,0 0-1,-1-1 0,1 1 0,-1-1 0,1 1 1,-1 0-1,1-1 0,-1 1 0,0 0 0,1 0 0,-1-1 1,0 1-1,0 0 0,1 0 0,-1-1 0,0 1 1,0 0-1,0 0 0,0 0 0,0-1 0,0 1 0,0 0 1,0 0-1,0 0 0,0-1 0,-1 1 0,1 0 1,0 0-1,-1-1 0,1 1 0,0 0 0,-1 0 0,1-1 1,-1 1-1,1 0 0,-1-1 0,1 1 0,-1-1 1,1 1-1,-1-1 0,0 1 0,1-1 0,-2 1 0,-1 2 81,0-1 0,0 0 0,0 0-1,0 0 1,0 0 0,0-1 0,0 1-1,-1-1 1,1 1 0,0-1-1,-1-1 1,1 1 0,-1 0 0,0-1-1,1 1 1,-1-1 0,-3-1 0,0 1 11,0-1 1,0 0-1,0-1 1,0 1 0,0-1-1,0-1 1,1 0-1,-12-5 1,12 4-70,0 0 0,0 0 0,0 0 0,1-1 0,-1 0 0,1 0 0,1 0 0,-9-11 0,11 13-46,0 0 0,0 0 0,1-1 0,-1 1 0,1 0 0,0-1 0,0 1 0,0-1 0,0 0 0,0 1 0,1-1 0,0 0 0,0 1 0,0-1 0,0 0 0,1-6 0,0 7-76,0 0 1,0 0-1,0 1 0,0-1 0,1 0 0,-1 0 1,0 1-1,1-1 0,0 1 0,0 0 1,0-1-1,0 1 0,0 0 0,0 0 0,1 0 1,-1 0-1,1 1 0,-1-1 0,6-2 0,-3 2-250,-1 1-1,1-1 0,0 1 0,0 0 0,0 1 0,1-1 0,-1 1 0,0 0 0,0 0 1,0 0-1,5 1 0,28 8-2710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7.34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49 35 11042,'34'-22'2662,"-13"9"1189,-43 33-253,13-13-3183,1 2 1,0-1 0,0 1 0,1 0 0,-12 19-1,16-23-354,0 1-1,0-1 0,1 1 0,-1 0 0,1 0 0,0 0 0,1 1 1,0-1-1,0 0 0,0 0 0,1 1 0,0 7 0,0-12-59,1 0 0,-1 0 0,1-1 1,0 1-1,0 0 0,0 0 0,0-1 0,0 1 0,0-1 0,0 1 0,0-1 0,1 1 0,-1-1 0,1 0 0,-1 0 1,1 1-1,-1-1 0,1 0 0,0 0 0,0-1 0,-1 1 0,1 0 0,0-1 0,0 1 0,0-1 0,2 1 0,7 1-15,-1 0 0,0-1 1,17 0-1,-4-2 17,-1-2 0,0 0 0,0-1 0,0-2 0,0 0 0,-1-1 0,0-1 0,30-16 1,-47 22 1,0 0 0,-1 0 0,1-1 0,0 1 0,-1-1 0,0 1 0,1-1 1,-1 0-1,0-1 0,-1 1 0,1 0 0,0-1 0,-1 1 0,0-1 1,0 0-1,0 0 0,0 0 0,-1 0 0,2-5 0,-5 7 329,-5 7-131,-4 6 54,9-7-263,0-1 0,1 0-1,-1 0 1,1 1 0,-1-1 0,1 1 0,1-1 0,-1 1 0,0 0 0,1-1 0,0 1 0,-1 0-1,1-1 1,1 1 0,-1 0 0,1-1 0,-1 1 0,1-1 0,0 1 0,0-1 0,1 1 0,-1-1-1,1 0 1,-1 1 0,1-1 0,0 0 0,5 5 0,-4-4-98,1 0-1,0 0 1,1-1 0,-1 0 0,1 1-1,-1-1 1,1-1 0,0 1 0,0-1 0,0 0-1,0 0 1,1 0 0,-1-1 0,0 0-1,1 0 1,-1 0 0,10 0 0,-7-1-163,0-1 0,-1 1 1,1-1-1,0 0 0,-1-1 1,1 0-1,-1 0 1,1 0-1,-1-1 0,0 0 1,0-1-1,0 0 0,6-5 1,6-11-1917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7.68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19 13843,'63'-7'7684,"13"-2"-5091,-53 7-2832,-1 1 1,0 1 0,25 4-1,-47-4 188,1-1 1,-1 1-1,1 0 0,-1 0 0,1 0 0,-1 0 0,1 0 1,-1 0-1,1 0 0,0 0 0,-1 0 0,1 1 0,-1-1 1,1 0-1,-1 0 0,0 0 0,1 1 0,-1-1 1,1 0-1,-1 0 0,1 1 0,-1-1 0,1 0 0,-1 1 1,0-1-1,1 0 0,-1 1 0,0-1 0,1 1 0,-1-1 1,0 1-1,0-1 0,1 1 0,-1-1 0,0 1 0,0-1 1,0 1-1,0-1 0,0 1 0,0-1 0,0 1 0,0-1 1,0 1-1,0-1 0,0 1 0,0-1 0,0 1 0,0-1 1,0 1-1,0-1 0,0 1 0,-1-1 0,1 1 0,-1 0 1,-21 23-1862,0-5 1833,-2 0 1,0-1-1,-1-2 1,-1 0-1,-33 14 1,55-26 1000,13-2-485,28 1-523,-15-2-306,28 5-497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8.12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1 203 11795,'39'12'6657,"-31"-9"-6346,0-1 0,0 1 0,1-1 0,14 1 0,6-1 395,49-4 0,-67 1-666,0-1-1,-1 0 1,1 0-1,-1-1 1,1-1-1,-1 0 1,16-8-1,-24 11-30,-1 1-1,1-1 0,-1 0 0,0 0 1,0 0-1,1 0 0,-1 0 1,0 0-1,0 0 0,0 0 0,0 0 1,0 0-1,0 0 0,0-1 0,0 1 1,0 0-1,-1-1 0,2-1 1,-3 1 24,1 1 0,0-1 1,-1 1-1,1-1 0,-1 1 1,1-1-1,-1 1 0,0 0 1,0-1-1,0 1 0,0 0 1,1 0-1,-2 0 0,1-1 1,0 1-1,0 0 0,0 0 1,0 0-1,-1 1 0,-2-3 1,-91-54 1923,27 19-1032,66 37-921,1 1 0,-1-1 0,1 0 0,-1 1 0,1-1 0,0 0 0,-1 0 0,1 0 0,0 0 0,0-1 0,0 1 1,0 0-1,0 0 0,0-1 0,0 1 0,0-1 0,0 1 0,0 0 0,1-1 0,-1 0 0,1 1 0,-1-3 0,1 3-42,1-1 1,0 1-1,-1 0 0,1 0 0,0 0 0,0 0 0,0 1 1,0-1-1,0 0 0,0 0 0,0 0 0,0 1 0,0-1 1,0 0-1,0 1 0,1-1 0,-1 1 0,0 0 0,0-1 1,1 1-1,1 0 0,12-3-643,0 1-1,1 0 1,20 1-1,24 3-1556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8.6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5 156 11298,'2'15'777,"-1"-9"-353,0 0-1,1 1 1,-1-1-1,1 0 0,0 0 1,4 8-1,-5-13-324,0 0 0,0 1-1,0-1 1,0 0 0,0 1-1,1-1 1,-1 0 0,0 0-1,1 0 1,-1 0 0,1 0 0,-1 0-1,1-1 1,0 1 0,-1 0-1,1-1 1,0 1 0,-1-1-1,1 0 1,0 0 0,-1 1-1,1-1 1,0 0 0,0 0-1,-1-1 1,1 1 0,2-1-1,6 0 323,-1-1 0,0-1 0,0 1 0,12-6 0,-19 7-304,-1 1-1,1-1 1,0 0-1,-1 1 0,1-1 1,-1 0-1,1 0 0,-1 0 1,1 0-1,-1 0 1,0 0-1,0-1 0,1 1 1,-1 0-1,0-1 1,0 1-1,0-1 0,0 1 1,-1-1-1,1 1 0,0-1 1,-1 0-1,1 1 1,-1-1-1,1 0 0,-1 0 1,0 1-1,0-1 1,0 0-1,0 0 0,0-2 1,-1 0 119,-1 0 0,0 0 1,0 1-1,0-1 0,0 0 0,-1 1 1,1-1-1,-1 1 0,0 0 0,0 0 1,0 0-1,0 0 0,-6-3 0,-54-31 1557,29 18-1115,32 18-665,1 1-1,0-1 0,0 0 1,0 1-1,0-1 0,0 0 1,0 0-1,0 1 1,1-1-1,-1 0 0,0 0 1,0 0-1,1 0 0,-1 0 1,0 0-1,1-1 1,-1 1-1,0-1 0,1 1-26,1 1 0,-1-1-1,0 0 1,0 1-1,0-1 1,0 0 0,1 1-1,-1-1 1,0 1 0,0-1-1,1 0 1,-1 1-1,1-1 1,-1 1 0,0-1-1,1 1 1,-1-1 0,1 1-1,-1 0 1,1-1-1,-1 1 1,1 0 0,1-1-1,3-2-190,1 1 0,0 0 0,0 0 0,0 0 0,9-1 0,1 1-415,-1 1-1,1 0 1,0 1 0,-1 1-1,24 4 1,72 22-3200,-48-10 2499,-52-14 1220,1 1 1,-1 0 0,11 5-1,-19-8 196,0 1 0,0-1-1,-1 1 1,1 0 0,0 0-1,-1 0 1,1 0 0,-1 0-1,0 1 1,0-1 0,0 1 0,0-1-1,0 1 1,0 0 0,1 3-1,-3-5 17,0 0 1,1 0-1,-1 1 0,0-1 0,0 0 0,0 0 0,0 0 0,0 0 0,0 0 1,-1 1-1,1-1 0,0 0 0,-1 0 0,1 0 0,-1 0 0,1 0 0,-1 0 0,1 0 1,-1 0-1,1 0 0,-1 0 0,0 0 0,0 0 0,0-1 0,1 1 0,-1 0 1,0-1-1,0 1 0,0 0 0,0-1 0,0 1 0,0-1 0,0 1 0,0-1 0,-1 0 1,1 1-1,-2-1 0,-2 2 282,-1-1 1,1 0-1,-1 0 0,0 0 1,1-1-1,-11 0 1,9-1-190,0 0 1,1-1 0,-1 1-1,1-2 1,-1 1 0,1-1-1,0 0 1,0 0 0,0-1 0,0 1-1,1-1 1,-8-7 0,9 7-171,1 1 1,0 0-1,0 0 1,0-1-1,0 0 1,0 0-1,1 0 1,0 0-1,0 0 1,0 0-1,0 0 1,1-1-1,-1 1 1,1-1-1,0 1 1,0-1-1,1 1 1,0-1-1,0-6 1,0 10-78,0-1-1,1 0 1,-1 0-1,0 0 1,1 0 0,0 1-1,0-1 1,-1 0-1,1 0 1,0 1 0,0-1-1,0 1 1,1-1 0,-1 1-1,0-1 1,1 1-1,-1 0 1,0 0 0,1 0-1,0 0 1,-1 0 0,1 0-1,0 0 1,-1 0-1,1 0 1,0 1 0,0-1-1,-1 1 1,1-1 0,0 1-1,0 0 1,0 0-1,0 0 1,0 0 0,3 0-1,6 1-544,0 0-1,-1 1 1,1 0-1,-1 1 0,11 4 1,29 10-2610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8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14571,'2'5'6025,"4"8"-3424,12 20-1137,12 9 9,13 23-353,-4 8-320,-4 18-248,-3 0-80,-17 0-168,-15-6-144,-31-14-64,-18-1-168,-21-16-864,2-2-712,13-15-1801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16 273 13947,'-11'23'2842,"7"-15"46,7-32-930,5-6-1087,1 0-1,1 1 1,1 1-1,20-37 1,7-17 1403,-37 81-2226,-1 0 0,0 0 0,1 0 0,-1 0 0,1 0 0,-1 1 0,1-1 0,0 0 0,-1 0 0,1 0 0,0 0 0,-1 1 0,1-1-1,0 0 1,0 1 0,1-2 0,-1 2-32,-1 0 0,1 0 0,-1 0 0,1 0 0,-1 0 0,1 0 0,-1 0 0,1 0-1,-1 0 1,1 0 0,-1 1 0,1-1 0,-1 0 0,1 0 0,-1 0 0,1 1 0,-1-1-1,1 0 1,-1 1 0,0-1 0,1 0 0,-1 1 0,0-1 0,1 1 0,20 36 92,-15-24-121,52 101-1668,-21-37-2411,-21-43-269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11779,'2'-4'5577,"1"0"-1520,10 2-2689,20 5-720,7 4-160,22 6-736,6-2-584,5-3-1993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6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17988,'10'5'6313,"11"7"-5185,5-1-399,28 17-17,-5-6-16,8 6-416,-1-4-144,-20-6-112,-7 2 24,-37 3-24,-16 6 64,-30 0-80,-6 4-16,2-11-320,2-2-296,25-10-768,7-6-673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5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12667,'1'3'707,"1"-1"1,0 0-1,-1-1 1,1 1-1,0 0 1,0 0-1,0-1 1,0 1-1,5 1 1,24 7 1432,-15-8-2342,0 0 0,20-2 0,-20 0 852,108-5-401,-108 3-236,-1 0-1,1-1 1,0-1-1,-1-1 1,26-11-1,-40 16 7,0 0 0,0-1 0,0 1 0,0 0 0,-1-1 0,1 1 0,0-1 0,0 1 0,-1-1 0,1 1 0,0-1 0,0 0 0,-1 1-1,1-1 1,-1 0 0,1 0 0,-1 1 0,1-1 0,-1 0 0,1 0 0,-1 0 0,0 0 0,1 1 0,-1-1 0,0 0 0,0 0 0,0 0 0,0 0 0,0 0 0,0 0 0,0 0 0,0 0 0,0 0 0,0 0 0,0 1 0,0-1-1,-1 0 1,1 0 0,0 0 0,-1 0 0,1 0 0,-1 1 0,1-1 0,-1 0 0,1 0 0,-1 0 0,-5-5 308,1 0 1,0 1-1,-1 0 1,-11-8-1,8 7 26,-94-71 2699,101 76-3029,0 0 0,1 0 0,-1 0 0,1-1-1,-1 1 1,1 0 0,-1-1 0,1 1-1,0-1 1,0 0 0,-2-2 0,3 4-32,0 0 0,0-1 0,0 1 0,0 0 0,0-1 0,0 1 0,0 0 0,0-1 0,0 1 1,0 0-1,0-1 0,1 1 0,-1 0 0,0 0 0,0-1 0,0 1 0,0 0 0,1-1 0,-1 1 0,0 0 0,0 0 0,1-1 0,-1 1 1,0 0-1,0 0 0,1 0 0,-1 0 0,0-1 0,0 1 0,1 0 0,-1 0 0,0 0 0,1 0 0,-1 0 0,0 0 0,1 0 0,-1 0 1,1 0-1,7-1-435,0 0 0,0 1 0,16 1 1,-19-1 172,45 4-2451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30 228 16291,'7'8'854,"30"30"2333,-26-30-1581,-12-17 516,-7-11-1340,2 0 1,-9-42-1,12 43-990,-1 1-1,0 0 0,-2 0 1,-13-28-1,15 39 27,1 0 1,0 1-1,0-1 1,-3-11-1,24 15 413,-1 1 1,1 1-1,0 0 0,-1 1 1,33 5-1,-47-5-204,5 1 22,0-1 0,1 1 0,-1 1 0,0-1 0,-1 1 0,1 1-1,0-1 1,0 1 0,-1 1 0,0-1 0,11 8 0,-17-10-41,0 0 0,1 1-1,-1-1 1,0 0 0,0 0 0,-1 1 0,1-1 0,0 0 0,0 1 0,-1-1 0,1 1 0,-1-1 0,1 1 0,-1-1 0,1 1 0,-1-1-1,0 1 1,0-1 0,0 1 0,0 0 0,0-1 0,0 1 0,0-1 0,-1 1 0,1-1 0,0 1 0,-1-1 0,0 1 0,1-1-1,-1 1 1,0-1 0,1 0 0,-1 1 0,0-1 0,-2 2 0,-3 4 44,0 0 1,0-1-1,0 0 0,-1 0 0,-10 7 0,1-3 16,-1 0-1,0-2 1,-1 1-1,0-2 1,-34 9-1,1-6-2943,67-12 488</inkml:trace>
  <inkml:trace contextRef="#ctx0" brushRef="#br0" timeOffset="1">375 170 15251,'-2'5'5970,"2"16"-4258,0-5-288,5 5-608,8 5-288,14-10-351,4-1-41,21-12-64,-1-8-72,-14-9-433,4 1-447,-28-5-928,-5 0-569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6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14747,'32'-5'6675,"-1"-2"-3578,-11 2-2369,0 1 1,36-2-1,-47 6-651,37 1 166,-43-1-317,0 1 1,-1-1 0,1 1-1,0-1 1,0 1 0,-1 0 0,1 0-1,0 0 1,-1 1 0,1-1-1,-1 0 1,4 4 0,-5-4 1,-1 0 0,0 0 1,1-1-1,-1 1 0,0 0 0,0 0 0,0 0 1,0 0-1,0 0 0,0 0 0,0 0 0,0 0 1,0 0-1,0 0 0,-1 0 0,1 0 0,0-1 1,0 1-1,-1 0 0,1 0 0,-1 0 0,1 0 1,-1-1-1,1 1 0,-1 0 0,0 0 0,1-1 1,-1 1-1,0-1 0,1 1 0,-1 0 0,0-1 1,0 1-1,-1 0 0,-1 2-246,-5 4-50,-1-1 0,1 1 0,-1-1 0,0-1 0,-1 0 0,1 0 0,-11 3 0,-75 21-499,29-10 1252,73-21-292,1 1 1,-1 0 0,1 0 0,10 1 0,11-1-327,33-5-789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16876,'43'21'6249,"-35"-66"-5137,1 1-168,0-3-400,0 5-616,-4 16-1424,2 6-768</inkml:trace>
  <inkml:trace contextRef="#ctx0" brushRef="#br0" timeOffset="1">207 203 11274,'-5'-6'5754,"-2"-6"-1121,1-6-3377,3-8-208,-2-4-1056,-5-5-760,-11 0-1288,-12 2-177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9674,'14'3'4817,"22"0"-552,10 2-2401,10 3-407,1-3-329,8 3-736,4-5-504,-4-4-1688,0-1-2361</inkml:trace>
  <inkml:trace contextRef="#ctx0" brushRef="#br0" timeOffset="1">511 300 12235,'10'-6'5465,"0"-6"-1776,12-9-2105,9-8 40,-3-10-79,1-7-209,-1-4-248,-4 8-96,-1 11-184,-7 11-191,-11 17-321,-5 9-72,0 19-168,8 6-200,5 11-632,10-1-433,0 1-1527,1 2-745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7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15611,'7'-3'5946,"12"-3"-4170,17 4-808,21-1-344,-5-2-480,3 5-1608,-5 2-808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9890,'12'7'510,"12"5"4561,-24-14-4698,1 1 0,-1 0 0,0-1 0,0 1 0,0 0 0,0-1 0,0 1 0,0 0 0,0-1 0,0 1 0,0-1 0,-1 1 0,1 0 0,0 0 0,-2-2 0,-1-18 1092,1 8-960,1 0 1,0-1 0,1 1 0,0 0 0,1-1-1,1 1 1,0 0 0,1 0 0,4-13 0,-6 22-457,1-1 1,-1 1 0,1 0 0,0 0-1,0 0 1,0 0 0,1 0-1,-1 0 1,1 1 0,0-1-1,0 1 1,0 0 0,0 0 0,1 0-1,-1 0 1,1 1 0,0-1-1,0 1 1,0 0 0,0 0 0,0 0-1,0 0 1,0 1 0,1 0-1,-1 0 1,1 0 0,-1 1 0,0-1-1,9 1 1,-11 0-84,1 0 1,0 1-1,0-1 0,-1 1 1,1-1-1,0 1 1,-1 0-1,1 0 0,0 0 1,-1 1-1,0-1 0,1 0 1,-1 1-1,0 0 1,0-1-1,1 1 0,-1 0 1,-1 0-1,1 0 0,0 1 1,0-1-1,-1 0 1,0 1-1,1-1 0,-1 1 1,0-1-1,0 1 0,0-1 1,0 1-1,-1 0 1,1 0-1,-1-1 0,0 1 1,1 0-1,-1 0 0,-1-1 1,1 1-1,0 0 1,-1 0-1,1-1 0,-1 1 1,0 0-1,0-1 1,0 1-1,0 0 0,-2 2 1,-7 12-34,-17 30 44,25-44 18,1 0 0,-1 0 0,1 0 0,0 0 0,0 1 1,0-1-1,1 0 0,-1 1 0,1-1 0,-1 1 0,2 5 1,-1-7 3,1-1 1,0 1 0,0 0 0,0 0 0,0 0 0,0 0-1,1-1 1,-1 1 0,0-1 0,1 1 0,-1-1 0,1 1-1,0-1 1,-1 0 0,1 0 0,0 0 0,0 0 0,0 0 0,0 0-1,0 0 1,0-1 0,0 1 0,0-1 0,0 1 0,2-1-1,7 2 14,-1-1-1,1 0 1,18-1-1,-12-1 13,0-1-1,0 0 1,0-2-1,-1 0 1,1 0 0,-1-2-1,0 0 1,17-9-1,-30 14-27,0 1 0,0 0-1,0-1 1,0 1 0,0 0-1,0 1 1,0-1-1,0 0 1,0 1 0,0 0-1,-1-1 1,1 1 0,0 0-1,0 1 1,-1-1 0,1 0-1,3 3 1,20 7-636,-25-11 619,47 10-1779,-45-10 1460,0 1-1,0-1 0,1 0 0,-1 0 1,0 0-1,0-1 0,1 1 0,-1-1 0,0 0 1,0 1-1,0-1 0,0-1 0,3 0 0,4-8-1708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52 15443,'-1'-2'391,"-1"-1"0,0 0-1,1 1 1,-1-1-1,1 0 1,0 0 0,0 0-1,0 0 1,1 0 0,-1-1-1,1 1 1,-1-4 0,2 7-309,-1-1 0,0 1 0,1-1 1,-1 1-1,0-1 0,1 1 0,-1-1 0,1 1 1,-1 0-1,1-1 0,-1 1 0,1 0 1,-1-1-1,1 1 0,-1 0 0,1-1 0,0 1 1,-1 0-1,1 0 0,-1 0 0,2 0 1,27-3 699,-18 3-106,16 2-2718,-25 5 14,-14 5 230,1-3 1353,0-1-1,-1-1 1,-23 10 0,25-12 913,-1 0 0,1 1 0,0 0 0,0 0 0,-17 15 0,26-20-409,0-1 0,1 1-1,-1-1 1,0 1 0,1 0 0,-1-1 0,0 1-1,1 0 1,-1-1 0,1 1 0,-1 0-1,1 0 1,-1 0 0,1-1 0,0 1 0,-1 0-1,1 0 1,0 0 0,0 0 0,0 0 0,0 0-1,-1-1 1,1 1 0,0 0 0,0 0-1,1 0 1,-1 0 0,0 0 0,0 0 0,0 0-1,1 0 1,-1-1 0,0 1 0,1 0 0,-1 0-1,1 0 1,-1-1 0,1 1 0,-1 0-1,1 0 1,-1-1 0,1 1 0,0-1 0,-1 1-1,1 0 1,0-1 0,0 1 0,-1-1 0,1 0-1,2 1 1,4 2 98,0 0 0,0 0 0,1-1 0,13 2 1,23 1-659,-1 0-669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 11306,'-3'0'4489,"-6"-3"-2288,5-7 5048,21 10-5664,40 15-353,-34 1-280,0 0-496,3-6-176,2-5-208,1-5-112,-2-8-648,-2 1-352,-11-2-1080,-4 4-705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90 200 13035,'-90'88'5705,"90"-93"-2512,2 0-569,3-13-559,6-8-345,-4-22-936,-1-9-360,-1 2-744,-3 9-608,4 25-1552,6 14-681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6.8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143 397 13563,'-3'-2'6001,"-5"1"-3080,-36-22-913,34 8-335,-4-25-905,-11-14-512,8-11-744,5-5-384,2 11-985,12 17-543,6 16-2593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9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19 224 13459,'-19'74'7455,"22"-98"-6581,0 0 1,2 0 0,0 1 0,2-1-1,18-41 1,-15 38-401,-10 25-447,1 1 0,0-1 0,-1 0-1,1 1 1,0-1 0,0 1-1,0-1 1,0 1 0,0-1 0,0 1-1,0 0 1,1 0 0,-1-1 0,3-1-1,-3 3-18,0 0 0,-1-1-1,1 1 1,0 0 0,0 0-1,0 0 1,0 0-1,0 0 1,-1 0 0,1 0-1,0 0 1,0 0 0,0 0-1,0 0 1,0 0 0,-1 1-1,1-1 1,0 0-1,0 1 1,0-1 0,1 1-1,3 4-6,1 0 0,-1 0-1,0 0 1,0 0 0,8 12 0,0 0 7,2 0-14,0 0 1,1 0-1,0-2 1,2 0-1,0-1 1,28 18-1,-43-31 9,-1 0-1,1 0 1,0 0 0,-1 0 0,1 0-1,0 0 1,-1 0 0,1-1-1,0 0 1,0 1 0,4-1-1,-6-1 13,0 1-1,0 0 0,0-1 1,0 1-1,0 0 1,0-1-1,0 1 0,-1-1 1,1 1-1,0-1 1,0 0-1,0 1 0,-1-1 1,1 0-1,0 0 1,-1 1-1,1-1 0,-1 0 1,1 0-1,-1 0 0,1 0 1,-1 0-1,0 1 1,1-1-1,-1 0 0,0 0 1,0 0-1,0 0 1,0 0-1,0 0 0,0 0 1,0 0-1,0-2 1,-1-13 434,-1 0 1,0 0-1,-6-18 0,5 24-324,0 0-1,1 0 0,1 0 0,-1 0 0,1 0 0,1 0 0,0 0 1,1-1-1,-1 1 0,5-15 0,-5 24-153,1-1 0,-1 1 0,1 0 0,-1 0-1,1-1 1,0 1 0,-1 0 0,1 0 0,0 0 0,0 0 0,0-1 0,0 1 0,0 1 0,0-1 0,0 0-1,0 0 1,0 0 0,1 1 0,-1-1 0,0 0 0,1 1 0,1-1 0,1 0-211,0 1 0,-1-1 1,1 1-1,0 0 1,0 0-1,-1 1 0,1-1 1,5 2-1,32 11-2921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9970,'2'0'5057,"11"5"4505,-8 23-8409,61 51-681,-30-43-272,-7-5-961,7-3-599,1-10-1664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13803,'17'-11'5593,"5"-9"-3800,25-12-369,5-7-64,2-5-576,0 1-160,-15 14-368,-12 8-288,-14 18-872,-8 6-816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5 204 13251,'-5'0'9266,"5"-2"-8154,2-19-360,-1-57-544,-1 41-240,2 3-936,-2 3-616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152 108 16572,'-15'-63'5746,"14"62"-5603,1-1-1,0 1 1,0 0 0,0 0-1,0-1 1,0 1 0,0 0-1,0-1 1,1 1 0,-1 0-1,0 0 1,1-1 0,-1 1-1,1 0 1,-1 0-1,1 0 1,-1 0 0,1 0-1,0 0 1,0 0 0,0 0-1,-1 0 1,1 0 0,0 0-1,0 0 1,0 0 0,0 1-1,0-1 1,1 0 0,1 0-1,1-1 45,1 1 0,-1 0 1,1-1-1,-1 2 0,10-2 0,-10 2 117,20-2-77,0 1-1,0 2 0,0 0 0,0 1 0,0 2 0,33 8 0,-52-11-223,-1 1-1,1-1 0,0 1 0,-1 0 0,0 0 0,1 0 0,6 6 1,-10-8-2,0 1 1,-1 0 0,1 0 0,0 0-1,0 0 1,0 0 0,-1 0 0,1 0 0,-1 0-1,1 0 1,-1 1 0,1-1 0,-1 0-1,0 0 1,1 0 0,-1 1 0,0-1 0,0 0-1,0 0 1,0 1 0,0-1 0,0 0 0,0 0-1,0 0 1,-1 1 0,1-1 0,0 0-1,-1 0 1,1 0 0,-1 0 0,0 1 0,1-1-1,-1 0 1,0 0 0,1 0 0,-1 0-1,0 0 1,-1 0 0,-7 9 15,0-1 0,0-1-1,-1 0 1,0 0 0,-1-1 0,0 0 0,0-1 0,-20 8-1,-6 1 65,-60 16-1,77-25-92,1-1-1,-1-1 0,-1-1 1,1-1-1,0 0 1,-36-3-1,39-4-473,25-1-491,37-5-1175,89-2-3175,-58 12 2348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246 125 11979,'3'1'400,"-1"1"1,0-1 0,0 0 0,0 1 0,-1-1 0,1 1 0,0-1 0,0 1 0,-1 0 0,1 0-1,-1 0 1,0 0 0,1 0 0,-1 0 0,0 0 0,0 0 0,0 1 0,-1-1 0,2 3 0,-2-3-151,-1 0 1,1 0 0,0 0-1,0 0 1,-1 0-1,1 1 1,-1-1 0,0 0-1,1 0 1,-1 0 0,0-1-1,0 1 1,0 0 0,0 0-1,-1 0 1,1-1 0,-2 3-1,-3 1 104,1 0-1,-1-1 1,1 0-1,-1 0 1,0 0-1,-1-1 1,1 1-1,-1-1 1,1-1-1,-1 0 1,-11 3-1,12-4-216,0 0-1,0 0 1,-1-1-1,1 0 1,0 0-1,0-1 1,0 0 0,0 0-1,0 0 1,0-1-1,0 0 1,0 0-1,1 0 1,-1-1-1,1 1 1,-1-1-1,1-1 1,0 1 0,0-1-1,0 0 1,-4-5-1,3 3-101,2-1 0,-1 1-1,1-1 1,0 0 0,0 0-1,0 0 1,1 0 0,0-1 0,1 1-1,0-1 1,0 0 0,1 0-1,-1 1 1,2-1 0,-1 0 0,1-9-1,0 14-92,0 0-1,0 0 1,0 1-1,1-1 1,-1 0-1,1 0 1,-1 0-1,1 1 0,0-1 1,0 0-1,0 1 1,1-1-1,-1 1 1,0-1-1,1 1 1,0 0-1,-1-1 1,1 1-1,0 0 1,0 0-1,0 0 1,1 1-1,-1-1 1,0 0-1,1 1 1,-1 0-1,1-1 0,-1 1 1,1 0-1,0 0 1,-1 0-1,1 1 1,5-1-1,4 0-671,1 1-1,-1 0 1,0 1 0,1 0-1,-1 1 1,17 5-1,38 10-2953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157 231 13587,'-2'0'13660,"-7"-14"-13390,-15-63-1511,19 56-318,-1-1-1,-12-26 1,17 44 1183,-1 1-1,0-1 1,-1 1 0,1 0 0,0 0 0,-1 0-1,0 0 1,0 0 0,0 0 0,0 1-1,-4-4 1,5 5 321,0 0 0,0 0 0,1 0 0,-1 0 0,0 1 0,0-1 0,0 0 0,0 1 0,0 0 0,0-1 0,-1 1-1,1 0 1,0 0 0,0 0 0,0 0 0,0 0 0,0 1 0,0-1 0,0 1 0,0-1 0,0 1 0,-3 1 0,5-2 120,-1 0 0,1 0 0,-1 1 0,1-1-1,-1 0 1,1 0 0,-1 1 0,1-1 0,-1 0 0,1 0 0,0 1 0,-1-1 0,1 1 0,0-1 0,-1 0 0,1 1 0,0-1 0,-1 1 0,1-1 0,0 1 0,0-1 0,-1 1 0,1-1 0,0 1 0,0-1 0,0 1-1,0-1 1,0 1 0,0-1 0,0 1 0,0-1 0,0 1 0,0-1 0,0 1 0,0-1 0,0 1 0,1 1 110,0-1 1,0 1-1,0-1 0,1 0 0,-1 0 1,0 0-1,0 0 0,1 1 1,-1-2-1,1 1 0,1 1 0,43 16 2460,-16-10-1954,0-1 1,1-2-1,0-1 0,44 0 0,-12-6-1035,73-9-1,-124 10-198,0-1-1,0 0 1,0-1 0,-1 0-1,1-1 1,-1 0 0,19-10 0,-30 14 535,0 0 0,0 0 0,0 0 0,0 0 0,0-1 0,-1 1 0,1 0 0,0 0 0,0 0 0,0 0 0,0 0 0,0 0 0,0 0 0,0 0 0,0-1 0,-1 1 0,1 0 0,0 0 0,0 0 0,0 0 0,0 0 0,0-1 0,0 1 0,0 0 0,0 0 0,0 0 0,0 0 0,0 0 0,0-1 0,0 1 0,0 0 0,0 0 0,0 0 0,0 0 0,0 0 0,0-1 0,0 1 0,0 0 0,0 0 0,1 0 0,-1 0 0,0 0 0,0 0 0,0-1 0,0 1 0,0 0 0,0 0 0,0 0 0,0 0 0,1 0 0,-1 0 0,0 0 0,0 0 0,0 0 0,0-1 0,0 1 0,0 0 0,1 0 0,-1 0 0,0 0 0,0 0 0,0 0 0,0 0 0,1 0 0,-1 0 0,0 0 0,0 0 0,0 0 0,0 1 45,-1-1-1,0 1 0,1-1 1,-1 0-1,0 1 0,1-1 0,-1 1 1,1 0-1,-1-1 0,1 1 1,-1-1-1,1 1 0,-1 0 1,1-1-1,0 1 0,-1 0 1,1 0-1,0-1 0,-1 1 0,1 0 1,0 0-1,0 1 0,-7 23 327,4-15-227,-1 0 1,2 0 0,0 0-1,0 0 1,0 1-1,1-1 1,1 0-1,0 1 1,0-1-1,1 0 1,1 1 0,2 12-1,-2-19-92,-1 0-1,1-1 1,0 1 0,0-1 0,0 1-1,0-1 1,1 0 0,0 1-1,-1-1 1,1-1 0,0 1-1,0 0 1,0-1 0,1 1-1,6 3 1,-4-4-4,0 1 0,0-1 0,1 0 0,-1-1 0,0 0 0,1 0 0,-1 0 0,1 0 0,7-1 0,2-2-95,0 0 0,0 0 0,0-1 1,-1-1-1,1-1 0,-1 0 0,18-9 0,-28 11-26,-1 2-80,-1 0 0,0-1 0,0 0-1,0 0 1,0 0 0,0 0 0,0 0 0,0 0 0,0-1 0,-1 1 0,4-5 0,0-7-1503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11923,'54'-22'8761,"3"10"-4830,-45 10-3903,0 1-1,1 0 1,-1 1-1,1 1 1,-1 0 0,1 1-1,-1 0 1,0 1 0,0 0-1,0 1 1,21 9 0,-31-12-235,1 0 0,-1 0 1,0 1-1,0-1 1,0 0-1,0 1 0,-1-1 1,1 1-1,0 0 1,0-1-1,-1 1 0,1 0 1,-1 0-1,0 0 1,2 3-1,-3-4 87,0 0 1,0 0 0,0 1-1,0-1 1,0 0-1,0 0 1,-1 0 0,1 0-1,0 0 1,-1 0-1,1 0 1,0-1 0,-1 1-1,1 0 1,-1 0-1,0 0 1,1 0 0,-1 0-1,0-1 1,1 1-1,-1 0 1,0-1 0,0 1-1,0 0 1,0-1-1,1 1 1,-1-1 0,0 1-1,0-1 1,0 0-1,0 1 1,0-1 0,0 0-1,0 0 1,-2 0-1,-21 7-420,1-2-1,-32 3 1,34-6 1573,1 1 0,-1 1-1,-30 10 1,51-14-1011,0 0-1,0 0 0,0 0 1,0 0-1,0 0 1,0 0-1,0 0 0,-1 0 1,1 0-1,0 0 1,0 0-1,0 0 0,0 0 1,0 0-1,0 0 1,0 0-1,0 0 0,0 0 1,-1 0-1,1 1 1,0-1-1,0 0 0,0 0 1,0 0-1,0 0 0,0 0 1,0 0-1,0 0 1,0 0-1,0 0 0,0 1 1,0-1-1,0 0 1,0 0-1,0 0 0,0 0 1,0 0-1,0 0 1,0 0-1,0 0 0,0 1 1,0-1-1,0 0 1,0 0-1,0 0 0,0 0 1,0 0-1,0 0 1,0 0-1,0 0 0,0 1 1,0-1-1,0 0 1,1 0-1,-1 0 0,0 0 1,0 0-1,0 0 0,0 0 1,0 0-1,0 0 1,0 0-1,0 0 0,12 6 471,18 2-444,15 0-915,5 2-799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13987,'0'1'7420,"1"-12"-4320,9-37-1168,-9 35-1644,1-1 1,0 1 0,2 0-1,-1 0 1,2 0-1,-1 1 1,2-1 0,0 1-1,12-18 1,-14 25-242,0 0-1,1 1 1,-1 0 0,1 0-1,0 0 1,0 0 0,1 1-1,-1 0 1,1 0 0,0 1 0,0-1-1,8-1 1,-10 2-49,0 1-1,0 1 1,0-1 0,1 0-1,-1 1 1,0 0 0,0 0-1,0 0 1,1 1 0,-1 0-1,0-1 1,0 1 0,0 1-1,0-1 1,0 1 0,0-1-1,0 1 1,5 3 0,-8-4-3,0 0-1,0 0 1,0 0 0,0 0 0,0 0 0,0 1 0,0-1 0,-1 0 0,1 0-1,0 0 1,-1 1 0,1-1 0,-1 0 0,1 1 0,-1-1 0,0 1 0,0-1-1,1 0 1,-1 1 0,0-1 0,0 1 0,0-1 0,-1 1 0,1-1 0,0 0-1,0 1 1,-1-1 0,1 0 0,-1 1 0,1-1 0,-1 0 0,0 1 0,1-1-1,-1 0 1,0 0 0,0 0 0,0 0 0,0 0 0,-2 2 0,-5 6-17,0-1 0,0 0 1,-16 11-1,23-18 20,-84 52 11,34-23 144,50-29-148,0-1 1,1 0-1,-1 0 1,1 1 0,-1-1-1,1 0 1,-1 0-1,1 1 1,-1-1 0,1 1-1,0-1 1,-1 0-1,1 1 1,-1-1 0,1 1-1,0-1 1,0 1-1,-1-1 1,1 1 0,0-1-1,0 1 1,-1-1-1,1 1 1,0 0 0,0-1-1,0 1 1,0-1-1,0 1 1,0-1 0,0 1-1,0 1 1,1-1 2,-1 0-1,1 0 1,0-1 0,0 1 0,0 0-1,0 0 1,0 0 0,0-1 0,0 1 0,0 0-1,0-1 1,0 1 0,0-1 0,2 1 0,42 9 60,-3-8-145,0-1-1,80-10 1,12-16-3223,-105 18 925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8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13139,'18'-104'5657,"-17"107"-3120,-1 14-697,-1 0-96,1 8-535,3 7-257,7-1-584,6 0-208,8-7-240,1-2-176,4-13-488,2-5-433,-3-8-879,-4-7-449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7.5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87 16123,'2'-6'695,"0"0"-1,0 0 0,1 0 0,0 0 0,0 0 1,0 1-1,1-1 0,0 1 0,0 0 0,8-8 1,-9 11-596,-1 0 0,0 1 1,1-1-1,-1 1 0,0 0 1,1-1-1,0 1 0,-1 0 1,1 0-1,0 1 0,-1-1 1,1 1-1,0-1 0,0 1 1,0 0-1,-1 0 0,1 0 1,0 0-1,0 1 0,0-1 1,-1 1-1,1 0 0,0-1 1,-1 1-1,1 0 0,0 1 1,-1-1-1,5 3 0,-4-2-75,0 0 0,0 0 0,0 0 0,0 1 0,-1-1 0,1 1 0,-1-1 0,1 1 0,-1 0 0,0 0 0,0 0 0,-1 0 0,1 0 0,0 1-1,-1-1 1,0 0 0,0 1 0,1 3 0,-1-1-3,-1 0-1,0 0 1,0 0-1,0 0 1,-1 0-1,0 0 1,0 0 0,0 0-1,-1-1 1,-2 8-1,-2 1 3,-1-1 0,0 1 0,-1-1 1,0 0-1,-1-1 0,0 1 0,-21 19 0,13-17 54,-1-1 1,0 0-1,-30 15 0,43-23 12,13-3-103,22-3-122,-22 0 113,32 2-381,0 2-1,1 2 1,45 13-1,-52-11 16,9-1 142,1-2-1,-1-2 0,71-3 1,-67-2 268,1 3-1,71 9 1,-107-8-7,0 1-1,0 0 1,15 7 0,-24-9 6,0 0 1,0 0-1,-1 1 1,1-1 0,0 1-1,-1-1 1,1 1-1,-1 0 1,1 0 0,-1 1-1,0-1 1,0 0-1,0 1 1,0-1 0,0 1-1,-1 0 1,3 5-1,-3-7 18,-1 0 1,0 1-1,0-1 0,0 1 0,0-1 0,-1 0 0,1 1 0,0-1 0,0 0 1,-1 1-1,1-1 0,-1 0 0,1 0 0,-1 1 0,1-1 0,-1 0 0,0 0 0,0 0 1,0 0-1,1 0 0,-1 0 0,0 0 0,0 0 0,0 0 0,-1 0 0,1-1 1,0 1-1,0 0 0,0-1 0,-3 2 0,0 0 90,-1 0 0,0 0 1,1-1-1,-1 1 0,0-1 0,0 0 0,-10 0 1,4-2-36,0 0 1,0 0 0,0-1 0,0-1 0,0 0 0,0-1 0,1 0 0,-1 0 0,1-1 0,0-1-1,0 1 1,1-2 0,0 1 0,-9-9 0,12 10-86,1 1 0,0-1 0,0 0 0,1 0 1,0 0-1,0 0 0,0-1 0,0 0 0,1 0 0,0 0 0,0 0 0,0-1 0,1 1 0,0-1 1,1 1-1,-1-1 0,1 0 0,0 1 0,1-1 0,0 0 0,0 0 0,0 0 0,1 1 0,2-13 1,-1 15-33,-1 0 1,1 0 0,-1 1 0,1-1 0,1 0 0,-1 1 0,0-1 0,1 1 0,-1 0-1,1 0 1,0 0 0,0 0 0,1 0 0,-1 1 0,0 0 0,1-1 0,-1 1 0,1 0 0,0 1-1,0-1 1,0 1 0,0-1 0,0 1 0,0 0 0,0 1 0,0-1 0,0 1 0,0 0-1,1 0 1,4 0 0,1 1-121,0 0 0,0 1-1,0 0 1,0 0 0,0 1 0,0 0 0,-1 1-1,1 0 1,-1 1 0,0 0 0,10 7-1,2 6-1050,-1 0 0,26 31 0,-29-30-914,0-1 1,1-1-1,29 22 0,-34-23 2179,-13-15 55,0-1 1,0 0-1,0 1 0,0-1 1,0 1-1,0-1 0,0 0 0,0 1 1,0-1-1,0 1 0,0-1 0,0 0 1,0 1-1,-1-1 0,1 0 1,0 1-1,0-1 0,0 0 0,0 1 1,-1-1-1,1 0 0,0 1 0,0-1 1,-1 0-1,1 0 0,0 1 1,-1-1-1,1 0 0,0 0 0,-1 0 1,1 1-1,0-1 0,-1 0 0,1 0 1,0 0-1,-1 0 0,1 0 1,-1 0-1,1 0 0,0 0 0,-1 0 1,1 0-1,-1 0 0,1 0 0,0 0 1,-1 0-1,1 0 0,0 0 1,-2 0-1,2 0 8,0 0-1,-1 0 1,1-1 0,0 1-1,0 0 1,-1 0 0,1 0 0,0 0-1,-1 0 1,1 0 0,0 0-1,-1-1 1,1 1 0,0 0 0,0 0-1,-1 0 1,1-1 0,0 1 0,0 0-1,0 0 1,-1 0 0,1-1-1,0 1 1,0 0 0,0-1 0,0 1-1,-1 0 1,1 0 0,0-1-1,0 1 1,0 0 0,0-1 0,0 1-1,-1-2 59,-8-17 23,1 0 0,1 0 0,0 0 0,1-1 0,2 0 0,0 0 0,1-1 0,-1-29 0,-7-56 2148,11 104-2320,1 1-1,-1 0 1,0 0 0,0 0 0,1 0-1,-1 0 1,1 0 0,-1 0-1,1 0 1,-1 0 0,1 1-1,0-1 1,-1 0 0,1 0 0,0 0-1,0 1 1,-1-1 0,1 0-1,0 1 1,0-1 0,0 1-1,0-1 1,0 1 0,2-1 0,31-10-261,-20 8 297,-3-1-80,46-10-41,-52 13 19,0 1 0,0-1 0,-1 1 0,1 0 0,0 0 0,0 1 0,0-1 0,0 1 0,0 0 0,6 2 0,-10-2 12,1-1-1,-1 1 1,0 0-1,1-1 1,-1 1-1,0 0 1,0 0-1,0 0 1,0 0-1,0 0 0,0 0 1,0 0-1,0 0 1,0 1-1,-1-1 1,1 0-1,0 0 1,-1 1-1,1-1 1,-1 0-1,0 1 0,1-1 1,-1 0-1,0 1 1,0-1-1,1 1 1,-1-1-1,0 1 1,-1-1-1,1 0 1,0 1-1,0-1 0,-1 1 1,0 1-1,0 2 2,-2 1-1,1 0 0,0-1 0,-1 0 0,0 0 1,-1 0-1,-3 5 0,5-7 10,-6 7 2,0 0-1,0-1 1,-1 1 0,0-2-1,-16 13 1,25-21-6,0 0-1,0 0 1,-1 0 0,1 0 0,0 0-1,0 0 1,0 0 0,0 0-1,0 0 1,0 0 0,0 0 0,-1 0-1,1 0 1,0 0 0,0 0-1,0 1 1,0-1 0,0 0-1,0 0 1,0 0 0,0 0 0,0 0-1,0 0 1,0 0 0,-1 0-1,1 0 1,0 0 0,0 1 0,0-1-1,0 0 1,0 0 0,0 0-1,0 0 1,0 0 0,0 0 0,0 0-1,0 1 1,0-1 0,0 0-1,0 0 1,0 0 0,0 0-1,0 0 1,0 0 0,0 0 0,0 1-1,0-1 1,1 0 0,-1 0-1,0 0 1,0 0 0,0 0 0,0 0-1,0 0 1,0 0 0,0 0-1,0 0 1,0 1 0,12 1-302,26 0-132,-18-2 248,-18 0 191,-1 0 1,0 0-1,1 1 0,-1-1 0,0 0 0,1 1 1,-1-1-1,0 0 0,1 1 0,-1 0 0,0-1 1,0 1-1,0 0 0,1 0 0,-1-1 0,0 1 1,0 0-1,0 0 0,0 0 0,0 0 0,-1 1 1,1-1-1,0 0 0,0 0 0,-1 0 0,1 1 1,-1-1-1,1 0 0,-1 1 0,0-1 0,1 0 1,-1 1-1,0-1 0,0 0 0,0 1 0,0-1 1,0 1-1,0-1 0,0 0 0,0 1 0,-1-1 0,0 2 1,-1 6 6,-1 0 1,0 0 0,-1-1-1,0 1 1,-6 8-1,-2 3-52,-2 0 0,0-2 0,-1 0 0,-1 0 0,0-1 0,-25 18 0,34-27-1417,10-6-898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 14291,'9'-1'5737,"4"-4"-3744,14 5-673,9 0-104,6 3-528,7 0-232,-5-3-592,-5 2-480,-10 1-952,-16 0-528,-14 7-1553</inkml:trace>
  <inkml:trace contextRef="#ctx0" brushRef="#br0" timeOffset="1">33 89 9762,'-8'0'4833,"-10"8"-1696,11-3-993,17 0-831,14 4-489,20-4-544,10-2-56,9 2-880,-3-1-745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34 167 14707,'-6'6'869,"-15"14"3430,21-20-4247,0 0 0,-1 0 0,1 0 0,0 0 0,0 0 0,0 0 0,0 0 0,-1 0 0,1 0 0,0 0 0,0 0 0,0 0 0,-1 0 0,1 0 0,0 0 0,0 0 0,0 0 0,-1 0 0,1 0 0,0 0 0,0 0 0,0 0 0,0 0 0,-1 0 0,1-1 0,0 1 0,0 0 0,0 0 0,0 0 0,0 0 0,0 0 0,-1-1 0,1 1 0,0 0 0,0 0 0,0 0 0,0 0 0,0-1 0,0 1 0,0 0 0,0 0 0,-1-20 1794,3 7-1077,1 0 0,-1 0 0,8-18 0,-9 27-689,1 0 1,-1 0-1,1 0 0,0 0 0,1 0 0,-1 0 0,0 0 0,1 1 1,0 0-1,0-1 0,0 1 0,0 0 0,1 0 0,4-2 0,-7 4-72,1 0-1,0 1 0,0-1 1,0 1-1,0-1 0,0 1 1,0 0-1,-1 0 1,1 0-1,0 0 0,0 0 1,0 0-1,0 1 0,0-1 1,0 0-1,0 1 0,0 0 1,-1-1-1,1 1 0,0 0 1,-1 0-1,1 0 0,0 0 1,-1 0-1,3 3 1,5 4-61,-1 0-1,-1 0 1,10 14 0,0-1-179,-11-14 148,1-1-1,0 0 1,1 0-1,-1-1 1,1 0 0,0 0-1,0-1 1,0 0-1,1-1 1,0 1 0,0-2-1,-1 1 1,14 1-1,-21-4 107,0 0 0,0 0 0,-1 0 0,1 0 0,0 1 0,0-1 0,-1-1 0,1 1 0,0 0 0,0 0 0,0 0 0,-1 0 0,1-1 0,0 1-1,0 0 1,-1 0 0,1-1 0,0 1 0,-1-1 0,1 1 0,0-1 0,-1 1 0,1-1 0,-1 1 0,1-1 0,-1 1 0,1-2 0,0 1 31,-1-1 0,1 1 1,-1-1-1,0 1 0,0-1 1,1 0-1,-1 1 0,0-1 0,0 1 1,-1-1-1,1 1 0,0-1 1,-1-1-1,-2-8 283,-1 0 0,-1 0 1,-5-11-1,5 13-105,3 4-138,0 0 1,0 0-1,1 0 1,-1 0-1,1 0 1,-1-11-1,2 15-115,0-1 0,0 1-1,0-1 1,1 1 0,-1-1 0,0 1 0,1-1-1,-1 1 1,0-1 0,1 1 0,0 0 0,-1-1-1,1 1 1,0 0 0,0-1 0,0 1 0,0 0-1,0 0 1,0 0 0,0 0 0,0 0 0,0 0-1,0 0 1,1 0 0,-1 0 0,0 0 0,1 1-1,-1-1 1,3 0 0,4-1-484,-1 1 0,1-1 1,0 2-1,-1-1 0,1 1 0,15 1 0,21 6-2509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2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167 241 13811,'1'2'457,"10"20"3099,-11-22-3510,0 0 1,0 0-1,0 0 1,0 1 0,1-1-1,-1 0 1,0 0-1,0 1 1,0-1 0,1 0-1,-1 0 1,0 0-1,0 0 1,1 0 0,-1 1-1,0-1 1,0 0-1,1 0 1,-1 0 0,0 0-1,1 0 1,-1 0-1,0 0 1,0 0 0,1 0-1,-1 0 1,0 0-1,0 0 1,1 0 0,-1 0-1,0 0 1,1 0-1,-1-1 1,0 1-1,0 0 1,1 0 0,-1 0-1,0 0 1,0 0-1,1-1 1,-1 1 0,0 0-1,0 0 1,0 0-1,1-1 1,-1 1 0,0 0-1,0 0 1,0-1-1,0 1 1,0 0 0,0 0-1,1-1 1,-1 1-1,0 0 1,0 0 0,0-1-1,0 1 1,0 0-1,0-1 1,0 1 0,0 0-1,0-1 1,0-3 143,1 0 0,-1-1 1,0 1-1,0 0 0,0 0 0,-1 0 0,0-1 1,1 1-1,-1 0 0,-1 0 0,1 0 1,-1 0-1,-3-6 0,-6-23-285,7-5-447,4 28 69,-1-1 0,-1 1 0,0-1 1,0 1-1,-7-19 0,8 26 363,-1 0 1,0 1-1,1-1 1,-1 0-1,0 1 0,0-1 1,-1 1-1,1 0 0,0 0 1,-1 0-1,0 0 0,1 0 1,-1 0-1,0 1 0,0-1 1,0 1-1,0 0 1,0 0-1,0 0 0,0 0 1,0 0-1,0 1 0,-7-1 1,5 1 168,-1-1 1,1 1-1,-1 0 0,1 1 1,-1-1-1,1 1 1,-1 0-1,1 0 1,0 1-1,-1 0 1,1 0-1,0 0 0,-6 4 1,58-4 3657,194 1-1757,-150 0-4000,-21-3 67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3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11 357 13563,'-2'-5'1261,"0"1"0,1-1 0,-1 1 0,1-1 0,0 1-1,0-7 1,2-31 2264,3 18-2338,10-34 0,-13 52-745,4-12-131,1 0 0,0 0 0,2 1 0,-1 0 0,12-17 0,-16 29-302,0 0 0,1 1 0,-1-1 0,1 1-1,0 0 1,0 0 0,0 0 0,1 0 0,-1 1-1,1 0 1,0 0 0,0 0 0,0 0 0,0 1-1,1 0 1,-1 0 0,1 0 0,-1 1 0,1 0-1,9-1 1,-12 2-36,-1 0-1,0 0 1,0 0-1,0 0 1,0 1-1,0-1 1,0 1-1,0 0 1,0-1-1,0 1 1,0 0-1,0 0 1,0 0-1,-1 0 1,1 1-1,0-1 1,-1 0-1,1 1 1,-1-1-1,1 1 1,-1-1-1,0 1 1,0 0-1,1 0 1,-1 0-1,0-1 1,-1 1-1,1 0 1,1 4-1,-1-3-21,0 0 0,-1 0-1,1 0 1,-1 1 0,0-1-1,0 0 1,0 1 0,0-1-1,0 0 1,-1 0 0,0 1 0,1-1-1,-1 0 1,0 0 0,-1 0-1,1 0 1,0 0 0,-3 4 0,-2 0-32,-1 0 1,0 0-1,0 0 1,-1-1-1,1 0 1,-1 0-1,-11 5 1,-62 29-177,78-39 265,-6 4-169,20-5-86,-6 0 217,57 4-1002,-44-2 710,0-1 0,0-1 0,-1 0 0,34-6 0,-45 5 338,-1-1 0,1 0 0,-1 0-1,0 0 1,0 0 0,0-1 0,0 0 0,0 0 0,-1 0 0,1-1-1,-1 0 1,0 0 0,0 0 0,0 0 0,0 0 0,-1-1 0,0 0-1,0 0 1,4-8 0,1-4 235,-6 10-24,1 0 1,0 0-1,1 1 1,0-1 0,0 1-1,0 0 1,9-10-1,-13 16-212,1-1 0,-1 1 1,0 0-1,0 0 0,0 0 0,1 0 0,-1 0 0,0 0 0,1 0 1,-1-1-1,0 1 0,0 0 0,1 0 0,-1 0 0,0 0 0,1 0 1,-1 0-1,0 0 0,0 0 0,1 1 0,-1-1 0,0 0 0,0 0 1,1 0-1,-1 0 0,0 0 0,0 0 0,1 0 0,-1 1 0,0-1 1,0 0-1,1 0 0,-1 0 0,0 1 0,0-1 0,0 0 0,0 0 1,1 0-1,-1 1 0,0-1 0,0 0 0,0 0 0,0 1 0,0-1 1,0 0-1,0 0 0,1 1 0,-1-1 0,0 0 0,0 1 0,0-1 0,0 1 1,2 19 122,-2-17-112,3 38-554,9 47-1,-8-67-1379,15 41-1,-8-29-847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3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58 15227,'-114'-57'8018,"125"57"-7002,14 5-472,-1-4-144,17 3-664,2 2-672,5-6-1528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31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99 12659,'-31'-99'5057,"47"101"-3249,17-1-584,-4 3-463,2 0-233,0 3-864,-7 1-545,-13-3-3183</inkml:trace>
  <inkml:trace contextRef="#ctx0" brushRef="#br0" timeOffset="1">0 177 10730,'8'7'5009,"10"1"-1320,16-5-2593,12 0-79,9-8-737,2-1-808,-15-7-1033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3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79 277 12147,'-48'30'4419,"47"-30"-4319,0 0 0,0 0 0,1 0 0,-1 0-1,0 0 1,1 0 0,-1 0 0,0 0 0,0 0-1,1 0 1,-1 0 0,0-1 0,1 1 0,-1 0 0,0 0-1,1-1 1,-1 1 0,0-1 0,1 1 0,-1-1 0,1 1-1,-1-1 1,1 1 0,-1-1 0,1 1 0,-1-1-1,1 1 1,0-1 0,-1 0 0,1 1 0,0-1 0,-1 0-1,1 1 1,0-1 0,0 0 0,0 1 0,-1-3 0,-5-29 2017,6 29-1862,-2-13 296,1 0 1,0-1-1,1 1 1,1 0-1,1 0 1,0 0-1,1 0 1,7-23-1,-8 34-495,0 0-1,0 0 1,0 0-1,0 0 1,1 1 0,0-1-1,0 1 1,0 0-1,0 0 1,1 0-1,0 0 1,0 1 0,0-1-1,0 1 1,0 0-1,1 0 1,-1 1-1,1-1 1,0 1 0,0 0-1,0 0 1,0 0-1,0 1 1,0 0-1,0 0 1,0 0 0,1 1-1,-1 0 1,9 0-1,-12 0-55,1 0 0,-1 0 1,0 0-1,0 1 0,0-1 0,0 0 0,0 1 0,0 0 0,1-1 0,-1 1 0,0 0 1,-1 0-1,1 0 0,0 0 0,0 0 0,0 1 0,-1-1 0,1 0 0,-1 1 0,1-1 0,-1 1 1,1 0-1,-1 0 0,0-1 0,0 1 0,0 0 0,0 0 0,0 0 0,0 0 0,0 4 0,0-3 0,-1 0-1,0 0 0,0 1 0,-1-1 0,1 0 0,0 0 0,-1 0 0,0 0 0,0 0 1,0 0-1,0 0 0,-1 0 0,1 0 0,-1 0 0,1 0 0,-1-1 0,0 1 0,0-1 1,-5 5-1,-33 21 56,34-25-23,1 0-1,-1 1 0,1-1 1,0 1-1,0 0 0,0 1 0,0-1 1,-4 6-1,9-9-25,-1 0 1,1 0-1,-1 0 1,1 0-1,0 0 0,-1 0 1,1 0-1,0 0 1,-1 0-1,1 0 0,0 0 1,0 0-1,0 0 1,0 0-1,0 0 0,0 0 1,0 0-1,1 0 0,-1 0 1,0-1-1,0 1 1,1 0-1,-1 0 0,0 0 1,1 0-1,-1 0 1,1 0-1,0 0 0,-1-1 1,1 1-1,0 0 1,-1 0-1,1-1 0,0 1 1,0 0-1,-1-1 1,1 1-1,0-1 0,0 1 1,0-1-1,1 1 0,5 2-23,1 0 0,0 0 0,-1-1 0,10 2 0,-10-2-3,17 3-445,-1-1 0,1-1 1,-1-1-1,49-2 0,-53-2-1193,1 0 0,-1-2-1,32-9 1,-20 5-3630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 10770,'-3'-2'8242,"-10"45"-7050,-5 48-31,19-48 7,3-12-176,4-6-296,5-4-152,0-11-144,3-1-48,5-4-152,-4-3 33,2-2-177,-4-5-64,-7-5-401,5 2-383,-3-6-1000,-4 1-617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58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86 249 16051,'-65'23'7106,"67"-46"-3745,-5-13-1545,-4-8-320,6 0-887,-7-6-289,4 11-576,6 13-593,8 16-1751,4 10-713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58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2 220 13659,'1'40'4783,"-1"-35"-1460,-2-26-643,2 12-2104,0-42 1306,0 48-1817,0 1-1,1-1 1,-1 1 0,1 0 0,-1-1-1,1 1 1,0 0 0,0-1-1,0 1 1,0 0 0,0 0 0,0 0-1,1 0 1,-1 0 0,1 0 0,3-3-1,-3 4-56,-1 0-1,1 1 0,0-1 1,-1 1-1,1 0 0,0-1 0,0 1 1,0 0-1,-1 0 0,1 0 1,0 1-1,0-1 0,0 0 1,-1 1-1,1-1 0,0 1 1,-1-1-1,1 1 0,0 0 0,1 1 1,35 20-5,-35-19 8,2 0-4,-1 0-1,1-1 0,0 1 0,0-1 0,0 0 1,0 0-1,1-1 0,-1 1 0,0-1 1,8 1-1,-11-2 21,-1 0 0,1 0 0,-1 0 0,1-1 1,0 1-1,-1 0 0,1-1 0,0 1 0,-1-1 0,1 1 1,-1-1-1,1 0 0,-1 0 0,0 1 0,1-1 0,-1 0 1,0 0-1,1-1 0,-1 1 0,0 0 0,0 0 0,0 0 1,0-1-1,0 1 0,0-1 0,-1 1 0,1 0 0,0-1 1,-1 0-1,1 1 0,-1-1 0,1 1 0,-1-1 0,0 0 1,0 1-1,0-4 0,1-3 184,-2 0 1,1-1-1,-1 1 0,-1 0 1,1 0-1,-1 0 0,-1 0 1,-5-13-1,-8-33 467,16 54-686,0 0-1,0-1 1,0 1-1,0-1 1,0 1-1,0-1 0,0 1 1,0-1-1,0 1 1,0-1-1,0 1 1,0 0-1,0-1 0,1 1 1,-1-1-1,0 1 1,0-1-1,0 1 1,1 0-1,-1-1 0,0 1 1,0 0-1,1-1 1,-1 1-1,0 0 1,1-1-1,-1 1 0,0 0 1,1 0-1,-1-1 1,1 1-1,-1 0 1,0 0-1,1 0 0,-1-1 1,1 1-1,-1 0 1,1 0-1,-1 0 1,1 0-1,0 0 0,21 3-1062,-16-2 717,30 6-1744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8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1 14659,'0'0'283,"1"0"0,-1 0 0,1 0 0,0 0 0,-1 1 0,1-1 0,-1 0 0,1 0 0,-1 1 0,1-1 0,-1 0 0,1 0 0,-1 1 0,1-1 0,-1 1 0,1-1 0,-1 0 0,0 1 0,1-1 0,-1 1 0,0-1 0,1 1 0,-1 0 0,6 19 1396,-4 17-1236,-3-23-271,-2 0-1,1 0 1,-1-1-1,-1 1 1,-1-1-1,0 0 1,0 0-1,-8 13 1,-11 13 60,-30 40 0,41-61-140,9-12-58,-1 1-1,1-1 0,1 1 0,-1 0 0,-2 7 0,6-13-37,0-1 0,0 1 0,0-1-1,0 0 1,0 1 0,0-1 0,0 0-1,0 1 1,1-1 0,-1 0 0,0 1-1,0-1 1,0 0 0,0 1 0,1-1 0,-1 0-1,0 1 1,0-1 0,0 0 0,1 0-1,-1 1 1,0-1 0,0 0 0,1 0 0,-1 1-1,0-1 1,1 0 0,-1 0 0,0 0-1,1 0 1,-1 1 0,0-1 0,1 0-1,-1 0 1,0 0 0,1 0 0,-1 0 0,1 0-1,-1 0 1,0 0 0,1 0 0,-1 0-1,0 0 1,1 0 0,0-1 0,21-1-130,-19 2 109,22-5-155,1 2 0,0 1 0,-1 1 0,1 1 0,0 1 1,0 1-1,38 9 0,-46-5 39,-8-3 89,-1 0-1,1-1 0,0 0 0,16 1 1,-23-3 68,1 0 0,-1-1 1,0 1-1,0-1 0,0 1 0,0-1 1,1 0-1,-1 0 0,0-1 1,0 1-1,-1 0 0,1-1 0,0 0 1,0 0-1,-1 0 0,1 0 1,-1 0-1,4-4 0,2-6 141,12-12 339,-20 23-478,1 1 1,0-1-1,0 0 1,0 1 0,-1 0-1,1-1 1,0 1-1,0-1 1,0 1 0,0 0-1,0 0 1,0 0 0,0 0-1,0-1 1,0 1-1,0 0 1,0 0 0,0 1-1,0-1 1,0 0-1,-1 0 1,1 0 0,0 1-1,0-1 1,0 0 0,0 1-1,0-1 1,0 1-1,1 0 1,43 34 264,-38-28-263,1-1 1,0 1-1,0-1 1,0 0-1,1-1 1,0 0-1,0-1 1,1 1-1,-1-2 1,1 1-1,0-1 1,14 2 0,-11-5-102,0 1 0,0-2 0,0 0 0,0 0 0,0-2 0,0 1 0,0-2 0,12-4 0,-15 5-368,-1-1 1,0 0 0,-1-1 0,1 0 0,-1 0 0,0-1 0,0 0-1,-1-1 1,1 1 0,-1-1 0,9-13 0,-1-11-2099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5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 14067,'7'4'944,"0"0"1,1-1-1,0 1 0,0-1 0,15 3 1,-10-4-544,1 0 0,-1 0 1,15-2-1,-6 0-200,-1-2 0,0-1 0,0 0-1,26-9 1,-44 11-132,1 0-1,0 0 1,0-1 0,-1 1-1,1-1 1,-1 0 0,5-3-1,-8 4-32,1 0 0,0 1 1,-1-1-1,1 0 0,0 1 0,-1-1 0,1 0 0,-1 0 1,0 1-1,1-1 0,-1 0 0,0 0 0,1 0 0,-1 0 0,0 0 1,0 0-1,0 1 0,0-1 0,0 0 0,0 0 0,0 0 0,0 0 1,0 0-1,0 0 0,0 0 0,0 0 0,-1 1 0,1-1 0,0 0 1,-1 0-1,1 0 0,-1 0 0,1 1 0,-1-1 0,1 0 0,-1 1 1,0-1-1,1 0 0,-1 1 0,0-2 0,-12-9 533,0 1 0,0-1 0,-1 2 0,-28-15 0,5 2 284,16 10-394,-29-20 450,46 30-848,1 0 1,1-1 0,-1 1-1,0-1 1,0 0-1,1 0 1,0 0 0,0 0-1,0 0 1,0 0 0,0-1-1,-1-3 1,3 6-68,0-1 1,0 0-1,0 1 0,0-1 1,1 0-1,-1 1 1,1-1-1,-1 1 1,1-1-1,-1 1 0,1-1 1,0 1-1,0 0 1,0-1-1,0 1 0,0 0 1,0 0-1,0-1 1,0 1-1,0 0 1,1 0-1,-1 0 0,0 0 1,1 1-1,-1-1 1,1 0-1,-1 0 0,1 1 1,-1-1-1,1 1 1,2-1-1,9-2-420,0 0-1,0 1 0,1 0 1,-1 1-1,1 1 1,-1 0-1,1 1 1,-1 0-1,1 1 1,-1 0-1,15 6 1,34 12-2768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10738,'75'96'5740,"-63"-75"-1855,-17-21 551,5-1-4051,-1-1 1,1 0 0,0 0-1,0 0 1,0 0-1,1 0 1,-1 0 0,0 0-1,1 0 1,-1 0 0,2-3-1,7-27-11,1 0-1,25-51 1,-9 25 11,-19 42-234,0 1 0,1 0 0,11-16 0,-19 31-144,0-1 0,1 1 0,-1-1 0,0 1 1,0-1-1,1 1 0,-1 0 0,0-1 0,1 1 0,-1-1 0,0 1 0,1-1 0,-1 1 0,1 0 0,-1-1 0,0 1 1,1 0-1,-1 0 0,1-1 0,-1 1 0,1 0 0,-1 0 0,1 0 0,-1-1 0,1 1 0,0 0 0,-1 0 1,1 0-1,-1 0 0,1 0 0,-1 0 0,1 0 0,-1 0 0,1 0 0,-1 0 0,1 1 0,-1-1 0,1 0 0,-1 0 1,1 0-1,-1 1 0,1-1 0,-1 0 0,1 1 0,-1-1 0,1 0 0,-1 1 0,0-1 0,1 0 0,0 1 1,9 24 54,-10-24-59,21 78-363,-15-48-1243,2 0-1,2-1 0,21 49 0,-8-41-2804</inkml:trace>
  <inkml:trace contextRef="#ctx0" brushRef="#br0" timeOffset="1">269 290 16059,'-125'-39'6234,"122"42"-4362,14 2-928,18 1-664,12-4-144,8-2-808,4-2-752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94 15275,'87'-87'5291,"-87"87"-5149,1-1 0,-1 1 1,1-1-1,-1 1 1,0-1-1,1 1 0,-1-1 1,1 1-1,-1 0 0,1-1 1,0 1-1,-1 0 0,1-1 1,-1 1-1,1 0 0,-1 0 1,1 0-1,0 0 1,-1-1-1,1 1 0,0 0 1,0 0-1,3 11 1149,-9 18-493,4-28-601,-5 19-19,-2-1 1,-1 1 0,0-1 0,-1-1 0,-1 0 0,-1 0-1,-1-1 1,0-1 0,-1 0 0,-31 27 0,52-48-325,0 1 1,0 0 0,1 0-1,-1 0 1,1 1 0,0 0-1,0 0 1,0 1 0,9-1-1,14-2-655,38-2 0,16 2 179,-1 4 0,160 19-1,-200-8 861,-43-10-192,0 0 1,0 0 0,0 0-1,0 0 1,-1 1 0,1-1-1,0 0 1,0 1 0,0-1-1,0 0 1,-1 1-1,1-1 1,0 1 0,0-1-1,-1 1 1,1-1 0,0 1-1,-1 0 1,1-1 0,-1 1-1,1 0 1,-1 0 0,1-1-1,-1 1 1,1 1 0,-1-1 9,0 0 1,-1 0-1,1 0 1,-1-1-1,1 1 1,-1 0-1,1 0 1,-1 0-1,1-1 1,-1 1-1,0 0 1,1-1 0,-1 1-1,0-1 1,0 1-1,1 0 1,-1-1-1,0 0 1,-1 1-1,-47 20 1606,35-17-1397,0 0 0,-1-1 1,1 0-1,-1-1 1,1-1-1,-1-1 1,-21-1-1,28 1-209,1-1 0,0-1 1,1 1-1,-1-1 0,0 0 0,0 0 0,1-1 1,-1 0-1,1 0 0,0-1 0,0 0 1,0 0-1,1 0 0,-1-1 0,1 1 0,0-1 1,-7-9-1,10 12-54,1 0 1,-1-1-1,0 1 1,1-1-1,-1 1 1,1-1-1,0 0 1,0 1-1,0-1 1,0 0-1,0 0 0,1 1 1,-1-1-1,1 0 1,0 0-1,0 0 1,0 0-1,0 0 1,0 0-1,1 0 1,-1 0-1,1 1 1,0-1-1,0 0 1,0 0-1,0 1 0,0-1 1,1 1-1,-1-1 1,1 1-1,-1-1 1,1 1-1,0 0 1,0 0-1,0 0 1,0 0-1,1 0 1,-1 0-1,5-2 1,3 0-259,-1 0 1,0 1 0,1 0-1,0 1 1,-1 0 0,1 0 0,0 1-1,0 0 1,0 1 0,0 0-1,0 1 1,0 0 0,16 4-1,28 10-2435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36 265 13931,'0'0'5945,"-3"-10"-3368,1-6-761,-3-8-23,-1-17-513,-2-3-296,1-3-728,2 5-600,7 17-1280,5 17-865</inkml:trace>
  <inkml:trace contextRef="#ctx0" brushRef="#br0" timeOffset="1">220 226 15043,'0'-2'6130,"-7"-7"-4010,1-6-320,-10-13-959,1-4-697,-4-12-1457,-6-5-711,-4 2-641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14515,'142'-6'6558,"70"7"-5588,-28 0-1440,-146-2 251,0 0-874,74 8 0,-101-6 1012,-1 1 1,1 1 0,-1-1-1,0 2 1,0-1 0,0 1 0,0 1-1,-1 0 1,1 0 0,-1 1-1,13 11 1,-20-15 175,1 0-1,-1 0 1,0 1 0,0-1 0,0 0 0,0 1-1,-1-1 1,1 1 0,-1 0 0,1-1 0,-1 1-1,0 0 1,0 0 0,0 0 0,0 6-1,-1-7 85,0 1-1,0-1 0,0 1 0,-1-1 0,1 0 0,-1 1 0,1-1 0,-1 1 0,0-1 1,0 0-1,0 0 0,-1 0 0,1 1 0,0-1 0,-4 3 0,0 0 215,0 0 0,-1-1 0,1 1 0,-1-1 0,0 0 0,0-1 0,-1 0-1,1 0 1,-1 0 0,1 0 0,-1-1 0,-10 2 0,12-3-290,0 0 0,0-1 0,0 1 0,0-1 0,0 0 0,0 0 0,0 0 0,0-1 0,1 0 0,-1 0 0,0 0 0,0 0 0,0-1 0,1 0 0,-1 0 0,1 0 0,-1 0 0,1-1 0,0 0 0,0 0 0,0 0 0,0 0 0,1-1 0,-1 1 0,1-1 0,0 0 1,0 0-1,0 0 0,0-1 0,1 1 0,0-1 0,0 1 0,0-1 0,1 0 0,-1 1 0,1-1 0,0 0 0,0 0 0,1 0 0,0 0 0,-1 0 0,2 0 0,0-6 0,-1 7-96,1 1-1,-1-1 1,1 0-1,0 1 1,0-1 0,1 0-1,-1 1 1,1-1-1,0 1 1,0 0 0,0 0-1,0-1 1,0 1-1,1 1 1,-1-1 0,1 0-1,0 1 1,0-1 0,0 1-1,0 0 1,0 0-1,1 0 1,-1 0 0,1 1-1,4-3 1,-3 3-101,-1 0-1,1 0 1,0 1 0,-1-1-1,1 1 1,0 0 0,0 0-1,-1 0 1,1 1 0,0 0 0,-1 0-1,1 0 1,-1 0 0,1 1-1,-1 0 1,1 0 0,-1 0-1,0 0 1,0 1 0,6 4-1,-5-3-350,0 1 0,0 1-1,-1-1 1,0 1-1,5 7 1,19 35-3096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14779,'2'21'5617,"8"28"-3816,8 15-449,1 17-96,6 10-111,-11 10-385,-7 4-176,-12-2-240,-18-7-152,-16-13-192,-11-14-144,-10-15-600,1-7-497,14-21-1343,6-6-2665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13987,'-5'1'5841,"-9"20"-3128,1 14-553,-10 26-391,0 17-305,-8 13-504,12 5-320,22-3-344,21-4-264,23-14-1048,5-2-872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52 178 9346,'-45'54'4322,"44"-52"-3961,0-1-1,0 1 0,0 0 0,0-1 1,1 1-1,-2 9 8970,12-206-7009,-11 194-2293,1 0 0,0 0 0,0-1 0,0 1 0,0 0 0,0 0 0,0-1 0,0 1 0,0 0 0,0-1 0,0 1 0,1 0 0,-1 0 0,1-1 0,-1 1 0,1 0 0,-1 0 0,1 0 0,0 0 0,-1 0 0,1 0 0,0 0 0,2-2 0,-1 3-12,0 1-1,-1-1 0,1 0 0,0 1 0,0 0 0,0-1 0,0 1 0,0 0 0,0 0 0,-1 0 0,1 0 0,0 0 0,-1 0 0,1 1 0,2 2 0,7 5 24,22 18-214,1-1 0,1-2 0,64 33 0,-89-53 293,-18-9 79,-23-16 342,22 11-222,0 0 0,0 0 0,-14-23 0,21 29-289,-1 0 0,1 0-1,0 0 1,0 0-1,1 0 1,-1 0 0,1 0-1,0 0 1,0-1 0,1 1-1,-1 0 1,1-1 0,0 1-1,0-1 1,0 1-1,2-7 1,-2 10-85,1 0 0,-1-1 0,1 1 0,0 0 0,0-1 0,-1 1 0,1 0 0,0 0 0,0 0-1,0 0 1,1 0 0,-1 0 0,0 0 0,0 0 0,0 1 0,1-1 0,-1 0 0,0 1 0,1-1 0,-1 1 0,1-1 0,-1 1 0,3-1 0,40 0-1681,-32 1 1132,44 2-2089,9 6-330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202 135 11867,'-4'5'5009,"-14"5"-2369,1 1-367,-8-3 151,-2-3-183,1-10-569,-7-9-264,7-14-576,5-6-295,16-2-353,10 4-40,16 15-416,7 9-385,4 16-967,4 9-792,-5 9-129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251 263 15747,'50'0'5898,"-55"-13"-4554,-1-9-320,-6-10-344,-4-1-328,1-11-776,2 1-464,-5 4-1056,2 3-481</inkml:trace>
  <inkml:trace contextRef="#ctx0" brushRef="#br0" timeOffset="1">0 28 11522,'8'0'5266,"7"-1"-2098,16-2-1519,13 3-185,16-2-488,3-1-344,4 1-536,-2 2-496,-2-2-1576,2 4-385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8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10 13467,'11'2'5025,"19"-2"-3369,12 0-784,18 0-111,7-2-9,-2 1-360,-5-2-376,-24-1-1184,-9 3-649</inkml:trace>
  <inkml:trace contextRef="#ctx0" brushRef="#br0" timeOffset="1">0 179 15443,'17'4'5273,"26"-6"-4888,19-4-602,29-12-1015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1 385 12395,'-1'-3'6905,"5"-3"-3675,21-23-2024,-4 3-864,-1 1 0,-1-2 1,-2-1-1,0 0 1,-2-1-1,15-40 0,6-45 1191,-32 155-533,-2-20-1228,1 1 1,1-1-1,1 1 0,13 32 1,-7-26-1612,18 31 0,-9-25-877</inkml:trace>
  <inkml:trace contextRef="#ctx0" brushRef="#br0" timeOffset="1">231 295 13147,'-91'-6'5553,"108"10"-2840,18 5-1793,9-4-96,7 3-848,4 1-504,-5 6-752,-4-4-569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1:0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24 106 12827,'-10'2'5753,"-3"-4"-2272,26 0-1537,45-7-456,30-6-279,49-6-521,19 1-112,29 4-320,2 2-192,-21 10-64,-23-1-88,-65 5-520,-34 9-376,-41 4-689,-10 1-311,-19 1-529,-16-9 321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19 218 13427,'-2'2'199,"0"2"221,0-1 0,0 1-1,0 0 1,0 0 0,0 0-1,1 0 1,0 0 0,-2 9-1,3-13-356,0 1-1,0 0 1,0 0-1,1-1 1,-1 1-1,0 0 1,0 0-1,1-1 0,-1 1 1,0 0-1,1-1 1,-1 1-1,1 0 1,-1-1-1,1 1 1,-1-1-1,1 1 1,-1-1-1,1 1 0,1 0 1,24 7 650,-7-5-440,0-2 1,1 0-1,-1-1 0,0-1 0,0 0 0,0-2 0,0 0 1,-1-1-1,1-1 0,-1-1 0,0-1 0,27-14 1,-44 21-218,1-1 0,-1 1-1,0-1 1,0 1 0,0-1 0,0 0 0,0 1 0,0-1 0,-1 0 0,1 0 0,0 0 0,0 0 0,0 0 0,-1 0 0,1 0 0,-1 0 0,1 0 0,-1 0 0,1 0 0,-1 0 0,1-1 0,-1 1 0,0 0 0,0 0 0,0 0 0,1-1 0,-1 1 0,-1 0 0,1 0 0,0 0 0,0-1 0,0 1-1,0 0 1,-1 0 0,1 0 0,-1 0 0,1-1 0,-1 1 0,1 0 0,-1 0 0,0 0 0,0-1 0,-5-5 377,0 1-1,-1 0 1,1 0 0,-1 0-1,-8-5 1,12 9-321,-171-103 2835,125 78-2688,34 14-208,15 13-55,0 0 1,0-1-1,0 1 1,0 0 0,0 0-1,0-1 1,0 1-1,0 0 1,1 0 0,-1-1-1,0 1 1,0 0-1,0 0 1,0 0 0,0-1-1,1 1 1,-1 0-1,0 0 1,0 0 0,0-1-1,1 1 1,-1 0-1,0 0 1,0 0 0,1 0-1,-1 0 1,0 0-1,0-1 1,1 1 0,-1 0-1,0 0 1,0 0-1,1 0 1,-1 0 0,0 0-1,1 0 1,34-1-448,-32 1 390,25 3-1107,0 1-1,0 1 1,-1 1-1,43 16 1,-6 0-4907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13779,'-49'39'9441,"-18"29"-7317,26-24-1253,35-39-808,-3 4-13,1-1 0,0 1 1,0 1-1,1-1 1,-7 12-1,13-19-48,0-1 0,0 1 0,1 0 0,-1-1 0,0 1 0,1-1 0,-1 1 0,1 0 0,0-1 0,0 1 0,-1 0 0,1 0 0,0-1 0,0 1 0,1 0 0,-1-1 0,0 1 0,0 0 0,1 0 0,-1-1 0,1 1 0,0-1 0,-1 1 0,1-1 0,0 1 0,0-1 0,0 1 0,0-1 0,0 0 0,0 1 0,1-1 0,-1 0 0,0 0 0,1 0 0,-1 0 0,0 0 0,1 0 0,-1 0 0,1 0 0,0-1 0,-1 1 0,1-1 0,0 1 0,1-1 0,9 4-3,-1-1 1,1 0-1,0-1 1,0 0-1,0-1 1,0 0-1,0-1 0,0 0 1,0-1-1,21-5 1,-25 5 3,0-1 1,0-1 0,0 1-1,0-1 1,0-1-1,-1 0 1,1 0-1,-1 0 1,0-1-1,-1 0 1,1 0 0,-1-1-1,0 1 1,0-1-1,0-1 1,5-7-1,-4 2 50,9-13 2,-13 20 73,-8 11 139,3-2-455,-1 1 1,1 0-1,0-1 0,0 1 1,0 0-1,1 1 0,0-1 0,0 0 1,0 0-1,0 0 0,1 1 1,0-1-1,0 0 0,1 1 0,-1-1 1,1 0-1,0 0 0,0 0 0,1 1 1,0-1-1,0-1 0,0 1 1,0 0-1,6 7 0,10 10-2662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12331,'4'0'8056,"-1"0"-7868,1 0 1,-1 0-1,0-1 0,0 1 1,0-1-1,1 1 0,-1-1 1,0 0-1,0 0 0,0-1 1,0 1-1,0-1 0,0 1 1,4-4-1,27-28 373,-25 23-315,-2-1 0,1-1 0,-2 1 0,1-1 0,-2 0 0,8-22-1,8-16 613,-20 49-825,9-22 766,2 1 0,1 0 0,25-33 0,-37 55-767,-1 0-1,1 0 1,-1 0 0,1 0-1,-1 1 1,1-1 0,-1 0 0,1 0-1,-1 1 1,1-1 0,-1 0-1,0 1 1,1-1 0,-1 0-1,1 1 1,-1-1 0,0 1-1,0-1 1,1 1 0,-1-1-1,0 1 1,0-1 0,1 1 0,-1-1-1,0 1 1,0-1 0,0 1-1,0 0 1,9 22 53,-8-21-26,63 140-1165,-49-117-1358,25 36-1,-15-32-3372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14619,'8'-2'6017,"3"1"-3296,17 1-1769,11 0-128,16 5-704,7-2-824,5 2-1456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1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74 238 11771,'-2'0'4199,"2"0"-4030,0 0-1,-1 0 0,1 0 0,-1 0 0,1 0 1,0-1-1,-1 1 0,1 0 0,-1 0 1,1 0-1,0 0 0,-1-1 0,1 1 1,0 0-1,-1 0 0,1 0 0,0-1 0,0 1 1,-1 0-1,1-1 0,0 1 0,0 0 1,-1-1-1,1 1 0,0 0 0,0-1 1,0 1-1,0 0 0,0-1 0,-1 1 0,1-1 1,0 0-1,-6-10 26,1-1 1,0 0-1,1 0 1,1 0-1,-1-1 1,2 0-1,0 1 1,0-1-1,1 0 1,1 0-1,1-13 1,-1 23-188,0 0-1,0 0 1,0 1 0,-1-1 0,1 0 0,-1 0-1,0 1 1,0-1 0,0 0 0,0 1 0,-2-4 0,2 5 34,1 0 0,-1 0 1,0 0-1,1 0 1,-1 1-1,0-1 1,0 0-1,0 0 1,1 1-1,-1-1 0,0 1 1,0-1-1,0 1 1,0-1-1,0 1 1,0-1-1,0 1 1,0 0-1,0 0 1,-2-1 782,17-4 816,20 0-1289,-22 3-287,0 0-1,0 0 1,1 1 0,-1 1-1,1 0 1,-1 1 0,25 4-1,-36-5-60,0 1-1,0-1 0,0 0 1,0 0-1,0 1 0,0-1 1,0 0-1,0 1 0,0-1 1,0 1-1,0 0 0,-1-1 1,1 1-1,0 0 0,0-1 1,-1 1-1,1 0 0,0 0 1,-1 0-1,1-1 0,-1 1 1,1 0-1,-1 0 0,1 0 1,-1 0-1,0 0 0,1 1 1,-1 0 1,0 0 0,0 0 0,-1 0 0,1 0 1,-1 0-1,1 0 0,-1 0 0,1 0 0,-1 0 0,0 0 1,0 0-1,-2 3 0,-3 4 9,-1-1 0,0 1 0,0-1 1,-10 8-1,-36 23-20,53-39 0,0 0-1,0 0 1,0 0-1,1 0 1,-1 0 0,0 0-1,0 0 1,0 0 0,0 0-1,0 0 1,0 0-1,0 0 1,0 0 0,0 0-1,1 0 1,-1 0-1,0 0 1,0 0 0,0 0-1,0 0 1,0 0-1,0 0 1,0 1 0,0-1-1,0 0 1,1 0 0,-1 0-1,0 0 1,0 0-1,0 0 1,0 0 0,0 0-1,0 0 1,0 0-1,0 0 1,0 1 0,0-1-1,0 0 1,0 0 0,0 0-1,0 0 1,0 0-1,0 0 1,0 0 0,0 0-1,0 0 1,0 1-1,0-1 1,0 0 0,0 0-1,0 0 1,0 0-1,0 0 1,0 0 0,0 0-1,0 0 1,0 0 0,0 1-1,0-1 1,0 0-1,0 0 1,0 0 0,-1 0-1,1 0 1,0 0-1,0 0 1,0 0 0,0 0-1,0 0 1,16 2-396,26-3-310,-34 0 486,4 1-54,-5-1 164,0 0-1,-1 1 0,1-1 1,0 2-1,-1-1 0,1 1 0,0 0 1,-1 0-1,1 1 0,-1 0 1,1 0-1,-1 0 0,0 1 1,7 4-1,-12-6 116,0 0 0,0 0 0,0 0 0,0 0-1,0 0 1,0 0 0,0 0 0,0 1 0,0-1 0,0 0 0,-1 0 0,1 1 0,-1-1 0,1 1 0,-1-1-1,1 1 1,-1-1 0,0 1 0,0-1 0,0 1 0,0-1 0,0 3 0,-1-1 33,1 1 1,-1-1-1,0 1 1,-1-1-1,1 0 1,-1 0-1,1 0 1,-1 0-1,-3 5 1,-3 1 140,1 0 1,-2 0 0,1-1 0,-19 14 0,-5-3 388,-45 19 0,57-29-3418,41-18 614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13347,'6'1'5673,"-4"9"-3232,13 8-657,-6 10-160,4 3-671,5-2-385,8-11-312,5-12-24,2-16 40,-1-12 64,-14-14 24,-7-8-8,-17-1-72,-12 4-144,0 12-664,-5 9-504,20 15-1337,10 9-1015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2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23 129 12835,'-1'-77'4581,"1"75"-4421,0 0 0,0-1 1,0 1-1,1 0 0,-1 0 1,1 0-1,-1 0 0,1 0 1,0 0-1,0 0 1,0 0-1,0 1 0,0-1 1,0 0-1,0 0 0,1 1 1,-1-1-1,1 1 0,-1-1 1,1 1-1,-1 0 0,1-1 1,0 1-1,0 0 0,0 0 1,-1 0-1,1 1 0,0-1 1,0 0-1,0 1 0,0-1 1,1 1-1,2-1 0,3 0 144,0 0 0,0 1 0,0 0-1,0 0 1,0 1 0,9 2-1,-14-3-271,-1 0 0,0 0 0,1 1 1,-1-1-1,0 1 0,0 0 0,1 0 0,-1 0 0,0 0 0,0 0 0,0 0 0,0 0 0,0 0 0,0 1 0,-1-1 0,1 1 0,0 0 0,-1-1 0,1 1 0,-1 0 0,1 0 0,-1 0 0,0 0 0,0 0 1,0 0-1,0 0 0,0 1 0,-1-1 0,1 0 0,-1 0 0,1 1 0,-1-1 0,0 0 0,0 1 0,0-1 0,0 0 0,0 1 0,-1-1 0,1 0 0,-1 1 0,1-1 0,-1 0 0,0 0 0,-1 4 0,-5 9 9,0-1 0,-1 1 0,0-1-1,-19 24 1,10-17-19,10-13-12,1-1 0,0 1 0,0 1 0,1-1 0,0 1 0,0 0-1,1 0 1,0 0 0,-4 17 0,8-25-13,1-1-1,-1 1 1,1 0-1,-1 0 1,1-1-1,-1 1 0,1 0 1,0-1-1,0 1 1,-1-1-1,1 1 1,0-1-1,0 1 1,0-1-1,-1 1 1,1-1-1,0 0 0,0 1 1,0-1-1,0 0 1,0 0-1,0 0 1,0 0-1,0 0 1,0 0-1,-1 0 0,1 0 1,0 0-1,1 0 1,42 0-223,-34 0 85,-3 0 41,7 0-747,-1 0-1,1-1 1,-1 0 0,0-1-1,25-6 1,-26 2-1588</inkml:trace>
  <inkml:trace contextRef="#ctx0" brushRef="#br0" timeOffset="1">0 170 13099,'13'3'5033,"13"-3"-3313,10 0-816,5-5-223,1-2-193,5 3-1048,-6-3-433,-2 1-1247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84 11658,'41'-54'5230,"-39"52"-4839,-1-1 1,1 1 0,1 0 0,-1 0-1,0 0 1,1 0 0,-1 0 0,1 0-1,-1 1 1,1-1 0,0 1 0,-1 0-1,6-2 1,-5 3-237,0-1 0,-1 1 0,1-1 0,0 1-1,0 0 1,0 0 0,0 0 0,0 1 0,0-1 0,0 1-1,0-1 1,3 2 0,-4-1-132,0 0 0,0 0 0,1 0 1,-1 0-1,0 0 0,0 0 0,0 1 0,0-1 0,-1 1 0,1-1 0,0 1 0,-1 0 0,1 0 0,-1-1 1,1 1-1,-1 0 0,0 1 0,0-1 0,0 0 0,0 0 0,0 0 0,0 1 0,-1-1 0,1 0 0,-1 0 0,0 1 1,1-1-1,-1 1 0,0-1 0,-1 0 0,1 4 0,-4 4-1,-1 0 0,0 0 0,0 0 1,-1-1-1,0 0 0,-1-1 0,1 1 0,-2-1 0,-12 11 0,1 1 6,0 0-1,12-14-21,0 1 1,0 0 0,1 0 0,0 0-1,0 1 1,1 0 0,-8 15-1,13-23-7,0 1 0,0-1 0,0 1 0,0-1 0,0 1 0,0-1 0,0 0 0,0 1 0,1-1-1,-1 1 1,0-1 0,0 1 0,0-1 0,0 1 0,1-1 0,-1 0 0,0 1 0,0-1 0,1 0 0,-1 1-1,0-1 1,1 0 0,-1 1 0,0-1 0,1 0 0,-1 1 0,0-1 0,1 0 0,-1 0 0,1 0-1,-1 1 1,0-1 0,1 0 0,-1 0 0,1 0 0,-1 0 0,1 0 0,-1 0 0,1 0 0,-1 0 0,1 0-1,0 0 1,25 1-12,-21-1 9,-4 0 3,191 4-2743,-162-3 995,-5-1-262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9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0 342 10970,'4'-12'2054,"-1"0"-1,-1-1 1,2-14-1,-2-71-1007,-3 59-102,-5-97 68,6 136-1008,0 0 1,0 0-1,0 0 0,0 0 1,0-1-1,0 1 0,0 0 1,0 0-1,0 0 0,0 0 0,0 0 1,0 0-1,0 0 0,0-1 1,0 1-1,0 0 0,0 0 1,-1 0-1,1 0 0,0 0 0,1 0 1,-1-1-1,0 1 0,0 0 1,0 0-1,0 0 0,0 0 1,0 0-1,0 0 0,0 0 1,0-1-1,0 1 0,0 0 0,0 0 1,0 0-1,0 0 0,0 0 1,0 0-1,1 0 0,-1 0 1,0 0-1,0-1 0,0 1 0,0 0 1,0 0-1,0 0 0,0 0 1,0 0-1,1 0 0,-1 0 1,0 0-1,0 0 0,0 0 1,0 0-1,0 0 0,0 0 0,1 0 1,-1 0-1,0 0 0,0 0 1,0 0-1,0 0 0,0 0 1,0 0-1,1 0 0,-1 1 1,9 10 145,13 28-34,-17-31-73,-3-3-29,8 14 11,1 0-1,1-1 1,1 0 0,22 25 0,-32-40-24,0 0 1,0 0 0,0 0-1,1 0 1,-1-1 0,1 1-1,-1-1 1,1 0 0,0 0 0,0 0-1,0-1 1,0 1 0,0-1-1,0 0 1,0 0 0,0-1-1,0 1 1,1-1 0,-1 0 0,0 0-1,1 0 1,-1 0 0,0-1-1,0 0 1,0 0 0,0 0-1,0 0 1,0-1 0,0 0 0,6-3-1,-4 1 20,0 0-1,-1-1 0,1 1 1,-1-1-1,0-1 0,0 1 1,-1-1-1,0 1 0,0-1 1,6-12-1,1-5 229,12-40 1,-18 49-99,3-2 317,-5 27-139,1 9-305,2 4-54,1 0 0,1-1 0,1 0 0,1-1 0,1 0 0,1 0 0,24 31 0,-35-52 31,0 1 0,1 0 0,-1 0 0,1-1 0,-1 1 0,1-1 0,0 1 0,0-1 0,0 0-1,0 1 1,0-1 0,0 0 0,0 0 0,0-1 0,0 1 0,0 0 0,0-1 0,1 1 0,-1-1 0,4 0 0,-4 0 14,1-1 1,-1 0-1,0 1 1,1-1-1,-1 0 1,0-1 0,0 1-1,0 0 1,0-1-1,0 1 1,0-1-1,0 1 1,-1-1 0,1 0-1,0 0 1,-1 0-1,0 0 1,1 0-1,1-4 1,3-7 204,-1 1-1,0-1 1,5-20 0,4-13 499,-6 23-306,-5 14-248,-1 1 1,1-1-1,1 1 0,-1 0 1,2 0-1,-1 0 1,1 1-1,0-1 0,0 1 1,1 0-1,0 1 0,8-8 1,-12 13-149,-1 0 1,0 1-1,1-1 0,-1 0 1,0 1-1,1 0 0,-1-1 1,1 1-1,-1 0 1,0-1-1,1 1 0,-1 0 1,1 0-1,-1 0 0,1 0 1,-1 1-1,1-1 0,-1 0 1,0 1-1,1-1 1,-1 1-1,0-1 0,1 1 1,-1-1-1,0 1 0,1 0 1,-1 0-1,0 0 0,0 0 1,2 1-1,3 4-8,0 1 0,0 0 0,9 13 0,-11-14-8,-3-4-10,28 38-1238,-2 1 1,24 50-1,-36-56-1367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13115,'18'8'5769,"12"5"-3128,8-1-961,-4-1-368,-3-1-808,3-4-696,-5-6-1464,-1 0-705</inkml:trace>
  <inkml:trace contextRef="#ctx0" brushRef="#br0" timeOffset="1">305 211 11931,'44'8'6041,"-54"-35"-1080,0-9-2241,-5-11-983,7 0-353,5 11-920,3 12-608,7 22-1824,4 4-1121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69 8234,'15'-7'3446,"-1"3"-3091,-6 1-345,8-3 807,0 1 1,0 1 0,26-4 0,-38 7-453,0 0 1,1 1 0,-1 0 0,0 0 0,0 0 0,0 1 0,0-1 0,1 1 0,-1 0-1,0 0 1,0 0 0,0 1 0,0-1 0,-1 1 0,1 0 0,0 0 0,-1 1-1,1-1 1,-1 1 0,0-1 0,5 6 0,-8-7-231,1-1 0,0 1 0,-1 0 0,1 0 0,0 0 0,-1 1 0,0-1 0,1 0 0,-1 0 0,1 0-1,-1 0 1,0 0 0,0 1 0,0-1 0,0 0 0,0 0 0,0 0 0,0 0 0,0 1 0,0-1 0,0 0 0,-1 0 0,1 0 0,-1 2 0,-1 0 67,1 0-1,-1-1 1,0 1 0,0 0 0,0-1 0,0 1-1,-1-1 1,1 0 0,-3 2 0,-5 3 303,-1 0 1,0 0-1,-22 9 1,25-13-382,0-1 0,-1 1 0,1-1 1,-1 0-1,0-1 0,1 0 0,-1 0 1,0-1-1,1 0 0,-1-1 0,0 0 1,0 0-1,-11-4 0,16 4-116,0-1 1,0 1-1,0-1 0,0 0 1,0 0-1,0-1 0,1 1 0,-1-1 1,1 0-1,0 1 0,0-1 1,0-1-1,0 1 0,0 0 1,1-1-1,-1 0 0,1 1 0,0-1 1,0 0-1,1 0 0,-1 0 1,1 0-1,0 0 0,0-1 1,0 1-1,0 0 0,1-1 0,0 1 1,0-5-1,0 7-11,0-1-1,0 1 1,1-1 0,-1 1 0,1-1-1,0 1 1,-1 0 0,1-1-1,0 1 1,0 0 0,1 0 0,-1-1-1,0 1 1,1 0 0,-1 0-1,1 1 1,0-1 0,0 0-1,-1 0 1,1 1 0,0-1 0,1 1-1,-1 0 1,0-1 0,0 1-1,0 0 1,1 0 0,-1 1 0,0-1-1,1 0 1,-1 1 0,4-1-1,3 0-159,-1 0-1,1 0 1,0 1 0,-1 0-1,1 1 1,0 0-1,16 4 1,-18-3-273,0 0 0,0 1 0,0 0 0,11 6 1,12 18-3372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0:04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81 241 10146,'-72'35'4438,"64"-31"705,18-13-3934,14-52 1722,-19 44-2437,1 1 1,1-1-1,17-27 0,-24 43-487,0 1 0,0-1 0,1 1 0,-1 0-1,0-1 1,1 1 0,-1-1 0,0 1 0,1 0 0,-1 0 0,0-1-1,1 1 1,-1 0 0,1 0 0,-1-1 0,1 1 0,-1 0 0,1 0-1,-1 0 1,0 0 0,1-1 0,-1 1 0,1 0 0,-1 0 0,1 0-1,-1 0 1,1 0 0,-1 0 0,1 1 0,-1-1 0,1 0-1,-1 0 1,1 0 0,-1 0 0,1 0 0,-1 1 0,1-1 0,-1 0-1,0 1 1,1-1 0,0 1 0,13 15 31,-14-15-38,3 3 8,12 17 30,30 34 1,-41-50-19,0-1 0,0 0 0,1 0 0,-1 0 0,1-1 0,0 0 0,0 1 0,0-2 0,1 1 0,-1-1 0,1 1 0,-1-2 0,12 4 0,-16-5 19,1-1 0,-1 1 0,1 0 1,-1 0-1,1-1 0,-1 1 0,1 0 0,-1-1 0,0 0 0,1 1 1,-1-1-1,0 0 0,1 1 0,-1-1 0,0 0 0,0 0 0,0 0 0,0 0 1,0-1-1,0 1 0,0 0 0,0 0 0,0 0 0,0-1 0,-1 1 1,1-1-1,0 1 0,-1 0 0,1-1 0,-1 1 0,0-1 0,1 1 1,-1-1-1,0 1 0,0-1 0,0-2 0,1-8 297,-1 0 1,0 0-1,-3-16 0,3 25-291,-2-17 167,0 9-43,0 0 0,1 1 1,1-1-1,0 0 1,2-17-1,-1 25-234,-1 1-1,1-1 0,0 1 1,0 0-1,0-1 0,0 1 1,0 0-1,1-1 0,-1 1 1,0 0-1,1 0 0,0 0 1,-1 1-1,1-1 0,0 0 1,0 0-1,0 1 0,0 0 1,0-1-1,1 1 0,-1 0 1,0 0-1,1 0 0,-1 0 1,1 0-1,-1 1 0,0-1 1,1 1-1,4-1 0,24 1-3237,1 2-2981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4.16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91 74 14387,'-50'-60'4917,"45"50"-3649,8 7-397,9 7 488,-7 1-1249,-1-1 0,0 1-1,0 0 1,0 0 0,-1 0 0,1 1 0,-1-1-1,0 1 1,-1 0 0,1 0 0,-1 0-1,-1 0 1,1 0 0,-1 0 0,0 1-1,0-1 1,-1 10 0,1-6-109,-1 0 1,-1 0-1,1 0 0,-2-1 1,1 1-1,-2 0 1,1-1-1,-1 1 0,0-1 1,-9 17-1,-18 13 92,28-37-80,0 0 1,0 0 0,0 0-1,0 0 1,0-1 0,0 1 0,-1-1-1,1 0 1,-1 1 0,1-1 0,-1 0-1,1 0 1,-1-1 0,0 1 0,-3 0-1,32-16-110,-13 8 75,1 1-1,-1-2 1,0 0 0,0-1 0,-1 0-1,0-1 1,-1 0 0,13-15 0,-3-1 22,-2 0 1,29-50-1,-22 38 535,-18 30 525,-17 25-58,4-9-900,1 0-1,1 1 1,-1-1 0,1 1 0,0 0 0,1 0-1,0 0 1,1 0 0,-1 13 0,2-18-94,0 0 1,0 0 0,0 1 0,1-1 0,0 0-1,0 0 1,0 0 0,0 0 0,1 0-1,-1-1 1,1 1 0,0 0 0,0-1-1,1 1 1,-1-1 0,1 0 0,-1 0 0,1 0-1,0 0 1,0 0 0,0 0 0,1-1-1,4 4 1,2-2-63,1 0 1,-1-1-1,0 0 0,1-1 1,-1 0-1,1 0 0,0-1 1,0 0-1,-1-1 0,1-1 1,0 1-1,0-2 0,-1 1 0,1-2 1,-1 1-1,1-1 0,-1-1 1,0 0-1,0-1 0,-1 1 1,1-2-1,9-6 0,-17 10-117,0 1 0,0-1 0,0 0 1,0 0-1,-1 0 0,1 1 0,-1-2 0,1 1 0,-1 0 0,0 0 0,1 0 0,-1-1 0,-1 1 0,1 0 0,0-1 1,0 1-1,-1-1 0,1-4 0,-4-13-2272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6.60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156 1 10618,'-5'0'1155,"1"1"1,-1 1-1,1-1 0,0 1 0,-1-1 0,1 1 0,-5 3 0,-26 23 1875,22-14-2544,1 1 0,-18 24 0,27-33-414,-1-1 0,1 1 0,0 0 0,0 0 0,1 0 1,0 0-1,-3 10 0,5-14-72,0 0-1,-1-1 1,1 1 0,0 0 0,0 0-1,0 0 1,1-1 0,-1 1 0,0 0-1,1 0 1,-1-1 0,1 1-1,-1 0 1,1-1 0,0 1 0,0 0-1,0-1 1,0 1 0,0-1 0,0 1-1,0-1 1,0 0 0,0 0 0,1 1-1,-1-1 1,1 0 0,-1 0 0,1 0-1,-1 0 1,1 0 0,-1-1-1,1 1 1,0 0 0,1 0 0,11 2-77,-1 0 1,0-1-1,1 0 1,-1-1-1,1-1 1,-1 0-1,25-4 0,97-22-1281,-118 22 1114,-8 2 121,45-8-340,-51 10 464,0 0 1,0 0 0,0 0-1,0 0 1,0 0 0,1 1-1,-1-1 1,0 1-1,0 0 1,0 0 0,0 0-1,0 1 1,-1-1-1,4 3 1,-5-4 30,-1 0 0,0 1-1,1-1 1,-1 1 0,0-1 0,0 1-1,1-1 1,-1 1 0,0 0 0,0-1-1,0 1 1,1-1 0,-1 1 0,0-1-1,0 1 1,0 0 0,0-1 0,0 1 0,0-1-1,0 1 1,0 0 0,-1-1 0,1 1-1,0-1 1,0 1 0,0-1 0,-1 1-1,1-1 1,0 1 0,-1-1 0,1 1-1,0-1 1,-1 1 0,1-1 0,-1 1-1,1-1 1,0 0 0,-1 1 0,1-1-1,-1 0 1,0 1 0,-20 15 798,20-16-733,-4 4 179,-1-1 0,1 0 0,-1 0 0,0-1 0,0 1 0,0-1 0,0 0 0,0-1 0,0 0 0,0 0 0,-12 0 0,15-1-206,-1 0 0,1-1-1,0 1 1,0-1-1,-1 0 1,1 0-1,0 0 1,0-1-1,0 1 1,0-1 0,0 0-1,1 1 1,-1-1-1,0-1 1,1 1-1,-1 0 1,1 0 0,0-1-1,0 0 1,0 1-1,0-1 1,0 0-1,-2-5 1,2 4-48,1 1 0,-1-1 0,1 0 0,0 1-1,0-1 1,0 0 0,1 0 0,0 0 0,-1 1 0,1-1 0,0 0 0,1 0-1,-1 0 1,1 0 0,-1 0 0,1 1 0,0-1 0,1 0 0,-1 1 0,1-1 0,-1 0-1,5-5 1,-4 6-52,0 1 0,0 0 0,1-1 0,-1 1 0,1 0 0,-1 0 0,1 0 0,0 0 0,0 0 0,-1 1 0,1-1-1,0 1 1,1 0 0,-1 0 0,0 0 0,0 0 0,0 1 0,1-1 0,-1 1 0,0 0 0,0 0 0,1 0 0,-1 0 0,0 1-1,1-1 1,-1 1 0,6 2 0,-1 0-445,0 0 0,-1 1 0,1 0 0,11 9-1,-6-5-457,26 16-2019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6.97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1 183 11314,'35'37'4704,"-34"-37"-4599,-1 1-1,0-1 1,0 0-1,0 0 1,0 1-1,0-1 1,1 0-1,-1 0 1,0 1-1,0-1 1,1 0-1,-1 0 1,0 0-1,0 1 1,1-1-1,-1 0 1,0 0-1,0 0 1,1 0-1,-1 0 1,0 0-1,1 0 1,-1 1-1,0-1 1,1 0 0,-1 0-1,0 0 1,0 0-1,1 0 1,-1 0-1,0 0 1,1-1-1,-1 1 1,0 0-1,1 0 1,-1 0-1,0 0 1,0 0-1,1 0 1,-1-1-1,0 1 1,0 0-1,1 0 1,-1 0-1,0-1 1,0 1-1,1 0 1,-1 0-1,0 0 1,0-1-1,4-14 624,-4 13-159,4-16 98,1 0 1,0 1-1,1-1 1,1 1-1,0 1 1,1-1-1,15-20 1,-23 37-661,1 0 0,-1-1 0,0 1 0,1 0 0,-1 0 0,1-1 0,-1 1 0,1 0 0,-1 0 0,1 0 0,0 0 0,-1 0 0,1 0 0,-1 0 0,1 0 0,-1 0 0,1 0 0,-1 0 0,1 0 0,-1 0 0,1 1 0,-1-1 0,1 0 0,-1 0 0,1 0 0,-1 1 0,0-1 0,1 0 0,-1 1 0,1-1 0,-1 0 0,0 1 0,1-1 0,-1 1 0,0-1 0,1 0 0,-1 1 0,0-1 0,1 2 0,14 18-18,-15-19 19,73 126-445,-72-126 432,-1 0-1,1 1 1,-1-1 0,1 0 0,-1 0 0,1 0 0,0 0 0,-1 0 0,1-1 0,0 1 0,0 0 0,0 0 0,0 0 0,0-1-1,0 1 1,0 0 0,0-1 0,0 1 0,0-1 0,0 1 0,0-1 0,0 0 0,0 1 0,0-1 0,1 0 0,-1 0 0,1 0-1,-1-1 22,0 1-1,0-1 1,1 0 0,-1 0-1,-1 0 1,1 0-1,0 0 1,0 0-1,0-1 1,-1 1-1,1 0 1,0 0-1,-1-1 1,1 1-1,-1 0 1,1-1-1,-1 1 1,0 0-1,0-1 1,0 1-1,0 0 1,1-1-1,-2 1 1,1-1-1,0 0 1,0-25 242,0 7-52,1 0 1,0 1-1,1-1 1,1 1-1,8-27 0,-10 45-229,-1 0-1,0 0 0,1 0 0,-1 0 1,0 0-1,1 1 0,-1-1 0,1 0 1,0 0-1,-1 1 0,1-1 0,-1 0 1,1 1-1,0-1 0,0 1 0,-1-1 1,1 1-1,0-1 0,0 1 0,0-1 1,1 1-1,23 0-2148,5 7-711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7.34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0 159 12979,'9'6'1215,"13"6"1925,-22-12-3063,1 0 0,-1 0 0,1 0-1,-1 0 1,1 0 0,-1-1-1,1 1 1,-1 0 0,1 0 0,-1-1-1,0 1 1,1 0 0,-1 0-1,1-1 1,-1 1 0,0 0 0,1-1-1,-1 1 1,0-1 0,1 1-1,-1 0 1,0-1 0,1 1 0,-1-1-1,0 1 1,0-1 0,0 1-1,0-1 1,1 1 0,-1-1 0,0 1-1,0-1 1,0 1 0,0-1-1,0 1 1,0-1 0,0 1 0,0-1-1,0 1 1,-1-1 0,1 0-1,0-42 2267,0 18-792,0 0 0,6-31 1,-6 55-1528,0 1 1,0-1 0,0 1 0,0-1 0,0 1 0,0-1 0,1 1 0,-1-1 0,0 1 0,0 0-1,1-1 1,-1 1 0,0-1 0,0 1 0,1-1 0,-1 1 0,0 0 0,1-1 0,-1 1 0,1 0-1,-1-1 1,0 1 0,1 0 0,-1 0 0,1-1 0,-1 1 0,1 0 0,-1 0 0,1 0 0,-1 0-1,1-1 1,-1 1 0,1 0 0,-1 0 0,1 0 0,-1 0 0,1 0 0,-1 0 0,1 1 0,-1-1 0,1 0-1,-1 0 1,1 0 0,-1 0 0,1 0 0,-1 1 0,1-1 0,-1 0 0,1 1 0,0-1 0,28 22-28,-19-14 28,16 12-84,-2-3-158,0 1 0,39 41 0,-61-57 204,-1 0-1,1-1 0,-1 1 0,1 0 0,-1 0 1,0 0-1,0 0 0,0 1 0,0-1 0,0 0 1,0 0-1,0 1 0,-1-1 0,1 0 0,-1 1 1,0-1-1,0 0 0,0 1 0,0 3 0,-1-3 14,0-1 0,0 0 0,0 0 0,0 0 0,0 0 0,0 0 0,-1 0 0,1 0 0,-1-1 0,1 1 0,-1 0 0,0-1-1,0 1 1,0-1 0,0 0 0,-3 2 0,-3 1 31,0 0 0,-1-1 0,1 0 0,-1-1 0,0 0 0,0 0 0,0 0 0,-15-1 0,17 0-49,1-1 1,-1-1 0,0 1-1,1-1 1,-1 0 0,1-1-1,-1 0 1,1 0 0,-1 0-1,1 0 1,0-1 0,-11-7-1,17 10-11,0 0-1,-1-1 0,1 1 1,0 0-1,-1 0 0,1-1 1,0 1-1,0 0 1,-1-1-1,1 1 0,0 0 1,0-1-1,0 1 0,-1 0 1,1-1-1,0 1 0,0 0 1,0-1-1,0 1 1,0-1-1,0 1 0,0 0 1,0-1-1,0 1 0,0-1 1,0 1-1,0 0 0,0-1 1,0 1-1,0-1 0,0 1 1,0 0-1,0-1 1,1 1-1,-1 0 0,0-1 1,0 1-1,0 0 0,1-1 1,-1 1-1,0 0 0,1-1 1,15-8-1761,10 2-860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7.69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0 273 13627,'4'-16'6641,"-1"-12"-2096,5-12-2808,2-3-305,-9-5-824,6 2-320,-6 18-1040,3 4-840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9.10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24 134 10890,'-19'65'5498,"17"-73"-1082,-1-10-2735,3-3-305,3-10-600,1-5-376,2 5-984,-4-1-656,-2 10-240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9.47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25 43 14091,'-25'-43'5769,"53"45"-3784,11 0-857,2-2-160,1 6-680,0-1-264,-4 1-1272,-4-1-777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49.5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17196,'8'-3'6305,"23"-2"-4897,9-4-575,14 2-209,5 2-168,-4 7-1168,-2 3-673,-14 3-4120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29.80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0 164 15067,'54'78'6490,"-54"-107"-3314,8-11-1719,-5-6-193,5 1-784,5 7-656,-1 14-1160,2 4-841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30.1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111 43 11522,'74'22'4385,"-73"-22"-4297,0 1-1,0-1 1,-1 0 0,1 1-1,0-1 1,-1 0-1,1 1 1,0-1-1,-1 1 1,1-1-1,0 1 1,-1-1-1,1 1 1,-1 0-1,1-1 1,-1 1-1,1 0 1,-1-1-1,0 1 1,1 0 0,-1-1-1,0 1 1,1 0-1,-1 0 1,0-1-1,0 1 1,0 0-1,0 0 1,0 0-1,0-1 1,0 1-1,0 0 1,0 0-1,0 0 1,0-1-1,0 1 1,-1 0-1,1 0 1,0-1 0,-1 1-1,1 0 1,0 0-1,-1-1 1,1 1-1,-1-1 1,1 1-1,-1 0 1,1-1-1,-1 1 1,0 0-1,-1 2 306,-4 5 227,-1 0 0,1 0 0,-1 0 0,-1-1 0,1 0 0,-16 10 0,18-13-405,-1 0 1,0-1-1,0 0 0,0 0 1,0 0-1,-1-1 1,1 0-1,-1 0 0,1 0 1,-1-1-1,-8 0 1,13 0-178,1-1 1,-1 0-1,0-1 1,1 1-1,-1 0 1,1 0 0,-1-1-1,1 1 1,-1-1-1,1 1 1,-1-1-1,1 0 1,-1 0 0,1 1-1,0-1 1,-1 0-1,1 0 1,0 0-1,0-1 1,0 1 0,0 0-1,-1-2 1,0 0-9,1 0 0,0 0-1,-1 0 1,1 0 0,1 0 0,-1 0 0,0 0 0,1 0 0,0 0 0,0-6 0,0-2-50,1 1 0,1 0 0,0-1 0,0 1 0,7-19 0,-7 26-81,-1-1 1,1 0 0,0 0-1,0 1 1,0-1 0,1 1-1,-1-1 1,1 1 0,0 0-1,0 0 1,0 0-1,0 1 1,0-1 0,7-4-1,-7 6-165,0 0 0,0 1-1,0-1 1,0 0 0,0 1-1,0-1 1,0 1 0,0 0-1,0 0 1,0 0-1,0 1 1,0-1 0,0 1-1,0 0 1,0-1 0,0 1-1,0 1 1,0-1 0,0 0-1,4 4 1,18 12-4200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30.54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7 180 9090,'-6'30'5237,"16"-52"2241,5-30-4657,-12 40-2207,0 0 0,1 0 0,9-20 0,-12 31-596,-1 0 1,1 1-1,-1-1 1,1 1-1,-1-1 0,1 1 1,-1-1-1,1 1 1,-1-1-1,1 1 1,0-1-1,-1 1 1,1 0-1,-1-1 1,1 1-1,0 0 0,0 0 1,-1-1-1,1 1 1,0 0-1,-1 0 1,1 0-1,0 0 1,0 0-1,-1 0 0,1 0 1,0 0-1,0 0 1,-1 1-1,1-1 1,0 0-1,-1 0 1,1 1-1,0-1 0,-1 0 1,1 1-1,0-1 1,-1 0-1,1 1 1,0 0-1,27 24-41,-25-21 39,17 17-35,-4-4 30,1 0 0,20 16 0,-32-29-3,-1-1 0,1 1 1,0-2-1,0 1 0,0 0 1,0-1-1,0 0 0,0 0 1,1 0-1,-1-1 1,1 0-1,-1 0 0,1 0 1,7-1-1,-11 0 24,0 0 0,0-1 0,0 1 0,0-1 0,0 1 0,-1-1 0,1 0 0,0 0 0,0 0 0,-1 0 0,1 0 0,-1 0 0,1 0 0,-1-1 0,1 1 0,-1-1 0,0 1 0,1-1 0,-1 1 0,0-1 0,0 0 0,0 1 0,-1-1 0,1 0 0,0 0 0,-1 0 0,1 0 0,-1 1 0,1-1 0,-1-3 0,2-6 236,-1-1-1,-1 0 1,-1-20-1,1 17-85,-3-11 80,2 20-224,1-1-1,-1 1 1,1-1 0,0 1-1,1-1 1,1-9 0,-2 15-69,0 1 0,1-1-1,-1 1 1,0 0 0,0-1 0,1 1 0,-1-1 0,0 1 0,1 0-1,-1 0 1,1-1 0,-1 1 0,0 0 0,1 0 0,-1-1 0,1 1 0,-1 0-1,0 0 1,1 0 0,-1 0 0,1 0 0,-1 0 0,1-1 0,-1 1-1,1 0 1,-1 0 0,1 0 0,-1 1 0,1-1 0,-1 0 0,1 0-1,-1 0 1,0 0 0,1 0 0,-1 0 0,1 1 0,-1-1 0,0 0-1,1 0 1,0 1 0,16 10-1876,-16-10 1718,18 13-2669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3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9850,'8'8'5177,"2"8"224,6 15-3968,12 13 79,6 14-24,3 4-399,-1 8-465,-10 2-168,-21-1-304,-11 1-72,-27-4-16,-16 2-96,-17-5-640,-11-5-465,1-11-1447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12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14795,'-13'18'6017,"-20"37"-3792,-1 13-249,-5 22-671,3 11-249,19-4-584,7-1-136,28-16-680,14-10-576,30-14-1681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36 281 12843,'-12'22'1530,"-8"11"1630,21-33-3135,-1 0 0,0 0 0,0 0 1,0 0-1,0 0 0,0 0 1,0-1-1,0 1 0,0 0 0,0 0 1,0 0-1,0 0 0,0 0 0,0 0 1,0 0-1,0 0 0,0-1 1,0 1-1,0 0 0,0 0 0,0 0 1,0 0-1,0 0 0,0 0 0,0 0 1,-1 0-1,1-1 0,0 1 1,0 0-1,0 0 0,0 0 0,0 0 1,0 0-1,0 0 0,0 0 1,0 0-1,0 0 0,0 0 0,-1 0 1,1 0-1,0 0 0,0-1 0,0 1 1,0 0-1,0 0 0,0 0 1,0 0-1,-1 0 0,1 0 0,0 0 1,0 0-1,0 0 0,0 0 0,0 0 1,0 0-1,0 0 0,0 1 1,-1-1-1,1 0 0,0 0 0,0 0 1,0 0-1,0 0 0,0 0 0,0 0 1,0 0-1,0 0 0,-1 0 1,4-26 1795,-2 22-1611,6-32 1064,-2 1-1,-1-1 0,-2-55 1,-2 90-1235,-1-1 1,1 1-1,0 0 0,0 0 1,0 0-1,0 0 1,0 0-1,0-1 1,0 1-1,0 0 0,1 0 1,-1 0-1,0 0 1,1 0-1,-1 0 1,1 0-1,-1 0 0,1 0 1,1-2-1,-2 3-21,1 0-1,-1-1 0,1 1 1,0 0-1,-1 0 0,1 0 1,0 0-1,0 0 1,-1 0-1,1 0 0,0 0 1,-1 0-1,1 1 0,-1-1 1,1 0-1,0 0 0,-1 1 1,1-1-1,0 0 1,-1 1-1,1-1 0,-1 0 1,1 1-1,0 0 0,7 6 46,0 0 0,0 1 0,7 9 1,-9-10-50,13 15-5,-8-7-30,2-2 1,23 23-1,-33-34 18,0 1 0,0-1 0,1 0 0,-1 1 0,0-2 0,1 1 0,0 0 0,-1-1 0,1 1 1,0-1-1,-1 0 0,1 0 0,0-1 0,0 1 0,0-1 0,0 0 0,0 0 0,7-1 0,-10 1 9,0-1 0,1 0 1,-1 1-1,0-1 0,0 0 0,1 0 0,-1 0 1,0 1-1,0-1 0,0 0 0,0-1 0,0 1 1,0 0-1,0 0 0,-1 0 0,1-1 0,0 1 1,-1 0-1,1-1 0,-1 1 0,1 0 0,-1-1 1,0 1-1,1-3 0,1-37 223,-2 40-226,-2-29 59,1 21-23,0 0 0,0 0 0,1 0-1,1 0 1,-1 0 0,3-10 0,-3 17-55,1 0 0,0 0 0,0 0 0,0 0 0,0 0 0,0 1 0,0-1 0,0 0 1,0 0-1,1 1 0,-1-1 0,1 1 0,-1-1 0,1 1 0,0 0 0,0-1 0,-1 1 0,1 0 0,0 0 0,0 0 0,0 1 0,0-1 0,0 0 0,0 1 0,0-1 0,0 1 0,1 0 0,-1-1 1,0 1-1,4 1 0,20-1-479,1 2 0,0 2 0,0 0 0,-1 1 0,0 2 0,40 15 0,-62-21 497,-1 1 1,1-1-1,-1 1 1,1 0-1,-1-1 1,0 1-1,1 1 1,-1-1-1,0 0 1,-1 1-1,6 5 1,-7-6 44,0 0 0,0 0 1,-1-1-1,1 1 1,-1 0-1,1 0 0,-1 0 1,1 0-1,-1 0 0,0 0 1,0 0-1,0 0 1,0-1-1,-1 1 0,1 0 1,0 0-1,-1 0 1,0 0-1,1 0 0,-1 0 1,0-1-1,0 1 0,-2 3 1,0 1 185,-1 0 0,0 1 0,-1-1 0,1-1 0,-1 1 0,0-1-1,-1 0 1,1 0 0,-1 0 0,0-1 0,-8 4 0,11-6-135,-1 0-1,0 0 1,0-1 0,1 1-1,-1-1 1,0 0-1,0 0 1,-1-1 0,1 1-1,0-1 1,0 0-1,0 0 1,0 0 0,0-1-1,0 1 1,0-1-1,0 0 1,0 0-1,0 0 1,0-1 0,-7-3-1,6 1-78,0 0 1,0 0-1,0-1 0,1 1 1,0-1-1,0 0 0,0 0 0,0-1 1,1 1-1,0-1 0,0 0 1,0 0-1,1 0 0,0 0 0,0 0 1,0 0-1,1-1 0,0 1 0,0-1 1,1 1-1,0-1 0,0 1 1,0 0-1,1-1 0,0 1 0,0-1 1,1 1-1,0 0 0,0 0 1,0 0-1,1 0 0,3-6 0,-5 10-111,0 0-1,1 1 1,-1-1-1,0 1 0,1-1 1,-1 1-1,1-1 1,0 1-1,0 0 0,-1 0 1,1-1-1,0 1 1,0 1-1,0-1 0,0 0 1,0 0-1,0 1 1,0-1-1,0 1 1,0 0-1,1 0 0,-1-1 1,0 1-1,0 1 1,0-1-1,0 0 0,4 1 1,29 6-2559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116 298 15131,'42'8'5962,"-37"-29"-3930,-8-6-576,5-8-640,-2-7-271,-10-3-585,0-2-433,4 9-1047,-16 9-584,9 11-2721</inkml:trace>
  <inkml:trace contextRef="#ctx0" brushRef="#br0" timeOffset="1">36 4 12555,'-35'7'5145,"69"-7"-2849,6 1-439,14-1-401,-10-8-288,14 8-688,-9-3-648,2 8-1640,-1 8-817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1 295 14595,'1'1'417,"0"0"0,0-1 0,0 0 0,0 1 0,0-1 0,0 0 0,0 1 0,0-1 1,0 0-1,0 0 0,0 0 0,0 0 0,1 0 0,-1 0 0,2-1 0,16-8 1667,11-21-1063,144-228 4992,-170 257-5482,0 9-296,4 18-228,-3-8 9,19 39-1362,2 0 0,52 83 1,-52-95-1632,-11-11-188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15323,'4'-6'6010,"5"-6"-4034,24 9-1160,14-2-152,17 4-288,-6-3-200,-9 3-1120,-20-7-784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65 10202,'-65'-16'3463,"44"11"-2775,0 0-1,0-1 0,0-1 1,-25-13-1,46 20-654,0 0-1,0 0 1,0 0-1,1 0 1,-1 0-1,0 0 1,0 0-1,0 0 1,0 0 0,0 0-1,0 0 1,0 0-1,0-1 1,0 1-1,0 0 1,0 0-1,0 0 1,0 0-1,1 0 1,-1 0-1,0 0 1,0 0-1,0 0 1,0 0-1,0-1 1,0 1-1,0 0 1,0 0-1,0 0 1,0 0-1,0 0 1,0 0-1,0 0 1,0 0-1,0-1 1,0 1 0,0 0-1,0 0 1,-1 0-1,1 0 1,0 0-1,0 0 1,0 0-1,0 0 1,0 0-1,0 0 1,0-1-1,0 1 1,0 0-1,0 0 1,0 0-1,0 0 1,-1 0-1,1 0 1,0 0-1,0 0 1,0 0-1,0 0 1,0 0-1,0 0 1,0 0-1,0 0 1,0 0 0,-1 0-1,1 0 1,0 0-1,14-2 941,23 3-108,51 10 128,363 32 1886,79-47-3118,-521 3 107,4 0-1099,-21-7-839,-11-1-197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0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1 283 12475,'86'44'6121,"5"-9"-3989,-72-29-1937,1-1 1,-1 0 0,1-2 0,0 0 0,-1-2-1,1 0 1,30-2 0,-43 0-133,-1 0-1,1-1 1,-1 1-1,0-1 1,10-5-1,-14 7-28,-1-1 0,1 0-1,0 0 1,-1 0 0,1 0-1,0 0 1,-1 0 0,1-1-1,-1 1 1,0 0 0,1-1-1,-1 1 1,0-1 0,0 1-1,0-1 1,0 0-1,0 1 1,0-1 0,-1 0-1,1 0 1,-1 0 0,1 1-1,0-4 1,-2 1 83,1 0 0,-1 0 0,0 0 1,0 1-1,0-1 0,-1 0 0,1 0 0,-1 1 0,0-1 1,0 1-1,0-1 0,-4-4 0,-37-40 1213,32 37-1004,-56-54 1338,42 42-655,-44-51-1,68 73-1002,0 0 0,0 0-1,0 0 1,0 0 0,1 0 0,-1-1 0,0 1-1,1 0 1,-1 0 0,1 0 0,-1-1-1,1 1 1,-1 0 0,1-1 0,0 1 0,0-1-1,0 1 1,0 0 0,0-1 0,0 1-1,0 0 1,0-1 0,0 1 0,1 0-1,-1-1 1,1 1 0,0-2 0,1 1-56,-1 0 1,1 1 0,0-1-1,0 0 1,0 1 0,0-1-1,0 1 1,0 0 0,0 0-1,1 0 1,-1 0-1,0 0 1,1 0 0,-1 1-1,1-1 1,2 0 0,4 0-344,0 0 0,1 1 0,-1 0 0,0 0 0,0 1-1,0 0 1,0 0 0,0 1 0,0 1 0,0-1 0,0 1 0,-1 1 0,17 8 0,5 7-1855,-1 0 0,37 33 0,-28-21 273,6 1 176,-23-18 1849,-1 1 0,29 29-1,-40-29 1309,-7-10 752,-3-13 3975,-52-166-4915,40 129-2527,13 33-296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89 14771,'6'-15'1806,"0"0"0,5-26 1,-11 41-1725,0-1 0,0 0 0,0 0 1,0 1-1,0-1 0,0 0 0,-1 1 1,1-1-1,0 0 0,0 1 0,-1-1 1,1 0-1,0 1 0,-1-1 0,1 0 1,0 1-1,-1-1 0,1 1 0,-1-1 1,1 1-1,-1-1 0,0 1 0,1-1 1,-1 1-1,1 0 0,-1-1 0,0 1 1,1 0-1,-1 0 0,0-1 0,1 1 1,-1 0-1,0 0 0,0 0 0,1 0 1,-1 0-1,0 0 0,1 0 0,-1 0 1,0 0-1,0 0 0,-33 5 1510,33-5-1545,-14 4 225,-1 1 0,1 1 0,1 0 0,-1 1 1,1 1-1,0 0 0,0 1 0,1 0 0,1 1 0,-1 1 0,2 0 1,-1 0-1,-16 23 0,25-29-302,0-1 0,0 1 1,0 0-1,0 0 0,1 0 1,0 0-1,0 0 0,0 1 1,1-1-1,0 1 0,-1 7 0,2-11-49,0 0 0,0 0-1,0 0 1,0 0-1,1 0 1,-1 0 0,0 0-1,1 0 1,0 0-1,-1 0 1,1 0 0,0 0-1,0 0 1,0 0-1,0-1 1,0 1 0,1 0-1,-1-1 1,1 1 0,-1-1-1,1 0 1,-1 1-1,1-1 1,0 0 0,-1 0-1,1 0 1,0 0-1,0 0 1,0 0 0,0-1-1,0 1 1,0 0-1,0-1 1,2 1 0,7 0-451,-1 0 0,0 0 0,1-1 0,-1-1 0,1 0 0,-1 0 0,20-5 0,77-30-2490,-23 8 1644,-79 26 1324,8-2 379,0 0-1,0 1 1,0 0-1,0 1 1,0 1-1,1 0 0,-1 1 1,27 2-1,-39-2-250,-1 0 0,1 0 0,0 0 0,0 0 0,-1 0-1,1 1 1,0-1 0,-1 0 0,1 0 0,0 0 0,0 1-1,-1-1 1,1 0 0,-1 1 0,1-1 0,0 1 0,-1-1-1,1 1 1,-1-1 0,1 1 0,-1-1 0,1 1 0,-1-1-1,1 1 1,-1 0 0,0-1 0,1 1 0,-1 0 0,0-1 0,0 1-1,1 0 1,-1 0 0,0-1 0,0 1 0,0 0 0,0 0-1,0-1 1,0 1 0,0 0 0,0-1 0,0 1 0,0 0-1,-1 0 1,1-1 0,0 1 0,0 0 0,-1-1 0,1 1-1,0 0 1,-1-1 0,1 1 0,-1-1 0,1 1 0,-1 0-1,1-1 1,-1 1 0,1-1 0,-2 1 0,-2 4 311,-1 0-1,0-1 1,0 0 0,0 0-1,-9 5 1,9-6-239,0-1-1,0 0 1,0 0 0,0 0-1,0 0 1,-1-1 0,1 0-1,0 0 1,-1 0 0,1-1-1,-1 0 1,1 0 0,-1 0-1,1-1 1,-1 0 0,1 0-1,-10-3 1,11 3-87,0-1 0,1 0 0,-1 0 1,0-1-1,1 1 0,-1-1 0,1 1 0,0-1 1,0 0-1,0 0 0,0-1 0,0 1 0,1 0 0,0-1 1,0 0-1,0 0 0,0 1 0,0-1 0,1 0 1,-1 0-1,1-1 0,0 1 0,0-6 0,0 7-55,1 0-1,-1-1 0,1 1 1,0 0-1,0 0 0,0 0 1,1-1-1,-1 1 0,1 0 1,0 0-1,0 0 0,0 0 1,2-5-1,-1 6-57,-1 1 1,0-1-1,1 0 0,-1 1 0,0-1 1,1 1-1,0 0 0,-1 0 1,1-1-1,0 1 0,0 0 0,0 0 1,0 0-1,0 1 0,0-1 1,2 0-1,3 0-302,0 0-1,0 1 1,0 0 0,0 0 0,0 1-1,0-1 1,0 2 0,0-1 0,0 1 0,12 4-1,33 16-2676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8 266 12115,'1'-1'8915,"6"-9"-7516,36-79 2119,-40 83-3268,-1-1 0,0 0 0,0 0 1,-1 0-1,0 0 0,0 0 0,-1 0 0,0 0 1,0 0-1,0 0 0,-3-10 0,2 8 193,0 0-1,0 0 0,2-18 1,-1 27-425,0-1 1,0 0 0,0 0-1,0 1 1,0-1 0,0 0-1,1 1 1,-1-1-1,0 0 1,0 0 0,1 1-1,-1-1 1,0 0 0,1 1-1,-1-1 1,0 1 0,1-1-1,-1 0 1,1 1 0,-1-1-1,1 1 1,-1-1 0,1 1-1,0 0 1,-1-1 0,1 1-1,0-1 1,-1 1 0,1 0-1,0 0 1,-1-1 0,1 1-1,0 0 1,-1 0 0,1 0-1,0 0 1,0 0-1,-1 0 1,1 0 0,0 0-1,0 0 1,-1 0 0,1 0-1,0 0 1,-1 1 0,1-1-1,0 0 1,0 1 0,-1-1-1,1 0 1,-1 1 0,1-1-1,1 1 1,2 2-18,1 0-1,-1 0 0,0 1 1,0-1-1,0 1 1,6 7-1,-5-4-35,0 0 0,-1 0 0,1 1 0,-2 0 0,1-1 0,-1 1 0,0 1 0,0-1 0,-1 0 0,2 17 0,-3-21 26,-1 1 1,-1 0 0,1 0-1,-1 0 1,0 0-1,0 0 1,0 0-1,0-1 1,-1 1-1,0 0 1,0-1 0,0 0-1,-1 1 1,1-1-1,-1 0 1,0 0-1,0 0 1,-1-1 0,1 1-1,-8 5 1,4-4 17,-1 0 1,1 0-1,-1 0 0,0-1 1,-13 4-1,16-6-22,1 0-1,0-1 0,-1 0 1,1 0-1,-1 0 1,1-1-1,-1 1 0,0-1 1,1 0-1,-1 0 1,-7-2-1,12 2-7,-1-1 0,1 1 0,0 0 0,-1 0 0,1-1 0,0 1 0,0 0 0,-1 0 0,1-1 0,0 1 0,0 0 0,-1-1 0,1 1 0,0 0 1,0-1-1,0 1 0,0 0 0,0-1 0,0 1 0,0-1 0,-1 1 0,1 0 0,0-1 0,0 1 0,0-1 0,1 1 0,-1 0 0,0-1 0,0 1 0,0 0 0,0-1 0,0 1 0,0 0 0,0-1 0,1 1 0,-1-1 0,0 1 0,0 0 0,0 0 0,1-1 1,-1 1-1,0 0 0,1-1 0,-1 1 0,0 0 0,1 0 0,-1 0 0,0-1 0,1 1 0,-1 0 0,0 0 0,1 0 0,18-14-804,-11 11 513,1 1 1,0 0-1,0 0 1,-1 1-1,1 0 1,0 1 0,9 0-1,68 9-1710,-36-2 1242,-17-6 978,-1 0-1,49-6 1,-26 6 2034,-44 0-1990,-1 0-1,1-1 1,-1 0 0,0-1-1,16-2 1,-6-4-612,-1 0 1,0-1-1,-1-1 1,27-16-1,3-2-1969,-19 7 40,-6 0-132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6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14027,'32'13'8090,"21"-7"-6566,-28-3-676,72 6 536,42 7-1481,-136-16-73,-1 1-1,1-1 1,0 1 0,0 0-1,-1 0 1,1 0-1,-1 0 1,1 0 0,-1 1-1,1-1 1,-1 1-1,0 0 1,0-1 0,0 1-1,0 0 1,2 3-1,-4-5 44,1 1-1,-1 0 0,1 0 1,-1 0-1,0 0 0,1 0 1,-1-1-1,0 1 0,0 0 1,0 0-1,0 0 0,0 0 1,0 0-1,0 0 0,0 0 1,0 0-1,0-1 0,-1 1 1,1 0-1,-1 1 0,0 0-44,0 0 0,0 0-1,-1 0 1,1 0-1,-1 0 1,1-1-1,-1 1 1,0 0 0,1-1-1,-1 0 1,-3 2-1,-7 4-164,1-1-1,-1 0 0,-1-1 1,1-1-1,-1 0 0,-15 3 1,-86 8 1003,73-11 1572,-42 10 0,83-12-788,9 1-591,26 5-427,47 5-1293,-15-5-666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12323,'-1'0'5697,"2"7"-1864,11 21-2825,-1 4-304,10 20-176,-6-5-88,-5-8-280,1-5-328,2-9-720,0-7-392,-2-7-881,-1-4-727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14467,'0'0'5801,"13"0"-3624,4-13-881,18-6-560,19-2-128,3-9-408,-2 4-400,-11 12-976,-16 4-616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30 250 14579,'0'48'5897,"8"-76"-3888,-3-5-337,-2-7-712,-13-7-384,0 0-576,1 3-408,-8 6-1352,21 17-680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82 15651,'0'-2'6002,"3"-9"-4274,4-2-824,38-43-56,-12 58-248,-7 0-119,-2 9-305,-6 2-88,-18 5 80,-3 1-8,-18 11 48,-4-1 32,-12-11-112,3-4 48,3-14-424,12-1-416,23-7-4313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15027,'9'15'1131,"11"15"3723,-19-33-4522,-1 0 1,0 0-1,0-1 1,0 1-1,-1 0 0,1-1 1,-1 1-1,0 0 1,1 0-1,-1 0 1,-2-4-1,-2-11 61,1-1 0,1 1-1,1-1 1,1 0-1,0-20 1,1 33-429,1 1 1,0-1-1,0 0 1,0 0 0,0 0-1,1 1 1,0-1-1,0 1 1,1-1-1,0 1 1,-1 0-1,2 0 1,-1 0 0,0 0-1,1 1 1,0-1-1,0 1 1,1 0-1,-1 0 1,7-4-1,-7 6-47,0 0-1,0 1 0,0-1 1,0 1-1,0 0 0,0 0 1,0 0-1,1 1 0,-1 0 1,0 0-1,7 0 0,47 9-138,-53-8 245,-4-1-18,1 0-1,0 0 1,0 1-1,-1-1 1,1 1-1,0-1 1,-1 1-1,1 0 0,-1 0 1,1-1-1,-1 1 1,1 0-1,-1 0 1,1 1-1,-1-1 1,0 0-1,0 0 0,1 1 1,-1-1-1,0 1 1,0-1-1,-1 1 1,1-1-1,0 1 1,0-1-1,-1 1 1,1 0-1,-1-1 0,1 1 1,-1 0-1,0 0 1,0-1-1,0 1 1,0 0-1,0 0 1,-1 3-1,1-1 26,-2 1 0,1 0 0,0-1 0,-1 1 1,0-1-1,0 0 0,-1 1 0,1-1 0,-1 0 0,0 0 0,0-1 0,-5 7 1,-59 43 180,34-28-30,22-19 110,37-7-392,101 4-517,142 11-840,-258-13 1463,0 1 1,0 0-1,0 1 0,0 0 1,-1 1-1,1 0 0,-1 1 1,0 0-1,0 0 0,-1 1 1,18 13-1,-26-18 23,-1-1-1,1 1 1,0 0 0,0 0-1,-1-1 1,1 1 0,0 0 0,-1 0-1,1 0 1,-1-1 0,1 1-1,-1 0 1,0 0 0,1 0-1,-1 0 1,0 0 0,1 0 0,-1 0-1,0 0 1,0 0 0,0 0-1,0 0 1,0 0 0,0 0-1,0 0 1,0 0 0,-1 0 0,1 0-1,0 0 1,-1 0 0,1 0-1,0 0 1,-1 0 0,1 0-1,-1 0 1,0-1 0,1 1 0,-1 0-1,1 0 1,-1-1 0,0 1-1,0 0 1,0-1 0,1 1 0,-1-1-1,0 1 1,0-1 0,0 1-1,0-1 1,-2 1 0,0 1 117,-1-1 1,0 1-1,0-1 1,0 0-1,-1 0 1,1-1 0,0 1-1,0-1 1,0 0-1,-1 0 1,-5-1-1,5-1-50,0 0-1,1 0 1,0 0-1,-1-1 1,1 0-1,0 0 1,0 0 0,1 0-1,-1 0 1,1-1-1,0 0 1,-1 0-1,1 0 1,1 0-1,-1 0 1,-1-5-1,-5-8 121,1 0-1,-11-31 0,18 43-212,0 1 0,0 0 0,0-1 0,0 1 1,0 0-1,1-1 0,0 1 0,0-1 0,0 1 0,1-1 0,-1 1 0,1-1 0,0 1 0,2-6 1,-2 8-61,1 0 1,-1 0 0,0 0-1,0 0 1,1 0 0,-1 0-1,1 1 1,0-1 0,0 1-1,-1-1 1,1 1 0,0-1-1,0 1 1,0 0 0,0 0-1,1 0 1,-1 0 0,0 1-1,0-1 1,0 1 0,1-1-1,-1 1 1,0-1 0,1 1-1,-1 0 1,0 0 0,1 1-1,2-1 1,31 10-1835,-5 3-581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92 15499,'70'-79'5397,"-65"66"-3525,-14 14-875,-14 13 90,6 1-680,1 0-1,1 2 1,-15 18-1,24-27-356,1 0 0,0 0 0,0 0 0,1 0 0,0 1 0,0-1-1,1 1 1,0 0 0,0 0 0,-1 13 0,4-20-45,-1 1-1,1 0 1,0-1 0,0 1-1,1-1 1,-1 1 0,0-1-1,1 1 1,-1-1 0,1 1-1,0-1 1,0 1 0,0-1-1,0 0 1,1 0-1,-1 1 1,0-1 0,1 0-1,-1 0 1,1 0 0,2 1-1,-1 0 1,1-1-1,-1 0 0,1-1 1,-1 1-1,1 0 0,0-1 1,0 0-1,0 0 0,-1 0 1,1 0-1,0-1 0,5 0 1,8 0 9,0-1 0,-1 0 0,1-2 1,-1 0-1,20-6 0,-8 0-29,-1 0 0,43-23 1,-59 27 28,0-2 0,0 0 0,-1 0 0,0-1 0,0 0 0,-1 0 0,0-1 0,10-14 0,-17 20 87,1-1 1,-1 1 0,-1-1 0,1 1-1,0-1 1,1-6 0,-5 4 773,-10 17-365,10-8-509,0-1 0,0 1 0,0 0 0,0 0 0,0 0-1,1 1 1,0-1 0,0 0 0,-1 0 0,2 1 0,-1-1 0,0 1-1,1-1 1,0 1 0,-1-1 0,1 1 0,1-1 0,-1 1 0,0-1 0,1 1-1,0-1 1,0 0 0,0 1 0,0-1 0,0 0 0,1 0 0,0 0-1,-1 0 1,1 0 0,0 0 0,0 0 0,1 0 0,-1-1 0,1 1-1,-1-1 1,1 0 0,4 3 0,-3-1-67,0-1 1,0 0-1,0-1 1,1 1-1,-1-1 1,1 1-1,-1-1 0,1-1 1,0 1-1,0-1 1,0 1-1,0-2 0,0 1 1,0 0-1,0-1 1,0 0-1,0 0 1,0-1-1,0 1 0,0-1 1,0 0-1,0 0 1,0-1-1,0 0 1,8-4-1,-9 4-206,-1 0 1,0-1 0,0 1-1,0-1 1,0 0-1,0 0 1,0 0-1,-1 0 1,0 0-1,1-1 1,-1 1-1,0-1 1,-1 1-1,1-1 1,-1 0-1,1 0 1,-1 0-1,-1 0 1,1 0-1,0 0 1,-1-5-1,2-1-635,4-16-1915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92 15091,'-68'-77'5045,"68"77"-4978,0 0 0,-1 0-1,1 0 1,0 0 0,0-1 0,0 1-1,0 0 1,-1 0 0,1 0-1,0-1 1,0 1 0,0 0 0,0 0-1,0 0 1,0-1 0,0 1-1,0 0 1,0 0 0,0-1 0,0 1-1,0 0 1,0 0 0,0-1 0,0 1-1,0 0 1,0 0 0,0 0-1,0-1 1,0 1 0,0 0 0,0 0-1,0-1 1,0 1 0,0 0-1,1 0 1,-1 0 0,0-1 0,0 1-1,0 0 1,13-4 1426,26 3-159,-28 1-708,5-1-540,0 1 1,0 0-1,0 1 1,0 1-1,0 0 1,29 9-1,-45-11-123,0 0-1,1 0 0,-1 1 1,1-1-1,-1 0 1,0 0-1,1 1 1,-1-1-1,0 0 1,1 0-1,-1 1 1,0-1-1,1 0 1,-1 1-1,0-1 0,0 1 1,1-1-1,-1 0 1,0 1-1,0-1 1,0 1-1,1-1 1,-1 0-1,0 1 1,0-1-1,0 1 0,0-1 1,0 1-1,0-1 1,0 1-1,0-1 1,0 0-1,0 1 1,0-1-1,-1 1 1,1-1-1,0 1 1,0-1-1,0 0 0,0 1 1,-1-1-1,1 1 1,0-1-1,0 0 1,-1 1-1,1-1 1,0 0-1,-1 1 1,1-1-1,0 0 1,-1 0-1,1 1 0,0-1 1,-1 0-1,0 1 1,-22 14-1509,22-15 1524,-9 5-434,-4 4 155,-1-1 0,0-1 0,-1 0-1,0-1 1,0 0 0,0-2 0,-28 5 0,27-15 436,15 1-21,11 2-11,2 2-298,0 1-1,0 1 0,16 1 1,18 7-1067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1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10762,'14'-7'4209,"29"-4"-2809,4 6-183,5 8-329,5 5-224,-5 10-736,-3 0-592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0.8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0 236 13187,'46'18'5161,"-40"-33"-3409,2-4-175,-4-7-73,-4-7-208,3-7-440,-1-4-215,2 11-449,5 6-112,-1 15-136,3 7-24,7 5-32,3 8-136,3 9-409,1-3-319,-9 3-880,-3-6-433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12883,'-2'2'283,"0"-1"1,0 1-1,0-1 0,1 1 1,-1 0-1,0 0 1,1 0-1,0 0 0,-1 0 1,0 3-1,2-5-230,0 1 0,-1-1-1,1 0 1,0 1 0,0-1-1,0 1 1,0-1 0,0 1-1,0-1 1,0 1-1,0-1 1,1 1 0,-1-1-1,0 1 1,0-1 0,0 1-1,0-1 1,1 0 0,-1 1-1,0-1 1,0 1 0,1-1-1,-1 0 1,0 1 0,1-1-1,-1 0 1,1 1 0,-1-1-1,0 0 1,1 0 0,-1 1-1,1-1 1,7 3 124,1 0 1,0-1-1,-1 0 1,1-1-1,12 1 1,5 1 79,1-1 1,0-2 0,0 0 0,0-2-1,0-1 1,0-2 0,33-9-1,-58 14-217,0-1 0,0 1 0,0-1 0,0 0 0,0 0 0,0 0 0,0 0 0,0 0 0,-1 0 0,1-1 0,0 1 0,-1-1 0,1 1 0,-1-1 0,1 1 0,1-4 0,-2 3 8,-1 1 1,0 0 0,0 0 0,1-1 0,-1 1-1,0 0 1,0-1 0,0 1 0,0 0 0,0-1-1,-1 1 1,1 0 0,0 0 0,-1-1 0,1 1-1,0 0 1,-1 0 0,0 0 0,1-1 0,-2 0-1,-4-6 288,0 0-1,-1 1 1,0 0-1,0 1 1,-14-10-1,10 7-43,-52-43 1282,62 51-1547,-1 0 1,1 0-1,0 0 0,0 0 1,-1 0-1,1-1 0,0 1 1,0 0-1,0-1 0,1 1 1,-2-3-1,2 3-26,-1 1 0,1-1 0,0 1-1,0-1 1,0 1 0,0-1 0,0 1 0,0-1-1,0 1 1,0-1 0,1 0 0,-1 1 0,0-1-1,0 1 1,0-1 0,1 1 0,-1-1 0,0 1-1,0 0 1,1-1 0,-1 1 0,0-1 0,1 0-1,3-1-80,-1-1 0,1 1 0,-1 0 0,1 0 0,0 1 0,0-1 0,5 0 0,2-3-244,30-6-1142,12 11-933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1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21 190 9802,'-6'10'883,"4"-7"-486,0 1 0,0 0-1,0 0 1,0 0 0,0 0 0,0 5-1,1-8-293,1 0-1,0 0 0,0 0 0,0 0 1,0 0-1,1 0 0,-1 0 1,0 0-1,0 0 0,0 0 0,1 0 1,-1-1-1,0 1 0,1 0 0,-1 0 1,1 0-1,-1 0 0,1-1 1,0 1-1,-1 0 0,1-1 0,0 1 1,-1 0-1,1-1 0,0 1 0,0-1 1,-1 1-1,1-1 0,0 1 1,0-1-1,0 0 0,0 1 0,1-1 1,8 3 94,1 0 0,-1-1 1,0-1-1,1 1 0,-1-2 1,1 0-1,-1 0 0,16-2 1,-23 1-126,-1 1 1,1-1 0,-1 1 0,0-1 0,0 0 0,1 0 0,-1 0 0,0 0 0,0 0 0,0 0 0,0-1 0,0 1-1,0-1 1,0 1 0,-1-1 0,1 0 0,2-2 0,-3 1 35,-1 1 0,1 0-1,-1 0 1,1-1 0,-1 1 0,0 0-1,0-1 1,0 1 0,0 0-1,0-1 1,0 1 0,-1 0 0,1-1-1,-1 1 1,0 0 0,1 0 0,-1 0-1,0-1 1,0 1 0,-1 0 0,1 0-1,-2-2 1,-29-40 1751,25 35-1452,0 0 1,0 0-1,1-1 1,0 1-1,0-1 1,1-1-1,-6-16 1,11 26-407,0 0 0,0 0 0,-1 0 0,1 1 0,0-1 0,0 0 0,0 0 0,0 0 0,0 1 0,0-1 0,1 0 0,-1 0 0,0 0 1,0 1-1,0-1 0,1 0 0,-1 0 0,0 1 0,1-1 0,-1 0 0,1 1 0,-1-1 0,1 0 0,-1 1 0,1-1 0,0 1 0,-1-1 0,1 1 1,-1-1-1,1 1 0,0-1 0,0 1 0,-1 0 0,1-1 0,0 1 0,0 0 0,-1-1 0,1 1 0,0 0 0,0 0 0,0 0 0,-1 0 0,1 0 0,0 0 1,1 0-1,40 6-1140,-38-5 958,38 11-3364,-2 2 0,60 29 1,-35-14 2068,-10-7 1414,-19-9 1772,56 31 0,-90-43-1571,-1-1 0,0 1 0,0 0 0,0-1-1,1 1 1,-1 0 0,0-1 0,0 1 0,0 0-1,0 0 1,0 0 0,-1 0 0,1 0-1,0 0 1,0 0 0,-1 1 0,1-1 0,0 0-1,-1 0 1,1 0 0,-1 1 0,0-1 0,1 2-1,-1-2 10,-1 0 0,1 0-1,-1 0 1,1 0 0,-1 0-1,0 0 1,0-1-1,1 1 1,-1 0 0,0 0-1,0 0 1,0-1 0,1 1-1,-1 0 1,0-1 0,0 1-1,0-1 1,0 1-1,0-1 1,-2 1 0,-6 2 562,0-1 1,0 0-1,0 0 0,-17 1 1,15-3-431,0-1 0,1 0 0,-1-1 0,0 0 0,1-1 0,0 0 0,-1 0 0,1-1 0,-13-8 0,20 10-256,-1 0-1,0 0 0,1-1 0,-1 0 0,1 0 0,0 0 1,0 0-1,0 0 0,0-1 0,0 0 0,-2-4 0,4 6-29,0-1-1,0 1 1,0-1-1,1 0 0,-1 0 1,1 1-1,-1-1 0,1 0 1,0 0-1,0 0 1,0 1-1,0-1 0,1 0 1,-1 0-1,1 0 0,0 1 1,0-1-1,2-4 1,-2 4-87,1 0-1,-1 1 1,1-1 0,0 0 0,0 1 0,0 0 0,0-1 0,1 1 0,-1 0 0,1 0 0,-1 0 0,1 1 0,-1-1 0,1 1 0,0-1 0,0 1 0,0 0 0,0 0 0,0 0 0,0 1 0,0-1 0,0 1 0,0-1 0,1 1 0,-1 0 0,0 0 0,0 1 0,4 0 0,2 0-269,1 0 0,-1 1 0,-1 1 1,1-1-1,0 1 0,-1 1 1,1 0-1,10 6 0,-4 0-39,-2 0-1,1 0 1,-1 2-1,0 0 1,-1 0-1,-1 1 0,0 0 1,-1 1-1,0 0 1,11 23-1,-12-24 2010,-6-10-56,-8-10 195,-2-3-1032,0 0 0,1 0 0,0-1 0,1 0 0,-7-18 0,10 24-636,1 0 0,0 0 0,0 0 0,1 0 0,0 0 0,-1 0 0,2-1 1,-1 1-1,1 0 0,-1 0 0,1 0 0,1 0 0,-1 0 0,1 0 0,4-9 1,-2 6-58,0 1 0,0 0 0,1 0 1,0 1-1,0-1 0,0 1 1,1 0-1,0 0 0,1 1 1,-1 0-1,1 0 0,0 0 0,0 1 1,0 0-1,1 0 0,-1 1 1,14-4-1,-20 7-28,1-1 0,-1 1 1,1 0-1,-1-1 0,1 1 0,-1 0 0,1 0 1,0 0-1,-1 1 0,1-1 0,-1 0 1,1 0-1,-1 1 0,1-1 0,-1 1 0,1-1 1,-1 1-1,3 1 0,-3-1-6,-1 0-1,1 0 1,0 0 0,0 0 0,-1 0-1,1 0 1,0 0 0,-1 0-1,1 1 1,-1-1 0,0 0-1,1 0 1,-1 0 0,0 1-1,0-1 1,0 0 0,0 0-1,0 2 1,0 2-23,-1-1 0,0 0 1,1 0-1,-2 1 0,1-1 0,0 0 0,-1 0 1,0 0-1,0 0 0,0-1 0,-4 6 0,0-2 18,0-1-1,0-1 0,-1 1 0,1-1 0,-1 0 1,0-1-1,-1 1 0,1-1 0,-1-1 0,-14 6 0,21-7-35,9 0 19,13 2-101,78 1-1594,63 7-2929,-139-8 3967,-12-2 175,1 0 0,-1 0-1,1-1 1,-1-1 0,1 0 0,-1 0-1,20-4 1,-30 4 608,-1-1 0,0 1 1,0 0-1,1 0 0,-1-1 0,0 1 1,0 0-1,0-1 0,0 1 0,0 0 1,1 0-1,-1-1 0,0 1 0,0 0 1,0-1-1,0 1 0,0 0 0,0-1 1,0 1-1,0 0 0,0-1 0,0 1 0,0 0 1,0-1-1,-1 1 0,1 0 0,0-1 1,0 1-1,0 0 0,0 0 0,0-1 1,-1 1-1,1 0 0,0-1 0,0 1 1,-1 0-1,-11-21 1413,6 12-1301,-104-141 2924,108 157-7169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195 250 14195,'52'-71'4560,"-45"65"-3150,-5 10-776,-7 16-150,5-17-329,-10 31 513,-1 1-1,-18 38 1,22-59-587,0 0-1,-1-1 1,0 0-1,-1 0 1,0-1-1,-1 0 1,-20 18-1,27-27-42,0-1-1,0 0 1,0 0 0,0 0-1,-1 0 1,1-1 0,-1 1-1,1-1 1,-1 0-1,1 0 1,-1 0 0,0-1-1,1 1 1,-1-1 0,0 0-1,0 0 1,1 0-1,-1 0 1,0-1 0,-5-1-1,7 2-22,0-1-1,0 0 0,0 0 0,0 0 0,1 0 0,-1-1 1,0 1-1,0 0 0,1-1 0,-1 1 0,1-1 1,-1 1-1,1-1 0,0 0 0,-1 0 0,1 0 1,0 0-1,0 0 0,1 0 0,-1 0 0,0 0 1,1 0-1,-1 0 0,1 0 0,-1 0 0,1 0 1,0-1-1,0 1 0,0 0 0,0 0 0,1 0 0,-1 0 1,0-1-1,2-3 0,7-21-62,1-1-1,0 1 1,2 1 0,28-44-1,-19 33-98,20-46 0,-40 79 164,17-49-29,-18 50 87,1-1 1,0 1-1,-1-1 0,0 1 1,0-1-1,0 1 0,0-1 1,0 0-1,-1 1 1,0-1-1,0 1 0,0-1 1,-2-3-1,3 6-38,0 1-1,0-1 0,0 1 1,0 0-1,-1-1 1,1 1-1,0 0 0,0-1 1,-1 1-1,1 0 1,0-1-1,0 1 0,-1 0 1,1-1-1,0 1 1,-1 0-1,1 0 0,-1-1 1,1 1-1,0 0 0,-1 0 1,1 0-1,-1 0 1,1-1-1,0 1 0,-1 0 1,1 0-1,-1 0 1,1 0-1,-1 0 0,1 0 1,-1 0-1,1 0 1,0 0-1,-1 1 0,1-1 1,-1 0-1,1 0 1,-1 0-1,0 1 0,0 0 30,0-1-1,0 1 1,0 0-1,0 0 1,0 0 0,1 0-1,-1 0 1,0 0-1,0 0 1,1 0-1,-1 1 1,1-1-1,-1 0 1,0 2-1,-1 6-29,1 1-1,0-1 1,1 0-1,0 0 1,0 0-1,0 1 0,2-1 1,-1 0-1,1 0 1,0 0-1,1 0 0,0 0 1,0-1-1,1 1 1,8 12-1,-4-7-92,1-1 1,0 0-1,0-1 0,2 0 0,-1 0 1,1-1-1,1-1 0,18 13 0,-20-16-459,0-1-1,0 0 0,1-1 1,0 0-1,0 0 0,0-1 0,0-1 1,20 4-1,-15-6-1991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 15603,'42'-35'5562,"-32"53"-4802,5 3-384,7 11-280,3 2 8,-9-6-512,-5-2-408,4-10-1393</inkml:trace>
  <inkml:trace contextRef="#ctx0" brushRef="#br0" timeOffset="1">0 147 11466,'7'-3'5426,"7"-1"-1266,21-12-3423,10 0-353,12-4-184,-5-1-232,-15 5-744,-12 1-329,-17 11-2311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25 12707,'-1'-1'552,"-1"0"1,1 0-1,-1 0 1,0 0-1,1 0 1,-1 0-1,0 0 1,1 0-1,-1 1 1,0-1-1,0 1 0,0-1 1,1 1-1,-1 0 1,-3 0-1,0 0-55,0 0-1,1 0 0,-1 1 0,0 0 0,-8 3 0,-1 1 20,0 1-1,-25 15 1,25-12-271,-1 1 0,1 0 1,-19 19-1,30-26-238,-1 0 0,1 0 1,0 1-1,0-1 0,1 1 0,-1-1 0,1 1 1,0 0-1,0 0 0,0 0 0,0 0 1,1 0-1,-1 0 0,1 1 0,0-1 0,0 0 1,1 1-1,-1-1 0,1 6 0,1-8-28,0 0-1,-1 0 1,1 0-1,0 0 1,0 0 0,1 0-1,-1 0 1,0 0-1,1 0 1,-1 0 0,1-1-1,-1 1 1,1-1-1,0 1 1,0-1-1,-1 0 1,1 1 0,0-1-1,0 0 1,0 0-1,0 0 1,1-1 0,-1 1-1,0-1 1,0 1-1,4 0 1,6 1-159,1-1 0,0 0-1,16-1 1,-25 0 124,35-4-604,-1-1 0,1-1-1,72-24 1,-62 16 62,83-14 0,-124 28 618,1-1 1,0 1-1,0 0 0,-1 1 0,15 2 0,-22-3 26,0 0 0,1 0 1,-1 1-1,0-1 0,0 0 0,1 1 0,-1-1 1,0 1-1,0-1 0,0 1 0,1-1 0,-1 1 1,0 0-1,0-1 0,0 1 0,0 0 0,0 0 1,0 0-1,-1 0 0,1 0 0,0 0 0,0 0 1,-1 0-1,1 0 0,-1 1 0,1-1 0,-1 0 1,1 0-1,-1 0 0,0 1 0,1-1 0,-1 0 1,0 1-1,0-1 0,0 0 0,0 0 0,0 1 1,0-1-1,0 0 0,-1 1 0,1-1 0,0 0 1,-1 0-1,1 1 0,-1-1 0,1 0 0,-1 0 1,-1 2-1,0 1 135,-1 0 0,0 0 1,-1 0-1,1 0 0,-1 0 0,1-1 1,-1 1-1,0-1 0,0 0 0,-1-1 1,1 1-1,0-1 0,-1 1 0,0-1 1,1 0-1,-9 1 0,11-2-136,-1 0 0,0-1 0,1 1 0,-1-1-1,0 0 1,1 0 0,-1 0 0,0 0 0,1 0 0,-1-1 0,0 1 0,1-1-1,-1 0 1,1 1 0,-1-1 0,1 0 0,-1-1 0,1 1 0,-1 0 0,1-1 0,0 1-1,0-1 1,0 0 0,0 0 0,0 0 0,0 0 0,0 0 0,1 0 0,-1 0 0,1 0-1,0-1 1,-3-4 0,2 1-38,0-1 0,0 1 0,1-1 0,-1 0 0,1 1 0,1-1 0,-1 0 0,1 0 0,0 1 0,1-1 0,0 0 0,0 1 0,0-1 0,5-11 0,-5 14-57,0 1 0,1 0 1,-1 0-1,1 0 0,0 0 0,0 0 0,0 0 0,0 0 0,1 0 1,-1 1-1,1-1 0,0 1 0,-1 0 0,1 0 0,0 0 0,1 0 0,-1 0 1,0 1-1,0-1 0,1 1 0,-1 0 0,0 0 0,1 0 0,-1 1 1,1-1-1,-1 1 0,1 0 0,0 0 0,3 0 0,1 1-45,-1 1-1,0 0 1,0 0-1,1 0 1,-1 1-1,-1 0 1,1 0-1,0 1 1,-1 0 0,0 0-1,7 6 1,-6-4 73,1-1 1,0 0 0,0 0 0,1-1 0,11 5 0,-19-9 32,-1 0 0,1 0-1,-1 0 1,1 1 0,-1-1 0,1 0 0,-1 0-1,1 0 1,-1-1 0,1 1 0,-1 0 0,1 0 0,-1 0-1,1 0 1,-1 0 0,0 0 0,1-1 0,-1 1-1,1 0 1,-1 0 0,1-1 0,-1 1 0,0 0-1,1-1 1,-1 1 0,0 0 0,1-1 0,-1 1 0,0-1-1,0 1 1,1 0 0,-1-1 0,0 1 0,0-1-1,0 1 1,1-1 0,-1 1 0,0-1 0,0 1-1,0-1 1,0 1 0,0 0 0,0-2 0,0-27 629,0 22-361,-6-60 2017,5 67-2276,1 0-1,0 0 0,0-1 0,0 1 0,0 0 0,0-1 0,0 1 0,0 0 0,0-1 0,0 1 0,0 0 1,1-1-1,-1 1 0,0 0 0,0-1 0,0 1 0,0 0 0,0 0 0,0-1 0,1 1 0,-1 0 1,0 0-1,0-1 0,1 1 0,-1 0 0,0 0 0,0 0 0,0-1 0,1 1 0,-1 0 0,0 0 1,1 0-1,-1 0 0,1-1 0,13 4 240,20 16-244,-29-16 9,-4-2-23,74 50-3,-68-46-3,0 1 0,-1 0 0,0 0-1,0 0 1,0 1 0,-1 0 0,0 0-1,4 10 1,-7-15 5,-1 1 0,0 0 0,0 0 0,-1 0 0,1 0 1,-1 0-1,1 0 0,-1 0 0,0 0 0,0 0 0,0 0 0,0 0 0,-1 0 0,1 0 0,-1 0 0,0 0 0,0 0 0,0 0 0,0-1 0,0 1 0,-1 0 0,1-1 0,-1 1 0,0-1 0,0 1 0,0-1 0,0 0 0,0 0 1,0 0-1,-1 0 0,1 0 0,-1 0 0,1-1 0,-6 3 0,1 0-4,1 0 1,-1-1-1,0 0 1,0-1-1,-1 1 1,1-1-1,0-1 0,-1 1 1,1-1-1,-1-1 1,1 0-1,-1 0 1,-8-1-1,15 1-31,-1 0-1,1 0 1,-1 0 0,1-1-1,0 1 1,-1 0-1,1-1 1,0 0 0,-1 1-1,1-1 1,0 0 0,0 1-1,-1-1 1,1 0-1,0 0 1,0 0 0,0 0-1,0 0 1,0 0-1,0 0 1,1-1 0,-1 1-1,0 0 1,1 0-1,-1-1 1,0 1 0,1 0-1,0-1 1,-1 1-1,1 0 1,0-1 0,-1 1-1,1-1 1,0-1-1,1 0-117,-1-1 0,1 1-1,0 0 1,0 0-1,0 1 1,0-1-1,1 0 1,-1 0-1,1 1 1,-1-1-1,1 0 1,0 1 0,0 0-1,0-1 1,4-2-1,0 0-290,1 0 0,0 1 0,0 0 0,0 0 0,0 1 0,0-1-1,1 2 1,0-1 0,9-1 0,37-7-2082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7994,'-1'0'4673,"-1"11"384,-1 4-3153,-4 11-672,-1 11 9,7-1-297,-3-1-152,9 3-272,15-11-192,-2-7-112,9-10-104,6-12-80,-14-9-64,6-2-368,-11 0-288,-7-2-888,1-1-369,-5-5-3648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6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12507,'9'3'5185,"4"2"-3017,17 3-911,4 2-105,6 1-496,4-3-320,-5 2-392,-9-5-544,-17 3-1313</inkml:trace>
  <inkml:trace contextRef="#ctx0" brushRef="#br0" timeOffset="1">0 201 13971,'16'1'4969,"23"-1"-4457,5 0-200,0-1-184,0 1-496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77 12947,'-2'-1'458,"1"-1"-1,-1 1 1,0 0 0,1 0 0,-1-1-1,0 1 1,0 0 0,0 1 0,0-1-1,0 0 1,0 0 0,0 1 0,0-1-1,0 1 1,0 0 0,-1 0 0,-3 0-1,2 0-163,-1 1-1,1 0 1,-1 0-1,1 0 1,-1 1-1,1-1 0,0 1 1,-4 3-1,-5 2-103,1 1-1,0 1 1,1 0-1,-12 13 1,16-15-138,1 1 0,0-1 1,0 1-1,0 0 1,1 1-1,1-1 0,0 1 1,0 0-1,0 0 1,-3 14-1,6-19-67,0 0 0,1-1 1,-1 1-1,1 0 0,0 0 0,0 0 0,0-1 1,0 1-1,1 0 0,-1 0 0,1-1 0,0 1 1,0 0-1,1-1 0,-1 1 0,1-1 0,-1 1 0,1-1 1,0 0-1,1 0 0,-1 0 0,0 0 0,1 0 1,0 0-1,0-1 0,-1 1 0,1-1 0,1 0 0,5 4 1,2-2-187,0 1 1,0-1 0,0-1-1,1 0 1,0 0 0,-1-1-1,1-1 1,0 0 0,0 0 0,0-1-1,0-1 1,-1 0 0,1-1-1,0 0 1,18-6 0,13-6-318,1-3 1,66-35 0,-95 45 610,-1 0 17,-11 4-16,0 1 0,1 0 0,0 0 0,-1 0 0,1 1 0,0-1 0,0 1 0,0 0 0,0 0 0,0 0 0,0 0 0,1 1 0,-1 0 0,0 0 0,0 0 0,5 1 0,-9-1-58,0 0 0,1 0 0,-1 0 0,0 0 0,1 1 0,-1-1 0,0 0 0,0 0 0,1 0 0,-1 1 0,0-1 0,1 0 0,-1 0 0,0 1 0,0-1 0,0 0-1,1 1 1,-1-1 0,0 0 0,0 1 0,0-1 0,0 0 0,0 1 0,1-1 0,-1 0 0,0 1 0,0-1 0,0 0 0,0 1 0,0-1 0,0 0 0,0 1 0,0-1 0,0 0 0,0 1-1,-1-1 1,1 1 0,0-1 0,0 0 0,0 1 0,0-1 0,0 0 0,-1 0 0,1 1 0,0-1 0,0 0 0,-1 1 0,1-1 0,0 0 0,-1 1 0,-15 15 986,13-13-856,-4 4 97,-1-1 0,0 0 1,0 0-1,0 0 0,-1-1 0,0-1 0,0 1 0,-1-1 0,-14 4 0,21-7-208,-1-1 0,0 1 1,0 0-1,0-1 0,0 0 0,0 0 1,0 0-1,0 0 0,0-1 0,1 0 1,-1 0-1,0 0 0,0 0 0,1 0 1,-1-1-1,0 1 0,1-1 0,0 0 1,-1 0-1,1-1 0,0 1 0,0 0 1,0-1-1,0 0 0,1 0 0,-5-6 1,4 4-40,0 0 0,0 0 1,1-1-1,0 1 1,0-1-1,0 1 1,1-1-1,0 0 1,0 0-1,0 1 0,1-1 1,0 0-1,0 0 1,0 0-1,1 0 1,0 1-1,0-1 0,0 0 1,4-9-1,-4 12-90,1 0-1,-1 0 0,0 0 0,1 1 0,0-1 1,0 0-1,0 1 0,0-1 0,0 1 0,0-1 0,0 1 1,1 0-1,-1 0 0,1 0 0,0 0 0,0 1 1,-1-1-1,1 1 0,0-1 0,0 1 0,0 0 1,1 0-1,-1 1 0,0-1 0,0 1 0,0-1 0,1 1 1,-1 0-1,0 0 0,0 0 0,1 1 0,-1-1 1,0 1-1,0 0 0,0 0 0,5 2 0,-2-1-228,0 1-1,0 0 1,-1 0-1,1 1 0,-1 0 1,1 0-1,-1 0 1,7 9-1,35 45-2657,-27-31 1889,-14-10 1438,-5-14 1527,-2-10 3920,-1-19-5565,0 0-1,2 0 1,1 0-1,6-30 1,-7 53-234,0 1 0,0-1 0,1 0 0,-1 1 0,1-1-1,0 0 1,0 1 0,0-1 0,0 1 0,0-1 0,1 1 0,2-5 0,-3 7-16,0-1 0,0 1 0,1 0-1,-1-1 1,0 1 0,0 0 0,0 0 0,0 0 0,1 0 0,-1 0 0,0 0 0,0 0-1,0 0 1,1 0 0,-1 0 0,0 1 0,0-1 0,0 0 0,0 1 0,0-1 0,0 1-1,0-1 1,0 1 0,0 0 0,0-1 0,0 1 0,0 0 0,0 0 0,0 0 0,0 0-1,0 1 1,61 60-71,-50-49 84,0 0-1,0-1 1,1 0 0,1-1 0,-1 0 0,22 11 0,-35-22-10,-1 0 1,1 0-1,0-1 1,0 1-1,0 0 1,0-1-1,-1 1 1,1 0-1,0-1 1,0 1-1,0 0 1,0-1-1,0 1 1,0 0-1,0-1 1,0 1-1,0 0 0,0 0 1,0-1-1,0 1 1,0 0-1,0-1 1,0 1-1,0 0 1,1-1-1,-1 1 1,0 0-1,0-1 1,0 1-1,0 0 1,1 0-1,-1-1 1,0 1-1,0 0 1,1 0-1,-1 0 0,0-1 1,0 1-1,1 0 1,-1 0-1,0 0 1,0 0-1,1-1 1,-1 1-1,0 0 1,1 0-1,-1 0 1,0 0-1,1 0 1,-1 0-1,0 0 1,1 0-1,-1 0 1,0 0-1,1 0 0,-1 0 1,0 0-1,1 0 1,-1 0-1,0 0 1,1 1-1,-1-1 1,0 0-1,0 0 1,1 0-1,-1 1 1,-14-37 185,8 23-106,1 1-72,-1-3 107,0 1 0,1-1 1,1 0-1,-4-23 0,8 36-140,-1-1 0,1 1-1,0 0 1,-1 0 0,1 0 0,0-1 0,1 1 0,-1 0 0,0 0-1,1 0 1,-1 0 0,1-1 0,-1 1 0,1 0 0,0 0-1,0 0 1,0 0 0,0 0 0,1 1 0,-1-1 0,0 0 0,1 0-1,-1 1 1,1-1 0,-1 1 0,1 0 0,0-1 0,0 1-1,0 0 1,0 0 0,0 0 0,0 0 0,0 0 0,0 0 0,0 1-1,0-1 1,0 1 0,0 0 0,1-1 0,2 1 0,5 0-610,1 1 1,-1 0 0,1 1 0,-1 0-1,13 4 1,20 7-2358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26 261 12667,'-6'11'976,"1"-1"-1,1 1 1,-6 18 0,10-28-922,0 0-1,0 0 0,0 0 1,0 0-1,0 0 1,0 0-1,1 0 0,-1 0 1,0 0-1,1 0 1,-1 0-1,1 0 0,-1 0 1,1 0-1,-1 0 1,1 0-1,-1-1 0,1 1 1,0 0-1,0 0 1,-1-1-1,1 1 0,0 0 1,0-1-1,1 2 1,25 9 420,-24-10-402,6 1 84,1 0-1,0 0 0,0-1 1,0 0-1,0 0 1,-1-2-1,1 1 0,15-3 1,-22 2-75,0 1-1,1-1 1,-1 0-1,0 0 1,0-1 0,0 1-1,1-1 1,-2 0 0,1 1-1,0-1 1,0 0 0,3-4-1,-5 4 2,1 1 0,-1-1 0,0 0 0,0 0-1,0 0 1,0 0 0,0 0 0,0-1 0,-1 1-1,1 0 1,-1 0 0,1-1 0,-1 1 0,0 0-1,0 0 1,0-1 0,0 1 0,0 0 0,-1 0-1,0-4 1,-2-4 361,-1 0-1,0 0 0,-1 0 1,0 0-1,0 1 1,-9-12-1,5 7 174,0 0 0,-8-18 1,16 28-539,-1-1 1,0 1-1,1-1 1,0 1-1,0-1 1,0 1 0,1-1-1,0 0 1,0 1-1,0-1 1,0 0-1,1-5 1,0 8-101,-1 0 0,1 0 1,-1 0-1,1 0 0,0 0 1,0 0-1,0 0 0,0 0 1,0 0-1,0 1 0,0-1 1,1 0-1,-1 1 0,1-1 1,-1 1-1,1-1 0,0 1 1,-1 0-1,1-1 0,0 1 1,0 0-1,0 0 0,0 1 1,0-1-1,0 0 0,0 1 1,0-1-1,0 1 0,0-1 1,0 1-1,1 0 0,-1 0 1,0 0-1,0 0 0,0 0 1,0 1-1,0-1 0,0 1 1,4 1-1,1 0-132,-1 0-1,1 0 0,0 1 1,-1 0-1,0 0 1,1 1-1,-1 0 0,0 0 1,-1 1-1,10 8 1,-9-4-20,0 0 1,0 0-1,-1 0 1,0 1-1,0 0 1,3 12-1,-4-10 151,1 0 0,0 0-1,10 14 1,-13-22 59,1-1-1,0 1 1,0 0-1,1-1 1,-1 0-1,1 0 1,0 0-1,0 0 1,-1 0-1,2-1 1,-1 0 0,8 3-1,-5-2 75,1-1 0,-1 0-1,0 0 1,1-1 0,-1 0 0,1 0-1,0-1 1,-1 0 0,1 0 0,-1-1-1,1 0 1,-1 0 0,9-3 0,-11 2-32,0 0 1,0 0-1,-1-1 1,1 1 0,-1-1-1,1 0 1,-1 0-1,0 0 1,0-1 0,0 1-1,0-1 1,-1 0 0,0 0-1,1-1 1,-1 1-1,-1-1 1,1 1 0,-1-1-1,4-9 1,-1-6 226,-1-1-1,-1 0 1,0 1 0,-1-40 0,1 0-930,-5 79-1038,3 13-741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32 196 13851,'-32'87'7099,"39"-114"-5859,-1 1 1,-1-1-1,1-37 1,0 10-434,-1 3-264,-1 55-543,-1-1 0,0 1 0,0 1 1,-1-1-1,1 0 0,2 8 0,6 14-24,-8-16 29,1-1-1,0 0 1,0-1-1,1 1 1,0-1-1,1 0 0,-1 0 1,15 14-1,-20-21-3,1 0 0,0-1 0,0 1 0,0 0 0,0-1 0,0 1 0,0-1 0,0 1 0,1-1 0,-1 1 0,0-1 0,0 0 0,0 1-1,0-1 1,0 0 0,1 0 0,-1 0 0,0 0 0,0 0 0,0 0 0,0-1 0,1 1 0,-1 0 0,0 0 0,0-1 0,0 1 0,0-1 0,0 1 0,0-1 0,0 1 0,0-1 0,0 0 0,0 0-1,0 1 1,0-1 0,0 0 0,-1 0 0,1 0 0,0 0 0,-1 0 0,1 0 0,0 0 0,0-2 0,4-6-10,0-1 1,-1 1-1,6-21 0,-7 18 12,1 2-14,17-46 15,-19 53-2,-1-1 0,1 1 0,-1 0 0,1 0 0,0 1 0,0-1 0,0 0 0,1 1 0,-1-1 0,1 1 0,-1 0 0,1 0 0,5-3 0,-8 4-3,1 1-1,0 0 1,0 0 0,0 0-1,-1 0 1,1 0 0,0 1-1,0-1 1,-1 0 0,1 0-1,0 0 1,0 1 0,-1-1-1,1 0 1,0 1 0,-1-1-1,1 1 1,0-1 0,-1 1-1,1-1 1,0 1 0,-1-1 0,1 1-1,-1 0 1,1-1 0,-1 1-1,0-1 1,1 1 0,-1 0-1,0 0 1,1-1 0,-1 1-1,0 1 1,12 31-68,-10-25 51,7 20-39,2 0 1,17 33 0,-23-52 54,0 0 0,1-1 0,-1 1 0,2-1 0,-1-1 0,1 1 0,1-1 0,-1 0 0,1 0 0,9 5 0,-14-10 40,-1-1-1,0 1 1,1-1 0,-1 0-1,0 0 1,1 0 0,0 0-1,-1 0 1,1 0 0,0-1-1,-1 1 1,1-1 0,0 0-1,-1 0 1,1 0 0,0 0-1,0 0 1,-1-1 0,1 1-1,0-1 1,-1 0 0,1 0-1,-1 0 1,1 0 0,-1 0-1,1 0 1,-1-1 0,0 1-1,1-1 1,-1 1 0,0-1-1,0 0 1,0 0 0,-1 0-1,1 0 1,0 0-1,-1-1 1,1 1 0,-1 0-1,0-1 1,1-2 0,6-12 368,-1 0 1,-1 0 0,-1 0-1,5-33 1,-7 37-288,-2 6 9,0 1 0,1-1-1,0 0 1,0 1 0,1-1-1,0 1 1,0 0 0,0 0-1,1 0 1,8-10 0,-11 16-119,-1-1 0,1 1 0,-1 0 0,0-1 0,1 1 0,-1 0 0,1 0 0,-1 0 0,1-1 0,-1 1 0,1 0 1,-1 0-1,1 0 0,-1 0 0,1 0 0,-1 0 0,1 0 0,-1 0 0,1 0 0,-1 0 0,1 0 0,-1 0 1,1 0-1,-1 1 0,1-1 0,-1 0 0,1 0 0,-1 0 0,0 1 0,1-1 0,-1 0 0,1 1 0,-1-1 1,0 0-1,1 1 0,-1-1 0,0 0 0,1 1 0,-1-1 0,0 1 0,0-1 0,1 1 0,-1-1 0,0 1 0,0-1 1,0 1-1,0-1 0,1 0 0,-1 1 0,0-1 0,0 1 0,0 0 0,8 38-9,-6-28-17,4 25-254,2 6-2533,15 47 0,-14-61-302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1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280 1 9746,'0'0'7723,"-8"4"-3497,-9 4-4021,1-1 0,0 2 0,0 0 0,1 1 1,0 0-1,-20 19 0,30-24-150,-4 2 9,-10 8 11,0 1 0,1 0 0,1 1 0,-28 36 0,44-51-74,0 0 0,0 0 0,0 0 1,0 0-1,0 0 0,0 0 0,1 0 0,-1 0 0,1 0 0,-1 1 1,1-1-1,0 0 0,0 0 0,0 0 0,0 1 0,0-1 0,1 0 1,-1 0-1,1 0 0,-1 0 0,1 1 0,0-1 0,0 0 0,0 0 0,0-1 1,0 1-1,0 0 0,1 0 0,-1 0 0,0-1 0,1 1 0,0-1 1,-1 1-1,3 1 0,3 2 1,0 0 1,0 0-1,0-1 1,1 0-1,0-1 1,-1 0 0,13 4-1,-12-5-2,1 0-1,-1-1 1,1 0 0,-1-1-1,1 1 1,0-2 0,-1 1-1,1-1 1,-1 0 0,1-1 0,-1 0-1,0-1 1,1 1 0,-1-2-1,-1 1 1,1-1 0,13-8-1,-4 0 108,-1-1 0,0 0 0,-1-1 0,0-1 0,-1-1 0,14-19 0,-30 38 170,1 0 1,0 0 0,0 0-1,0 0 1,0 0-1,1 0 1,-1 0 0,1 0-1,0 5 1,-1 1-502,1 0 0,1 0-1,0-1 1,0 1 0,1 0 0,3 13 0,7 5-1510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82 12411,'-112'-47'6745,"113"38"-232,24 0-5272,9-3-513,6 9-360,7 1-88,-4 4-640,-4 5-624,-5 1-1425,-2 3 1113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3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111 305 14715,'51'28'4642,"-51"-28"-4596,1 0-1,-1 1 0,1-1 0,-1 0 0,0 0 0,1 0 0,-1 0 0,1 0 1,-1 0-1,1 0 0,-1 0 0,1 0 0,-1 0 0,0 0 0,1 0 0,-1 0 1,1 0-1,-1 0 0,1 0 0,-1-1 0,0 1 0,1 0 0,-1 0 0,0 0 0,1-1 1,-1 1-1,0 0 0,1-1 0,-1 1 0,0 0 0,1-1 0,-1 1 0,0 0 1,0-1-1,1 1 0,-1 0 0,0-1 0,0 1 0,1-1 0,1-18 278,-2 15-183,0-14-322,0 0 0,-1 0 0,-1 0 0,-1 0 0,0 1 0,-2-1 0,0 1 0,-12-30 0,12 38-90,0 0 1,0 0 0,0 0-1,-1 1 1,0 0-1,-1 0 1,-11-10 0,13 13 230,0 2 0,0-1 0,0 1 0,0-1 0,-1 2 0,0-1 0,1 0 0,-1 1 0,0 0 0,0 1 0,0-1 0,0 1 0,-8 0 0,33 8 1492,0-1 0,19 5 0,42 3-57,165 36-3208,-179-30-325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40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129 111 9770,'47'34'3610,"-47"-34"-3385,1 1-1,-1-1 1,0 0-1,1 1 1,-1-1-1,0 0 1,1 1-1,-1-1 1,0 1 0,0-1-1,0 1 1,1-1-1,-1 1 1,0-1-1,0 1 1,0-1-1,0 1 1,0-1-1,0 1 1,0-1-1,0 1 1,0-1 0,0 1-1,0-1 1,0 1-1,0-1 1,-1 1-1,1-1 1,0 1-1,0-1 1,0 1-1,-1-1 1,1 1-1,-1 0 1,-15 18 2098,13-15-2360,-43 39 1408,44-41-1287,1-1 0,-1 1 0,1-1 0,-1 0 0,0 1 0,0-1 0,1 0 0,-1 0 0,0 0 0,0 0 0,0-1-1,0 1 1,0 0 0,0-1 0,0 0 0,-1 1 0,1-1 0,0 0 0,0 0 0,0 0 0,0 0 0,0-1 0,0 1 0,0 0 0,0-1 0,0 0 0,0 1 0,0-1 0,0 0 0,0 0 0,0 0 0,0 0 0,0 0 0,1-1 0,-1 1-1,0 0 1,1-1 0,0 1 0,-1-1 0,1 0 0,0 1 0,-2-4 0,-2-2-18,1-1-1,0 0 1,1 0-1,-1 0 1,1 0-1,1-1 1,0 1-1,-1-10 1,2 15-141,1-1 0,0 1 0,0-1 1,0 1-1,0-1 0,0 1 1,1-1-1,0 1 0,-1-1 1,1 1-1,1 0 0,-1 0 0,0-1 1,3-2-1,-3 5-1,0 0-1,0 0 1,0 0 0,0 0-1,0 0 1,0 0-1,0 0 1,0 0 0,1 1-1,-1-1 1,0 1 0,1-1-1,-1 1 1,0-1-1,1 1 1,-1 0 0,1-1-1,-1 1 1,0 0 0,1 0-1,-1 0 1,1 0 0,-1 0-1,1 0 1,-1 1-1,0-1 1,1 1 0,-1-1-1,0 0 1,1 1 0,-1 0-1,0-1 1,1 1-1,-1 0 1,0 0 0,1 1-1,4 2-328,-1 0 1,0 0-1,1 1 0,-2 0 0,1 0 0,-1 0 0,1 1 0,5 11 0,26 54-3959,-25-48 2165,11 19-1451,1 0 2269,-15-18 11896,-9-24-10325,1 0 0,-1 0 1,1-1-1,-1 1 0,1 0 0,-1 0 1,1-1-1,-1 1 0,1-1 1,-1 1-1,1 0 0,0-1 0,-1 1 1,1-1-1,0 1 0,-1-1 1,1 1-1,0-1 0,0 1 0,-1-1 1,1 0-1,-5-15 104,1 0-1,0 0 1,1-1-1,1 1 1,0-1 0,1 1-1,1-1 1,1 1-1,0-1 1,4-18 0,-3 28-233,0-1 1,0 0-1,1 1 1,0-1-1,0 1 1,1 0-1,0 0 1,0 0-1,1 0 1,7-8-1,-8 11-51,0 0 1,0 1-1,1-1 0,0 1 1,-1 0-1,1 0 0,0 1 0,1-1 1,-1 1-1,0 0 0,1 0 0,-1 1 1,1 0-1,0 0 0,-1 0 1,7 0-1,-6 1-26,-1 0 1,0 1-1,1-1 0,-1 1 1,1 0-1,-1 0 1,0 0-1,9 4 0,-13-4 2,1 0 0,-1-1 0,1 1 0,-1 0 0,1 0 0,-1 0 0,0 0 0,1 0 0,-1 1 0,0-1 0,0 0 0,0 0 0,0 1 0,0-1 0,0 1 0,0-1 0,-1 1 0,1-1 0,0 1 0,-1 0 0,1-1 0,-1 1 0,0-1 0,0 1 0,1 0 0,-1 0-1,0-1 1,0 1 0,-1 0 0,1-1 0,-1 4 0,-1 1-37,0 1 0,-1 0 0,0 0 0,0-1 0,-1 1 0,0-1 0,0 0 0,0 0 0,-1-1 0,0 1 0,0-1 0,0 0 0,-8 5 0,-1 1 73,-1-1 0,0-1 0,0 0 0,-21 9 0,35-18-5,1 0-1,0 0 1,-1 0 0,1 0-1,-1 0 1,1 0-1,0 0 1,-1 0 0,1 0-1,0 0 1,-1 0-1,1 1 1,-1-1 0,1 0-1,0 0 1,-1 0-1,1 1 1,0-1 0,0 0-1,-1 0 1,1 1 0,0-1-1,0 0 1,-1 0-1,1 1 1,0-1 0,0 0-1,0 1 1,-1-1-1,1 1 1,0-1 0,0 0-1,0 1 1,0 0-1,14 2 171,3-1-621,20 10-1922,55 24 0,-77-29 1252,31 10-2381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14563,'96'3'5929,"-111"-16"-3424,1-7-241,-3-7-247,4-6-297,4-1-776,5 5-311,3 9-721,-2 2-681,7 18-1679,-2 5-817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4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536 132 12579,'-89'-70'3850,"78"60"536,25 15-4165,0 0 1,-1-2-1,1 1 0,1-2 1,-1 0-1,0 0 0,0-1 1,1-1-1,-1-1 0,28-4 1,-25 3-144,-1-2-1,0 0 1,0 0 0,0-2 0,-1 0 0,0-1-1,0 0 1,0-1 0,17-13 0,-35 32 2006,-14 21-1522,5-10-249,-15 33-236,2 1 0,3 0 1,3 2-1,2 0 0,2 1 0,3 1 0,-5 73 1,17-131-93,-1 1 1,1-1 0,0 1 0,0-1-1,0 1 1,0-1 0,1 1-1,-1-1 1,1 0 0,0 1 0,1 3-1,-1-5-5,0 0-1,0 0 1,0-1-1,0 1 1,0 0-1,0-1 1,1 1-1,-1 0 1,0-1-1,0 0 1,1 1-1,-1-1 1,0 0-1,1 1 1,-1-1-1,0 0 1,1 0-1,-1 0 1,0 0-1,1-1 1,-1 1-1,2 0 1,109-2-906,-160-14 2400,-254-51 1179,-86-26-5565,374 88 26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44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 14491,'-37'-18'5825,"50"27"-3608,9-5-1001,9 6-88,15 0-344,-11-10-199,9 0-337,-1-3-128,-17-2-416,3 6-425,-24-2-1295,6 4-1073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0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40 9282,'0'-1'187,"0"1"0,0 0-1,0-1 1,0 1 0,0 0 0,0 0 0,0-1-1,0 1 1,1 0 0,-1 0 0,1-1 747,-1 0-748,0 1 1,0 0 0,1 0 0,-1 0 0,0 0-1,0-1 1,1 1 0,-1 0 0,0 0 0,0 0-1,1 0 1,-1 0 0,0 0 0,1 0 0,-1 0-1,0 0 1,0 0 0,1 0 0,-1 0-1,14 3 2880,-13-2-3018,-1-1 1,1 0-1,-1 0 1,0 0 0,1 1-1,-1-1 1,0 0 0,1 0-1,-1 1 1,0-1 0,1 0-1,-1 1 1,0-1-1,0 0 1,0 1 0,1-1-1,-1 1 1,0-1 0,0 0-1,0 1 1,0-1-1,1 1 1,-1-1 0,0 1-1,0-1 1,0 1 0,-1 0 28,1 0 0,-1 0 0,1 0 1,-1-1-1,1 1 0,-1 0 0,0 0 1,1-1-1,-1 1 0,0 0 1,0-1-1,1 1 0,-1-1 0,0 1 1,0-1-1,0 1 0,0-1 0,-1 1 1,-8 3 66,1 0 0,-1-1 0,0 0 1,0-1-1,-20 2 0,29-3-130,0-1 0,0 0 0,0 0 0,0-1-1,0 1 1,0 0 0,0 0 0,0 0 0,0-1 0,0 1-1,0-1 1,0 1 0,0-1 0,0 1 0,0-1-1,0 1 1,0-1 0,1 0 0,-1 1 0,0-1 0,0 0-1,1 0 1,-1 0 0,0 0 0,1 1 0,-1-1 0,1 0-1,-1 0 1,1 0 0,0 0 0,-1 0 0,1 0 0,0 0-1,0 0 1,0-1 0,0 1 0,0 0 0,0 0 0,0 0-1,0 0 1,0-1 0,0 0-16,0 0 0,1-1 1,-1 1-1,1 0 0,-1 0 0,1 0 0,-1 0 0,1 1 0,0-1 0,0 0 1,0 0-1,0 0 0,0 1 0,1-1 0,-1 0 0,0 1 0,1-1 1,2-1-1,0 2-11,-1 0 0,0 0 0,0 0 1,1 1-1,-1-1 0,1 1 0,-1 0 1,1 0-1,-1 1 0,0-1 0,1 1 0,-1-1 1,0 1-1,1 0 0,-1 0 0,0 1 1,0-1-1,6 4 0,-6-3 15,0 0 0,1 0 0,-1 0-1,0 0 1,-1 0 0,1 1 0,0 0-1,-1-1 1,1 1 0,-1 0 0,0 0 0,0 0-1,0 0 1,0 1 0,-1-1 0,3 6 0,-4-8 9,0 0 1,0 0-1,1 0 1,-1 0-1,0 0 1,0 0 0,-1 0-1,1 0 1,0 0-1,0 0 1,0 0-1,-1 0 1,1 0-1,0 0 1,-1 0 0,1 0-1,-1 0 1,1-1-1,-1 1 1,0 0-1,1 0 1,-1-1-1,0 1 1,-1 1 0,0 0 16,0-1 0,-1 0 0,1 0 0,-1 0 0,1 0 0,-1 0 0,1 0 0,-1-1 0,-4 1 0,1 0 51,0 0 0,0-1 1,0 0-1,-1 0 1,1-1-1,0 0 0,-11-3 1,15 4-62,0-1 0,0 0 1,1 1-1,-1-1 0,0 0 0,0 0 1,1 0-1,-1 0 0,0 0 1,1-1-1,-1 1 0,1-1 0,-1 1 1,1-1-1,0 1 0,0-1 0,0 1 1,0-1-1,0 0 0,0 0 1,0 0-1,0 1 0,1-1 0,-1 0 1,1 0-1,-1 0 0,1 0 0,0 0 1,0 0-1,0 0 0,0 0 1,0 0-1,0 0 0,1 0 0,-1 0 1,1 0-1,-1 0 0,1 0 0,1-3 1,-1 3-25,1-1 0,-1 1 1,1 0-1,0-1 0,0 1 1,0 0-1,0 0 0,0 0 1,0 0-1,1 0 0,-1 1 1,0-1-1,1 1 0,0-1 1,-1 1-1,1 0 0,0 0 1,-1 0-1,1 1 0,0-1 1,0 1-1,0-1 0,0 1 1,0 0-1,0 0 0,-1 0 1,7 1-1,-4 1-8,1 0 0,-1 0 0,0 0 0,0 0 0,0 1 0,0 0 0,0 0 0,0 1 0,-1-1 0,5 6 0,-7-8 13,0 1-1,0 0 0,0 0 1,0 0-1,0 0 1,-1 0-1,1 1 1,-1-1-1,0 0 0,1 1 1,-1-1-1,0 1 1,-1-1-1,1 1 0,0-1 1,-1 1-1,1 0 1,-1-1-1,0 1 1,0 0-1,0-1 0,0 1 1,0 0-1,-2 2 1,1-3 10,0-1 0,0 0 0,0 0 0,0 0 0,0 1 0,-1-1 0,1 0 0,0 0 0,-1-1 0,1 1 0,-1 0 0,1 0 0,-1-1 0,0 1 0,1-1 0,-1 1 0,1-1 0,-1 0 0,0 1 0,1-1 0,-1 0 0,0 0 0,-2-1 0,-42-2 323,40 1-247,-1 1 1,0-1-1,1-1 1,0 1-1,-1-1 0,1 0 1,-11-7-1,16 9-76,-1 0-1,1 0 0,0 0 1,-1 0-1,1 0 1,0 0-1,0 0 0,0-1 1,-1 1-1,1 0 0,1-1 1,-1 1-1,0-1 1,0 1-1,0-1 0,1 1 1,-1-1-1,1 1 0,-1-1 1,1 0-1,0 1 1,-1-1-1,1 0 0,0 0 1,0 1-1,0-1 0,1 0 1,-1 1-1,0-1 1,1 0-1,-1 1 0,1-1 1,-1 0-1,1 1 0,0-1 1,1-1-1,0 0-12,1 0 0,0 1 0,0 0 0,0-1-1,0 1 1,0 0 0,0 1 0,0-1 0,1 0 0,-1 1 0,1 0-1,-1 0 1,1 0 0,-1 0 0,1 1 0,0-1 0,-1 1 0,1 0-1,7 0 1,-7 0-34,1 0 1,0 1-1,-1-1 0,1 1 0,0 0 0,-1 0 0,1 1 1,-1-1-1,0 1 0,1 0 0,-1 0 0,0 0 1,0 0-1,0 1 0,6 6 0,-8-8-62,-1-1 0,0 1 0,-1 1 0,1-1 0,0 0 0,0 0 0,0 0 0,-1 0 0,1 1 0,0-1 0,-1 0 0,1 0 0,-1 1 0,0-1 0,1 0 0,-1 1 0,0-1 0,0 1 0,0-1 0,0 0 0,0 1 0,0 2 0,-10 6-2003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1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1564 11699,'-39'35'4027,"31"-28"-2017,30-21 3135,-22 13-5148,28-21 411,0-3 0,-1 0 0,-2-1 1,23-31-1,-35 42-231,16-22 160,2 2 1,1 2 0,57-46 0,18 2-191,4 5 1,2 4-1,162-68 0,388-117-71,-482 190-17,469-152 89,10 41-97,-96 71-104,-238 46 35,-326 57 17,33-7-25,0 2 0,0 1 0,42 2 0,-66 3-98,-7 0-506,-5-1-1413,-3-1-437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2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93 9250,'-37'-77'3789,"24"61"4778,14 30-5916,-1-13-2962,17 24 1276,-9-17-820,-1-1 0,2 1 0,-1-1 1,1-1-1,0 1 0,0-1 0,0-1 0,21 8 1,-1-3 122,-19-7-196,1 0 0,-1 0 0,0 1 0,0 1 0,-1 0 0,1 0 0,15 12 0,-24-16-58,0 0-1,-1 0 1,1 0 0,0 0 0,-1 0-1,1 0 1,-1 0 0,1 0 0,-1 1 0,1-1-1,-1 0 1,0 0 0,0 0 0,0 1-1,0-1 1,0 0 0,0 0 0,0 0 0,0 1-1,0-1 1,0 0 0,-1 0 0,1 0-1,0 1 1,-1-1 0,1 0 0,-1 0 0,1 0-1,-1 0 1,0 0 0,1 0 0,-1 0-1,0 0 1,0 0 0,0 0 0,0 0 0,-1 0-1,-6 7 102,-1 0 0,0 0 0,-11 6 0,12-8-13,-28 21 87,14-9-530,-2-1 0,-49 27 0,64-38-1455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23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12723,'3'4'8045,"12"30"-6927,-10-15-1021,0 1 0,-2 0 0,0 0 0,0 22 0,-2-33-68,-1 0 1,-1-1-1,1 1 1,-1 0 0,-1 0-1,0-1 1,0 1-1,-1-1 1,0 0 0,0 0-1,-1 0 1,0 0-1,-7 10 1,-3-8 1,11-9 18,7-3 150,26-12-220,0-1 1,-1-2 0,0 0-1,-1-2 1,-2-1 0,0-1-1,25-27 1,-30 20 92,-20 27-41,0 0 0,-1 0-1,1-1 1,0 1 0,-1 0-1,1 0 1,-1-1 0,1 1-1,-1-1 1,1 1 0,-1-1-1,0 1 1,0 0-1,0-1 1,0 1 0,0-1-1,0 1 1,0-1 0,-1-1-1,1 3-9,0 0-1,0 0 0,0-1 0,0 1 0,0 0 0,-1 0 0,1 0 0,0 0 1,0-1-1,0 1 0,-1 0 0,1 0 0,0 0 0,0 0 0,0 0 1,-1 0-1,1 0 0,0 0 0,0-1 0,-1 1 0,1 0 0,0 0 1,0 0-1,-1 0 0,1 0 0,0 0 0,0 0 0,-1 1 0,1-1 1,0 0-1,0 0 0,-1 0 0,1 0 0,0 0 0,0 0 0,0 0 1,-1 0-1,1 1 0,0-1 0,0 0 0,-12 11 492,-6 15 133,15-20-561,1-1 0,0 1 0,0 0 0,0 0 0,1 0 0,-1 0 0,2 0 0,-1 0 0,0 0 0,2 9 0,-1-11-64,1 0 1,0 0-1,0 0 1,0 0 0,0 0-1,1-1 1,-1 1-1,1 0 1,0-1-1,0 0 1,0 1-1,1-1 1,-1 0-1,1 0 1,0 0-1,-1-1 1,1 1 0,4 2-1,0-1-44,1 1 1,0-2-1,1 1 1,-1-1-1,0 0 0,1-1 1,0 0-1,-1 0 1,1-1-1,0 0 0,0 0 1,10-2-1,-15 1-135,1 0-1,0 0 0,0 0 1,-1-1-1,1 0 1,0 0-1,-1 0 0,1-1 1,-1 1-1,1-1 1,-1 0-1,0 0 0,0-1 1,0 1-1,0-1 1,0 0-1,0 0 0,-1-1 1,0 1-1,1 0 1,-1-1-1,-1 0 0,1 0 1,3-6-1,0-16-1974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2.3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111 220 15355,'-83'10'5994,"78"-36"-3970,-3-10-640,3-9-528,-1-2-223,2 13-473,6 6-456,5 18-1073,6 7-703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77 106 12203,'21'-59'4210,"-37"102"-1362,10-27-2579,1 1-1,1-1 0,0 1 1,-3 28-1,7-44-260,0 1-1,0 0 1,0-1-1,0 1 1,0-1 0,0 1-1,0-1 1,1 1-1,-1-1 1,1 1-1,-1-1 1,1 1 0,-1-1-1,1 1 1,0-1-1,0 0 1,-1 1-1,1-1 1,0 0 0,0 0-1,0 1 1,1-1-1,-1 0 1,2 1 0,-1-1-5,1 0 0,-1 0 1,1 0-1,0 0 1,0-1-1,-1 1 1,1-1-1,0 1 1,0-1-1,0 0 1,-1 0-1,6-1 1,0 0-6,0-1 0,0 0 0,0 0 0,0 0 0,-1-1 0,1 0 1,-1-1-1,0 0 0,8-5 0,-8 2-7,1 0-1,-1 0 0,-1-1 1,1 1-1,-1-2 1,-1 1-1,0-1 0,0 0 1,4-10-1,-2 1 108,0-2 0,-1 1 0,5-29 0,-10 33 1403,-5 38-116,-19 165-616,-12 78-694,26-218-82,-2-1 0,-3 0 0,-26 63 0,32-92 10,-1 0 1,-1-1-1,-17 25 0,24-38 14,1-1 1,-1 1-1,0-1 0,0 1 0,0-1 0,-1 0 1,1 0-1,-1 0 0,0-1 0,0 0 1,1 1-1,-1-1 0,-1 0 0,1-1 1,0 1-1,0-1 0,-1 0 0,1 0 1,-1 0-1,-5 0 0,9-1-11,0-1 0,0 1 0,0-1 0,0 1 0,0-1 0,0 0 0,0 0 0,0 1 0,0-1 0,0 0 0,1 0 0,-1 0 0,0 0 0,0 0 0,1 0 0,-1 0 0,1 0 0,-1 0 0,1 0 0,-1 0 0,1 0 0,-1 0 0,1 0 1,0-1-1,0 1 0,0 0 0,0 0 0,0 0 0,0 0 0,0-1 0,0 1 0,0 0 0,0 0 0,1 0 0,-1 0 0,0-1 0,1 1 0,0-1 0,3-6-5,0 0 0,0 0 0,1 1 0,0 0 0,1 0 0,-1 0 1,1 0-1,1 1 0,-1 0 0,1 1 0,0-1 0,0 1 0,0 0 0,1 1 1,0 0-1,0 0 0,16-4 0,-7 2-264,1 0 1,-1 2-1,1 0 1,1 1-1,-1 1 0,0 1 1,35 1-1,-1 8-1648,-1 1-624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30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67 12731,'-4'-67'5241,"12"79"-3265,1 6-751,-1 3-161,-8 6-480,-5-4-152,-7 3-216,-7-3-200,-2-5-1088,3-2-721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42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93 8226,'58'-33'3343,"-59"33"-3198,1 1-1,-1-1 1,0 1-1,0 0 0,1-1 1,-1 1-1,1 0 1,-1 0-1,1-1 1,-1 1-1,1 0 1,-1 0-1,1 0 1,0-1-1,-1 1 1,1 0-1,0 0 0,0 0 1,0 0-1,-1 0 1,1 0-1,0 0 1,0 0-1,0 0 1,1-1-1,-1 1 1,0 0-1,0 0 1,0 0-1,1 0 0,-1 0 1,0 0-1,1-1 1,-1 1-1,1 0 1,-1 0-1,1 0 1,-1-1-1,1 1 1,0 0-1,-1-1 1,1 1-1,0-1 0,-1 1 1,1 0-1,0-1 1,0 0-1,0 1 1,0-1-1,-1 1 1,1-1-1,0 0 1,0 0-1,0 0 1,0 1-1,0-1 0,0 0 1,0 0-1,0 0 1,-1 0-1,1 0 1,0-1-1,0 1 1,0 0-1,0 0 1,0-1-1,1 0 1,-3 2-85,0 0 1,-1 0 0,1 0 0,0-1 0,-1 1 0,1 0 0,-1-1-1,1 0 1,-1 1 0,1-1 0,-1 0 0,1 0 0,-1 1 0,1-1-1,-1 0 1,0-1 0,1 1 0,-1 0 0,1 0 0,-1-1 0,1 1-1,-1-1 1,1 1 0,0-1 0,-1 1 0,1-1 0,0 0 0,-1 0-1,1 0 1,0 0 0,0 0 0,0 0 0,-1 0 0,1 0 0,0 0-1,1-1 1,-1 1 0,0 0 0,0-1 0,1 1 0,-1 0 0,0-1-1,1 1 1,-1-1 0,1 1 0,0-1 0,0 1 0,-1-1 0,1 0-1,0-1 1,0 1-64,0 0 1,0 0-1,0 0 0,1 0 0,-1 0 0,0 1 0,1-1 0,-1 0 0,1 0 1,0 0-1,-1 1 0,1-1 0,0 0 0,0 1 0,0-1 0,0 1 1,0-1-1,1 1 0,-1-1 0,0 1 0,1 0 0,-1 0 0,1-1 0,-1 1 1,1 0-1,0 1 0,-1-1 0,1 0 0,0 0 0,0 1 0,-1-1 1,1 1-1,0-1 0,0 1 0,0 0 0,0 0 0,0 0 0,0 0 0,-1 0 1,1 0-1,3 1 0,-2-1 3,-1 1 0,0-1 0,0 0 0,1 1 1,-1 0-1,0-1 0,0 1 0,0 0 0,0 0 0,0 0 0,0 1 1,0-1-1,0 0 0,0 1 0,-1-1 0,1 1 0,0 0 1,-1 0-1,1-1 0,-1 1 0,0 0 0,0 0 0,0 0 0,0 0 1,0 1-1,0-1 0,0 0 0,-1 0 0,1 0 0,-1 1 0,1-1 1,-1 0-1,0 1 0,0-1 0,0 0 0,0 0 0,-1 1 0,1-1 1,-1 4-1,-1-2 27,1 1 1,-1-1-1,1 0 1,-1 1-1,0-1 1,-1 0-1,1 0 1,-1 0-1,0 0 1,0-1-1,0 1 1,0-1-1,-1 0 1,1 0-1,-1 0 1,0 0-1,0-1 1,-8 5-1,7-6 32,1 1-1,-1-1 1,0 0-1,0 0 1,0-1-1,0 1 1,0-1 0,0 0-1,1-1 1,-1 1-1,0-1 1,0 0 0,0 0-1,0 0 1,1-1-1,-1 0 1,1 0-1,-1 0 1,-3-3 0,5 4-27,1-1 0,-1 0 0,1 0 0,0 0 1,0 0-1,0 0 0,0 0 0,0-1 1,0 1-1,1-1 0,-1 1 0,1-1 1,0 0-1,0 1 0,0-1 0,0 0 0,0 0 1,0 0-1,1 0 0,-1 0 0,1 0 1,0 0-1,0 0 0,0 0 0,0 0 1,1 1-1,-1-1 0,1 0 0,0 0 0,0 0 1,0 0-1,2-3 0,-1 2-33,0 0 0,0 0 0,1 0 0,0 1-1,0-1 1,0 1 0,0 0 0,0 0 0,0 0 0,1 0 0,0 1-1,-1-1 1,1 1 0,0 0 0,0 0 0,1 0 0,-1 1 0,0-1 0,0 1-1,1 0 1,-1 0 0,1 1 0,-1-1 0,1 1 0,-1 0 0,10 1-1,-11 0 2,0-1 0,1 0-1,-1 1 1,1 0-1,-1 0 1,0 0 0,1 0-1,-1 0 1,0 1-1,0-1 1,0 1-1,0 0 1,0 0 0,-1 0-1,1 0 1,0 1-1,-1-1 1,0 1-1,1-1 1,-1 1 0,0 0-1,-1 0 1,1 0-1,0 0 1,-1 0 0,1 0-1,-1 1 1,0-1-1,0 0 1,-1 1-1,1-1 1,-1 0 0,1 1-1,-1 6 1,0-9 6,-1 0 1,1 0-1,0-1 0,0 1 1,-1 0-1,1 0 0,0 0 1,-1 0-1,1 0 0,-1 0 1,1-1-1,-1 1 1,1 0-1,-1 0 0,0-1 1,1 1-1,-1 0 0,0-1 1,0 1-1,1-1 0,-1 1 1,0-1-1,0 1 1,0-1-1,0 1 0,-1-1 1,-2 2 17,0-1-1,0 0 1,-1-1 0,1 1 0,0-1 0,-6 0-1,-5-1 56,1 0 0,-26-6 0,35 6-66,0-1 0,0 1 0,1-1 1,-1 0-1,1 0 0,-1-1 0,1 0 1,0 1-1,0-1 0,-6-5 0,9 6-17,0 1 0,0 0 0,0 0 0,0-1 0,0 1-1,1-1 1,-1 1 0,0 0 0,1-1 0,-1 1 0,1-1 0,-1 0-1,1 1 1,0-1 0,0 1 0,-1-1 0,1 0 0,0 1-1,1-1 1,-1 1 0,0-1 0,0 0 0,1 1 0,-1-1-1,1 1 1,-1-1 0,1 1 0,0-1 0,-1 1 0,1 0 0,0-1-1,0 1 1,0 0 0,0 0 0,0-1 0,2 0 0,-1 0-28,0 0 1,0 0 0,0 0 0,1 1-1,-1-1 1,0 1 0,1-1 0,-1 1-1,1 0 1,-1 0 0,1 0 0,-1 0-1,1 1 1,0-1 0,-1 1-1,1-1 1,0 1 0,0 0 0,-1 0-1,1 0 1,0 1 0,-1-1 0,1 1-1,0-1 1,4 3 0,-2-1-246,1 0 0,-1 1 1,1 0-1,-1 0 0,0 0 0,0 0 1,0 1-1,0 0 0,-1 0 1,6 7-1,2 6-2042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44.6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3 112 8578,'3'-9'7788,"11"0"-6836,2 2-323,30-21 155,-44 27-739,0 0 0,0 0 0,1 0 1,-1 1-1,0 0 0,0-1 0,1 1 1,-1 0-1,0 0 0,0 0 0,1 0 1,-1 0-1,0 1 0,0-1 0,0 1 1,1-1-1,-1 1 0,0 0 0,0 0 1,0 0-1,0 0 0,0 0 0,0 0 1,0 1-1,-1-1 0,1 0 0,0 1 1,-1 0-1,3 2 0,-3-3-30,0 1 0,0-1 0,0 0 0,0 0 0,-1 1 1,1-1-1,0 0 0,-1 1 0,1-1 0,-1 0 0,1 1 0,-1-1 0,0 1 0,1-1 0,-1 1 0,0-1 1,0 1-1,0-1 0,0 1 0,-1-1 0,1 1 0,0-1 0,-1 1 0,1-1 0,-1 1 0,1-1 0,-1 0 1,0 1-1,1-1 0,-1 0 0,0 1 0,0-1 0,0 0 0,0 0 0,0 0 0,0 0 0,0 0 0,0 0 1,-1 0-1,1 0 0,-2 0 0,-3 2 88,-1 0 1,1 0-1,-1-1 1,1 0 0,-1-1-1,0 1 1,0-1-1,0-1 1,-14 1-1,19-1-72,0 0 0,-1-1 0,1 1-1,0 0 1,0 0 0,-1-1 0,1 0 0,0 1-1,0-1 1,0 0 0,0 0 0,0 0-1,0 0 1,0 0 0,0-1 0,0 1-1,1 0 1,-1-1 0,0 0 0,1 1 0,-1-1-1,1 0 1,0 0 0,-1 0 0,1 0-1,0 0 1,0 0 0,0 0 0,1 0-1,-1 0 1,0 0 0,1 0 0,-1-5 0,1 3-27,0 1 0,1-1 0,-1 1 0,1 0 0,-1-1 0,1 1 0,0-1 0,0 1 0,1 0 0,-1 0 1,1 0-1,0 0 0,-1 0 0,1 0 0,1 0 0,-1 0 0,0 1 0,1-1 0,-1 1 0,1 0 0,0-1 1,0 1-1,0 1 0,0-1 0,0 0 0,0 1 0,0-1 0,0 1 0,5-1 0,-4 1-8,0-1-1,0 1 1,0 0-1,0 1 1,0-1-1,0 1 1,0 0-1,0 0 1,0 0-1,0 0 1,1 1-1,-1 0 1,0-1-1,-1 2 1,1-1 0,0 0-1,0 1 1,0-1-1,-1 1 1,1 0-1,-1 1 1,1-1-1,-1 1 1,5 4-1,-7-6 7,0 0-1,0 1 0,1-1 1,-1 1-1,-1 0 1,1-1-1,0 1 0,0 0 1,0-1-1,-1 1 1,1 0-1,-1 0 0,0-1 1,1 1-1,-1 0 1,0 0-1,0 0 0,0 0 1,0-1-1,-1 1 1,1 0-1,0 0 0,-1 0 1,1-1-1,-1 1 1,0 0-1,1 0 0,-1-1 1,0 1-1,0-1 1,0 1-1,0-1 0,0 1 1,-1-1-1,1 0 1,0 1-1,-1-1 0,1 0 1,-1 0-1,-1 1 1,-1 1 39,-1 0 0,0 0 0,0 0 0,0-1 0,0 0 0,0 0 0,0 0 0,-1-1 0,1 0 0,-1 0 0,1 0 0,-9 0 0,10-1-8,0 0 0,1-1-1,-1 1 1,1-1 0,-1 0 0,1 0-1,-1 0 1,1-1 0,-1 1 0,1-1-1,0 0 1,0 0 0,0 0 0,0 0-1,0 0 1,1-1 0,-1 1 0,0-1-1,-2-3 1,4 3-27,-1 1 0,1-1-1,0 1 1,1 0 0,-1-1 0,0 0-1,1 1 1,-1-1 0,1 1 0,0-1-1,0 0 1,0 1 0,0-1 0,0 0-1,0 1 1,1-1 0,-1 1 0,1-1-1,0 1 1,0-1 0,0 1 0,0-1-1,0 1 1,1 0 0,-1 0 0,1-1-1,2-1 1,-3 1-10,1 1 0,0 0 0,0 0 0,0 0 0,1 1 0,-1-1 0,0 0 0,1 1 0,-1 0 1,0-1-1,1 1 0,0 0 0,-1 0 0,1 1 0,0-1 0,-1 0 0,1 1 0,0 0 0,0 0 0,0-1 0,-1 2 0,1-1 0,0 0 0,0 0 0,-1 1 0,1 0 0,0-1 0,4 3 0,-3-1-25,0-1-1,0 1 1,0 0-1,-1 1 0,1-1 1,0 0-1,-1 1 1,1 0-1,-1 0 1,0 0-1,0 1 1,0-1-1,-1 0 1,1 1-1,-1 0 0,0 0 1,2 4-1,-3-7-70,-1 1 0,1 0 0,-1-1 0,0 1 0,0-1 0,0 1 0,0 0-1,0-1 1,0 1 0,0 0 0,0-1 0,-1 1 0,1-1 0,-1 3 0,-1 2-1441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47.3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3131 9586,'-19'-52'7496,"10"-3"-4855,7-60-2214,3 89 369,6-133 414,49-282 0,-41 366-1128,2 1-1,4 1 0,3 0 1,3 2-1,4 1 0,2 2 1,3 1-1,73-102 0,-30 71-96,5 2 0,3 5 0,105-85-1,-49 61-156,236-145 0,-187 151-127,401-164 0,232-12-3592,-697 246 2067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50.5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36 9354,'-7'-8'849,"-14"-16"1336,20 20-692,14 13 583,9 12-1244,-2 0 0,0 1 0,-1 2-1,19 29 1,4 4-436,-22-31-258,1-1-1,1 0 0,2-2 0,0-1 0,1-1 0,2-1 0,0-2 0,1 0 0,0-2 1,35 15-1,53 10 256,2-5 0,128 21 0,-221-52-348,699 100 777,-1-69-589,-219-19-1088,-426-19-513,-16-4-593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53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114 65 8554,'-94'-54'4153,"75"43"799,24 13-2221,1 0-1940,4 3-548,18 8 218,1-1 1,0-1-1,42 9 0,2-4 75,-27-7-357,64 22 0,-109-30-177,-1-1 1,1 0 0,0 1 0,0-1 0,-1 0 0,1 1-1,0-1 1,-1 1 0,1-1 0,0 1 0,-1 0 0,1-1-1,-1 1 1,1 0 0,-1-1 0,1 1 0,-1 0 0,1-1 0,-1 1-1,0 0 1,0 0 0,1 0 0,-1-1 0,0 1 0,0 0-1,0 0 1,0 0 0,0 0 0,0-1 0,0 1 0,0 0 0,0 0-1,0 0 1,0 0 0,-1 1 0,-15 31 159,12-26-128,-17 27 135,-2 0 1,-1-2-1,-1-1 0,-36 34 0,-130 100-1559,172-152-162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5:54.7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189 901 9170,'37'-20'2605,"60"-45"-1,24-39-1380,-66 47-1184,92-125 0,-117 138 30,-1-2 0,31-68 0,-47 83 79,0 0-1,-2-1 1,-2 0-1,11-61 1,-20 90-88,1-1 0,-1 1 0,0 0 0,0-1 0,0 1 0,-1 0 0,1-1 0,-1 1 0,-1-5 0,2 7-41,-1 0 0,1 0-1,-1 1 1,1-1 0,-1 0 0,1 1 0,-1-1 0,1 1-1,-1-1 1,0 0 0,1 1 0,-1-1 0,0 1 0,1 0 0,-1-1-1,0 1 1,0 0 0,1-1 0,-1 1 0,0 0 0,0 0-1,0-1 1,1 1 0,-1 0 0,0 0 0,0 0 0,0 0 0,0 0-1,1 0 1,-1 1 0,0-1 0,0 0 0,0 0 0,1 0-1,-1 1 1,0-1 0,0 1 0,0-1 0,-7 4 59,1 0 0,0 0 0,1 1 1,-1 0-1,1 0 0,0 0 0,-8 9 0,-3 6 65,-24 34-1,6 2-118,2 2 0,3 1 1,-37 103-1,-48 207-70,81-252 46,2-9-29,-128 368-69,153-458 121,-1 0-1,0 0 1,-2 0 0,0-1-1,0-1 1,-2 0 0,-26 29-1,36-43 6,1 0-1,-1 0 1,0-1-1,0 1 1,0-1-1,0 1 1,0-1-1,0 0 1,0 1-1,0-1 1,-1 0-1,1-1 0,0 1 1,-1 0-1,1-1 1,-1 1-1,1-1 1,-1 0-1,1 0 1,-1 0-1,1 0 1,-3 0-1,4-1-1,0 1 0,0-1 0,0 1 0,0-1 1,0 0-1,0 1 0,0-1 0,0 0 0,0 0 0,1 0 0,-1 0 0,0 0 0,1 0 0,-1 0 0,0 0 0,1 0 1,-1 0-1,0-2 0,0 0 24,1-1 0,-1 0 0,1 1 0,-1-1 0,1 0 1,0 1-1,0-1 0,1-4 0,2-7 99,0 1 0,1-1-1,1 1 1,0 1 0,1-1 0,13-22-1,-6 14 81,1 1-1,1 0 0,21-21 1,-23 29-115,0 1 0,0 1 1,1 1-1,1 0 0,0 0 0,0 1 1,1 1-1,0 1 0,0 0 0,1 2 1,-1-1-1,1 2 0,1 0 0,-1 1 1,0 1-1,1 1 0,0 0 0,26 3 1,21 2-221,-32 0-572,1-2 0,-1-1 0,1-2 0,-1-1 0,56-11 0,-29-4-2031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6:0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42 8970,'-68'2'10974,"86"-2"-9533,56 6-83,-55-3-948,-1-1 1,0-1-1,0-1 0,37-4 1,-37 2-144,-1 1 0,1 0 0,-1 1 0,1 1 0,26 5 1,40 1 16,-20-8-6,123 5-180,77-8-80,-206 0-81,-23 1 193,55 2-1,-58 2-140,51-7-1,-34 2 161,200-4 16,-114-1-189,-86 3-68,54 3 0,-90 3 115,0-1 0,0 0-1,18-4 1,-12 1 57,-6 3-83,1 0 0,-1 1 0,20 3 0,27-2-72,290-9 325,-273 8-180,-37 0 25,250 7-6,-175-5 29,14 1-108,-38-2-152,-25-2 118,44 2 130,-97 1-87,-10-1-5,1 0 0,-1-1-1,1 1 1,-1-1 0,1 0-1,-1 0 1,1 0 0,-1-1-1,1 1 1,4-2 0,-7-3-568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6:24.42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58 19 8850,'-58'11'10054,"75"-12"-9807,-1 0-1,1 1 1,30 5 0,7 0 388,30-5 240,0-4 0,103-18 0,-125 14-761,-17 5 10,-1 3 0,1 1 1,68 11-1,28 0-60,-68-8-17,115-2 285,-83 0-295,-35 0 13,131 8 1,-156-9-19,-1 2 1,65 13 0,-85-16-142,-24 0 114,0-1-13,0 0-16,0 1 12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2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24 184 13051,'-24'93'6384,"35"-115"-5332,-1 0 1,-1 0-1,-1-1 0,-1 0 1,-1 0-1,4-34 1,6-23 614,-16 80-1665,0 0 1,0-1-1,1 1 0,-1 0 1,0 0-1,0-1 1,0 1-1,0 0 0,0 0 1,0-1-1,1 1 1,-1 0-1,0 0 1,0 0-1,0 0 0,1-1 1,-1 1-1,0 0 1,0 0-1,0 0 0,1 0 1,-1 0-1,0 0 1,0-1-1,1 1 1,-1 0-1,0 0 0,0 0 1,1 0-1,-1 0 1,0 0-1,0 0 0,1 0 1,-1 0-1,0 0 1,0 0-1,1 0 0,-1 0 1,0 1-1,0-1 1,1 0-1,-1 0 1,0 0-1,0 0 0,1 0 1,-1 0-1,0 1 1,0-1-1,0 0 0,1 0 1,-1 0-1,0 1 1,0-1-1,15 14-110,-13-11 104,34 40-1648,-2 3-1,40 70 0,-54-83-968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07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88 5609,'36'-29'3104,"-35"28"-2944,-1 1 1,1 0 0,-1 0 0,1 0 0,0 0 0,-1 1 0,1-1-1,-1 0 1,1 0 0,-1 0 0,1 0 0,0 1 0,-1-1 0,1 0 0,-1 0-1,1 1 1,-1-1 0,1 0 0,-1 1 0,0-1 0,1 1 0,-1-1-1,1 0 1,-1 1 0,0-1 0,1 1 0,-1-1 0,0 1 0,1 0 0,-1-1 4,0 1 1,1-1 0,-1 0-1,0 1 1,0-1 0,0 1 0,1-1-1,-1 0 1,0 1 0,0-1 0,0 1-1,0-1 1,1 1 0,-1-1-1,0 1 1,0-1 0,0 0 0,0 1-1,0-1 1,0 1 0,-1-1 0,1 1-1,0-1 1,0 1 0,0-1-1,0 0 1,0 1 0,-1-1 0,1 1-1,0-1 1,0 0 0,-1 1 0,1-1-1,0 0 1,0 1 0,-1-1-1,1 0 1,0 1 0,-1-1 0,1 0-1,-1 1 1,-69 34 1628,70-35-1776,-1 1 0,0-1 1,0 0-1,0 0 0,1 1 1,-1-1-1,0 0 0,0 0 1,0 0-1,1 0 1,-1 0-1,0 0 0,0 0 1,0 0-1,1-1 0,-1 1 1,0 0-1,0 0 0,0-1 1,1 1-1,-1 0 0,0-1 1,1 1-1,-1-1 0,0 1 1,1-1-1,-1 1 0,0-1 1,1 1-1,-1-1 0,1 0 1,-1 1-1,1-1 0,-1 0 1,1 1-1,0-1 0,-1 0 1,1 0-1,0 1 0,0-1 1,-1-1-1,1 1-10,-1 0 0,1 0 0,0 0 0,0-1-1,-1 1 1,1 0 0,0 0 0,0 0 0,0 0 0,0 0 0,0-1 0,1 1-1,-1 0 1,0 0 0,0 0 0,1 0 0,-1 0 0,1 0 0,-1 0-1,1 0 1,-1 0 0,1 0 0,0 0 0,-1 0 0,2-1 0,3-1-17,1 1 1,-1 0 0,0 0-1,0 1 1,1 0 0,8-1 0,-13 1 7,0 1 0,0 0 0,0 0 0,0-1 0,0 1 0,1 0 0,-1 0 0,0 1 0,0-1 0,0 0 0,0 0 0,1 0 0,-1 1 0,0-1 0,0 1 0,0-1 0,0 1 0,0-1 0,0 1 0,0-1 0,0 1 0,0 0 0,0 0 0,0-1 0,0 1 0,-1 0 0,1 0 0,0 0 0,-1 0 0,1 0 0,0 0 0,-1 0 0,1 0 0,-1 0 0,0 0 0,1 2 0,-1-2 21,0 0 1,0 0 0,0 0-1,0 0 1,0 0-1,0 0 1,0-1-1,0 1 1,0 0-1,0 0 1,-1 0-1,1 0 1,0 0-1,-1-1 1,1 1-1,-1 0 1,1 0-1,-1-1 1,1 1-1,-1 0 1,1-1-1,-1 1 1,0 0 0,1-1-1,-2 1 1,0 0 45,0 0 1,0 0 0,0 0 0,0-1-1,0 1 1,0-1 0,-1 1 0,1-1 0,0 0-1,-3 0 1,1 1 118,-1-2 0,1 1-1,0 0 1,-1-1 0,1 0 0,0 0 0,0 0-1,0-1 1,0 0 0,-6-2 0,10 3-165,-1 0 1,1 1-1,-1-1 1,1 0 0,-1 0-1,1 1 1,0-1-1,-1 0 1,1 0-1,0 0 1,0 0 0,-1 0-1,1 0 1,0 1-1,0-1 1,0 0-1,0 0 1,0 0 0,0 0-1,1 0 1,-1 0-1,0 1 1,0-1 0,1 0-1,-1 0 1,0 0-1,1 0 1,-1 1-1,1-2 1,16-23 14,-15 23-48,0 0 0,1 0 1,-1 0-1,0 0 0,1 0 0,-1 1 1,1-1-1,-1 1 0,1-1 0,0 1 1,0 0-1,-1 0 0,1 0 1,0 1-1,0-1 0,0 1 0,0-1 1,0 1-1,0 0 0,0 0 0,0 1 1,0-1-1,5 2 0,-5-1-3,-1 0 0,0 0-1,1 0 1,-1 0 0,0 1 0,0-1 0,0 1-1,0 0 1,0-1 0,0 1 0,-1 0-1,1 0 1,-1 0 0,1 0 0,-1 1-1,0-1 1,1 0 0,-1 0 0,-1 1 0,1-1-1,0 1 1,0-1 0,-1 1 0,0-1-1,1 1 1,-1-1 0,0 6 0,0-4 6,0 1 1,-1-1 0,1 0 0,-1 1-1,0-1 1,0 0 0,-1 0-1,1 0 1,-1 0 0,0 0 0,0 0-1,0 0 1,0-1 0,-1 1 0,1-1-1,-1 1 1,-4 3 0,5-5 22,-1-1 0,1 1 0,-1 0 0,1-1 0,-1 1 1,0-1-1,0 0 0,0 0 0,1 0 0,-1 0 0,0-1 0,0 1 0,0-1 1,0 1-1,-1-1 0,1 0 0,0 0 0,0-1 0,0 1 0,0-1 1,0 1-1,0-1 0,0 0 0,1 0 0,-6-2 0,6 2 4,0 0-1,0 0 0,1-1 1,-1 1-1,0 0 0,0-1 1,1 1-1,-1-1 0,1 1 1,-1-1-1,1 0 0,0 1 1,0-1-1,-1 0 0,1 0 1,0 0-1,1 0 0,-1 0 1,-1-4-1,1 1-8,1 1-1,0 0 1,0-1 0,0 1 0,0 0-1,0-1 1,1 1 0,0 0 0,2-9-1,-1 8-13,0 0 0,0-1-1,0 1 1,1 0 0,-1 0 0,1 0-1,1 1 1,-1-1 0,0 1 0,1 0-1,0 0 1,0 0 0,1 0 0,-1 1-1,1-1 1,6-3 0,-9 7-10,1-1 0,-1 1 0,1-1 0,-1 1 0,1 0 0,-1 0 0,0 0 0,1 0 0,-1 0 0,1 1 0,-1-1 0,1 1 0,-1 0 0,0-1 0,1 1 0,-1 0 0,0 1 0,0-1 0,0 0 0,0 0 0,0 1 0,0 0 0,0-1 0,0 1 0,0 0 0,-1 0 0,1 0 0,-1 0 0,1 0 0,-1 0 0,0 0 0,2 4 0,-1-2-9,0 1 1,0-1-1,0 0 0,0 1 0,-1-1 1,0 1-1,0 0 0,0 0 0,0-1 1,-1 1-1,0 0 0,0 0 0,0 0 1,-1-1-1,1 1 0,-3 5 1,1-5 43,0 0 0,-1-1 1,0 0-1,0 1 0,-1-1 1,1-1-1,-1 1 0,0 0 1,0-1-1,0 0 0,0 0 1,0 0-1,-1 0 0,1-1 1,-1 1-1,0-1 0,0 0 1,0-1-1,0 1 0,0-1 1,-9 1-1,11-2 14,0 1-1,0-1 0,0 0 1,1 0-1,-1-1 0,0 1 1,0 0-1,0-1 1,1 0-1,-1 0 0,0 1 1,1-2-1,-1 1 1,0 0-1,1 0 0,0-1 1,-1 0-1,1 1 1,0-1-1,0 0 0,0 0 1,0 0-1,0 0 1,0 0-1,0-1 0,1 1 1,-1-1-1,1 1 1,0-1-1,0 1 0,0-1 1,0 0-1,0 1 1,0-1-1,1 0 0,-1 0 1,1 0-1,0 1 0,0-1 1,1-6-1,-1 3-32,1-1-1,0 0 1,0 0-1,1 0 1,0 0-1,1 1 0,-1-1 1,1 1-1,0-1 1,1 1-1,6-9 1,-9 13-13,0 0 1,1 0-1,-1 0 1,1 0-1,-1 1 1,1-1 0,0 0-1,-1 1 1,1 0-1,0-1 1,0 1-1,0 0 1,0 0-1,0 0 1,0 0 0,1 0-1,-1 1 1,0-1-1,0 1 1,1-1-1,-1 1 1,0 0-1,1 0 1,-1 0-1,0 0 1,0 0 0,1 0-1,-1 1 1,0-1-1,0 1 1,1 0-1,-1-1 1,0 1-1,0 0 1,0 0-1,0 1 1,0-1 0,2 2-1,0 0-42,-1 0 1,1 0-1,-1 0 0,0 0 0,1 1 1,-2-1-1,1 1 0,0 0 0,-1 0 1,0 0-1,1 0 0,-2 0 1,1 1-1,0-1 0,0 5 0,-1-5 50,-1-1-1,0 0 1,0 0-1,0 0 0,-1 0 1,1 0-1,0 0 1,-1 1-1,0-1 1,0 0-1,0 0 0,0-1 1,-1 1-1,1 0 1,-1 0-1,1-1 0,-1 1 1,0-1-1,0 1 1,0-1-1,0 0 1,-5 4-1,2-2 58,1 0 0,-1-1 0,0 0 0,0 0 0,0 0 0,0-1 0,0 1 0,-1-1 0,1 0 0,-1-1 0,0 1 0,-11 0 0,15-2-20,-1 0-1,1 0 0,0-1 0,-1 1 0,1-1 0,0 1 0,-1-1 1,1 0-1,0 0 0,0 0 0,0 0 0,0 0 0,0-1 0,0 1 0,0-1 1,0 1-1,0-1 0,0 0 0,1 1 0,-1-1 0,1 0 0,0 0 1,-1 0-1,1 0 0,0-1 0,0 1 0,0 0 0,0 0 0,1-1 0,-1 1 1,1 0-1,-1-1 0,1-2 0,-1 2-43,1-1-1,0 0 1,0 1-1,0-1 1,0 1-1,0-1 1,1 0 0,0 1-1,-1-1 1,1 1-1,1-1 1,-1 1-1,0 0 1,1 0-1,0-1 1,-1 1 0,1 0-1,1 0 1,-1 1-1,0-1 1,1 0-1,-1 1 1,1-1 0,0 1-1,0 0 1,0 0-1,0 0 1,0 0-1,0 1 1,0-1 0,1 1-1,-1 0 1,1 0-1,-1 0 1,1 0-1,-1 1 1,1-1 0,-1 1-1,1 0 1,0 0-1,-1 0 1,1 1-1,-1-1 1,1 1 0,-1 0-1,1 0 1,-1 0-1,1 0 1,-1 1-1,0-1 1,0 1 0,5 3-1,-5-2-33,0 0 0,0 1-1,0-1 1,0 1 0,0 0 0,-1 0-1,0 0 1,0 0 0,0 0 0,0 0-1,-1 1 1,2 6 0,-2-10 45,-1 1 1,0 0-1,1-1 0,-1 1 1,0-1-1,0 1 0,0 0 1,0-1-1,-1 1 1,1-1-1,0 1 0,-1 0 1,1-1-1,-1 1 1,0-1-1,1 1 0,-1-1 1,0 1-1,0-1 0,0 0 1,0 0-1,0 1 1,0-1-1,0 0 0,0 0 1,0 0-1,-1 0 0,1 0 1,0 0-1,-1 0 1,1-1-1,-1 1 0,1 0 1,-1-1-1,1 1 1,-1-1-1,0 1 0,-2-1 1,-1 0 40,0 1 1,0-1 0,1-1-1,-1 1 1,0-1 0,0 0-1,1 0 1,-1 0 0,0-1-1,1 1 1,-1-1 0,1 0 0,0 0-1,0-1 1,0 1 0,-7-6-1,10 7-78,-1-1 0,1 1 0,-1 0-1,1-1 1,-1 1 0,1-1 0,0 1 0,-1-1-1,1 0 1,0 1 0,0-1 0,1 0 0,-1 0-1,0 0 1,0 0 0,1 0 0,-1 0 0,1 0-1,0 0 1,0 0 0,-1 0 0,1 0 0,0 0-1,1 0 1,-1 0 0,0 0 0,1 0-1,-1 0 1,1 0 0,-1 0 0,1 1 0,0-1-1,0 0 1,0 0 0,0 0 0,0 1 0,0-1-1,1 1 1,-1-1 0,3-2 0,13-11-2743,0 4-2677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10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13 9346,'-11'-3'502,"-25"-7"2325,39 15-1490,23 12-236,66 33 192,1-4 1,3-3 0,167 48 0,-137-58-923,1-6 1,203 18-1,35-26 324,403-32 0,-116-59-144,-504 44-425,-2-7 0,189-71 0,-45 4-1546,-248 90-173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11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13251,'1'1'5681,"12"10"-2567,27 10-2196,-25-13-720,1 0 0,0 0-1,1-2 1,29 8 0,-25-8-44,-6-4-111,1 2 0,-1 0-1,0 1 1,0 1 0,-1 0 0,0 1-1,27 17 1,-39-21-32,1-1-1,-1 1 1,0-1-1,0 1 1,0 0 0,-1-1-1,1 1 1,-1 0-1,1 0 1,-1 0-1,0 1 1,0-1 0,-1 0-1,1 0 1,-1 0-1,1 1 1,-1-1-1,0 0 1,0 1 0,0-1-1,-1 0 1,1 0-1,-1 1 1,0-1-1,0 0 1,0 0 0,0 0-1,-2 3 1,-5 11 175,0 0 1,-2-1 0,-19 26 0,17-24 49,-56 80-319,63-86-3572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2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47 185 9882,'-40'78'4489,"36"-68"-1320,1-2 255,3-14-2007,0 4-697,3-16-288,19-79-920,-13 35-496,-7 10-1113,-2 8-3536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2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60 12667,'-34'-45'4705,"34"45"-4638,0 0 0,0-1 1,-1 1-1,1 0 0,0 0 1,0-1-1,0 1 0,-1 0 1,1 0-1,0-1 0,0 1 1,0 0-1,0 0 1,0-1-1,0 1 0,0 0 1,0-1-1,0 1 0,-1 0 1,1 0-1,0-1 0,1 1 1,-1 0-1,0-1 0,0 1 1,0 0-1,0-1 0,0 1 1,0 0-1,0 0 0,0-1 1,0 1-1,1 0 0,-1 0 1,0-1-1,0 1 0,0 0 1,0 0-1,1-1 0,-1 1 1,0 0-1,0 0 0,1 0 1,-1 0-1,0-1 0,0 1 1,1 0-1,-1 0 0,0 0 1,1 0-1,-1 0 0,0 0 1,0 0-1,1 0 1,-1 0-1,1 0 0,16-2 64,-16 2 143,12 0-186,1-1 0,0 2 0,0 0 0,-1 0 0,1 2 0,-1-1 0,1 2 0,-1 0 0,0 0-1,-1 1 1,1 1 0,12 7 0,-23-12-88,0 1-1,0-1 0,0 0 1,0 1-1,-1-1 1,1 1-1,-1 0 1,1-1-1,-1 1 0,1 0 1,-1 0-1,0 0 1,0 0-1,0 0 0,0 0 1,1 4-1,-2-4 9,0-1-1,0 1 1,-1 0 0,1 0-1,0 0 1,-1-1-1,1 1 1,-1 0-1,1-1 1,-1 1-1,0 0 1,0-1 0,0 1-1,0-1 1,0 1-1,0-1 1,0 1-1,0-1 1,-1 0 0,1 0-1,0 0 1,-4 2-1,-10 8 58,0-1-1,-1-1 1,0-1-1,-1 0 1,0-1-1,-21 6 1,-111 22-263,109-29-521,17-5-758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2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54 182 13827,'-37'67'5529,"35"-82"-3640,-1-8-409,1-11-528,-4-6-312,4-3-720,2 4-512,-1 8-1160,4 7-705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3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69 10146,'-1'-39'3656,"1"38"-3446,0 0 0,0 0 0,0-1 0,0 1 0,1 0 0,-1 0 0,0 0 0,0 0 0,1 0 0,-1 0 0,1-1 0,-1 1 0,1 0 0,0 1 0,-1-1 0,1 0 0,0 0 0,0 0 0,-1 0 0,1 0 0,0 1 0,0-1 0,0 0 0,0 1 1,0-1-1,0 1 0,0-1 0,0 1 0,0-1 0,1 1 0,0-1 0,0 1-111,-1 0 1,0-1-1,1 1 0,-1 0 1,1 0-1,-1 0 1,1 0-1,-1 0 1,1 0-1,-1 0 0,1 0 1,-1 1-1,1-1 1,-1 1-1,1-1 0,-1 1 1,0-1-1,1 1 1,-1 0-1,0 0 1,0 0-1,0-1 0,1 1 1,-1 0-1,1 2 1,0 0-51,1 0 0,-1 1 0,-1-1 1,1 1-1,0-1 0,-1 1 0,0 0 1,1-1-1,-1 1 0,-1 0 0,1 0 1,-1 0-1,1 0 0,-1 0 0,0-1 1,-1 1-1,1 0 0,-1 0 0,1 0 1,-1 0-1,0 0 0,-1-1 0,1 1 0,-1 0 1,1-1-1,-5 7 0,-2 4 8,0 0-1,-1 0 0,-1-1 0,0 0 1,0-1-1,-2 0 0,1-1 0,-1 0 1,-18 12-1,63-20-107,77-3-44,95-7-1106,-138 1 1082,130 5-1,-195 1 127,2 0 19,0 0 0,0 0 0,1 1 0,-1-1 0,0 1 0,0 0 0,1 0 0,-1 0 0,0 0 0,0 1 0,0 0 0,-1-1 0,1 1 0,0 1 0,3 2 0,-7-5-12,1 1-1,-1-1 1,0 1 0,1-1 0,-1 1-1,0-1 1,0 1 0,0-1-1,1 1 1,-1-1 0,0 1-1,0-1 1,0 1 0,0-1 0,0 1-1,0-1 1,0 1 0,0-1-1,0 1 1,0-1 0,0 1-1,-1-1 1,1 1 0,0-1 0,0 1-1,0-1 1,-1 1 0,1-1-1,0 1 1,-1-1 0,-16 16 329,-25 4 264,30-16-415,1-1 0,-1 0 0,1-1 0,-1 0 0,0-1 0,0 0 0,-17-1 1,24-1-119,1 1 1,0-1-1,0 0 1,0 0 0,-1 0-1,1 0 1,0-1 0,1 0-1,-1 0 1,-6-4 0,8 4-51,0 1 0,0-1 0,0 0 0,1 0 1,-1 0-1,1 0 0,-1 0 0,1 0 0,0 0 0,0 0 0,0-1 1,0 1-1,0 0 0,1-1 0,-1 1 0,1-1 0,-1 1 0,1-1 1,0-4-1,0 5-48,0-1 1,1 1-1,-1-1 1,0 1-1,1-1 1,0 1-1,0-1 1,-1 1-1,1-1 1,1 1-1,-1 0 1,0 0-1,1-1 1,-1 1-1,1 0 1,-1 0-1,1 1 0,0-1 1,0 0-1,0 0 1,0 1-1,0-1 1,0 1-1,0 0 1,1 0-1,3-2 1,1 1-238,0-1-1,0 1 1,1 1-1,-1-1 1,1 1 0,-1 1-1,14 0 1,30 2-1845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3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1 10714,'-16'2'1843,"0"1"0,1 0 0,0 2 0,-18 6 0,16-4-1576,0 1-1,1 1 1,1 0-1,-1 1 1,1 1-1,1 1 1,0 0-1,1 0 1,0 1-1,-16 22 1,27-32-263,0-1 0,0 1-1,1 0 1,-1 0 0,0 0 0,1 0 0,0 0 0,0 0 0,0 0 0,0 0-1,0 1 1,1-1 0,-1 0 0,1 1 0,0-1 0,0 0 0,0 1 0,2 4-1,-1-4 4,0 0 0,1 0-1,0 0 1,0 0 0,0 0-1,0-1 1,0 1 0,1-1-1,0 1 1,0-1 0,0 0-1,6 5 1,-1-2-12,1 0 0,1 0 0,-1 0 0,1-1-1,0-1 1,0 0 0,0 0 0,1-1 0,0 0 0,16 2 0,-8-5-22,0 0-1,0-1 1,0-1 0,0-1-1,0-1 1,0 0 0,-1-1-1,0-1 1,0-1 0,-1-1-1,26-14 1,-12-2 107,-30 23-52,0 0 0,0 1 0,0-1 0,0 0 0,0 0-1,0 0 1,0-1 0,-1 1 0,1 0 0,0 0 0,-1 0 0,1 0 0,-1-1 0,1 1-1,-1 0 1,0-1 0,1 1 0,-1 0 0,0-1 0,0 1 0,0 0 0,0-1-1,0-1 1,0 2 13,-1 1 0,1 0 0,0 0 0,-1-1-1,1 1 1,0 0 0,0 0 0,-1 0-1,1-1 1,-1 1 0,1 0 0,0 0 0,-1 0-1,1 0 1,0 0 0,-1 0 0,1 0 0,0 0-1,-1 0 1,1 0 0,-1 0 0,1 0 0,0 0-1,-1 0 1,1 0 0,0 0 0,-1 0 0,1 0-1,0 0 1,-1 1 0,1-1 0,0 0 0,-1 0-1,1 0 1,0 1 0,-1-1 0,1 0 0,0 1-1,-2 4-38,1 1 0,0-1 0,0 0 0,1 1-1,0-1 1,0 1 0,0-1 0,0 1 0,1-1-1,0 0 1,0 1 0,1-1 0,2 6 0,-2-6-6,0-1 1,0 1 0,1-1-1,0 0 1,0 0 0,0 0-1,0 0 1,1-1 0,0 1-1,-1-1 1,1 0 0,0 0-1,1 0 1,-1-1 0,0 1-1,7 2 1,0-1-2,0 0 1,0 0-1,1-1 1,-1 0-1,20 2 1,-27-4-86,0-1 1,0 1-1,0-1 1,0 0 0,0 0-1,0 0 1,0-1 0,0 1-1,0-1 1,-1 0-1,1 0 1,0-1 0,0 1-1,-1-1 1,1 1-1,0-1 1,-1 0 0,0-1-1,0 1 1,1 0-1,-1-1 1,-1 0 0,1 0-1,0 0 1,-1 0-1,1 0 1,-1 0 0,0-1-1,0 1 1,3-8-1,19-29-2873,-15 19 1279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4.0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12931,'8'0'4945,"18"-4"-3265,15 8-280,-1-8 65,12 8-329,-3-4-592,-11-2-248,-7 2-512,-9 0-408,-14 0-912,-4 0-593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4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10954,'8'1'4641,"18"-1"-2168,17 4-1441,9-6-384,3 2-168,-5-2-1320,-8 1-4033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3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70 12683,'-3'-5'5297,"0"-9"-3233,3 0-911,17 8-1001,6-4-96,15 5-184,1-1-401,9 1-975,3 0-1248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4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93 168 12515,'-84'41'4326,"84"-41"-4286,0 0-1,-1 0 1,1 0-1,-1 1 1,1-1-1,-1 0 1,1 0 0,0 0-1,-1 1 1,1-1-1,0 0 1,-1 0 0,1 1-1,0-1 1,-1 0-1,1 1 1,0-1-1,-1 0 1,1 1 0,0-1-1,0 1 1,0-1-1,-1 0 1,1 1 0,0-1-1,0 1 1,0-1-1,0 1 1,0-1 0,0 0-1,0 1 1,0-1-1,0 1 1,0-1-1,0 1 1,0-1 0,0 1-1,0-1 1,0 0-1,0 1 1,0-1 0,1 1-1,-1-1 1,0 0-1,0 1 1,0-1 0,1 1-1,-1-1 1,0 0-1,1 1 1,-1-1-1,0 0 1,1 1 0,-1-1-1,0 0 1,1 0-1,0 1 1,22 8 711,-22-9-679,13 2 146,0 0-1,0-1 0,0 0 1,0-1-1,0 0 1,0-2-1,0 1 0,18-6 1,-2 0-149,0-2 0,47-21-1,-72 28-80,0 0-1,-1 0 0,1-1 0,-1 0 1,1 0-1,-1 0 0,0 0 0,0-1 1,-1 1-1,1-1 0,4-6 0,-8 9 8,1 0 0,0-1 0,-1 1 0,1 0 0,-1 0 0,0-1 0,1 1-1,-1 0 1,0-1 0,0 1 0,0-1 0,0 1 0,0 0 0,0-1-1,0 1 1,0 0 0,-1-1 0,1-1 0,-2 1 1,1 0 0,0 0-1,0 0 1,-1 0 0,1 0 0,-1 0-1,0 0 1,0 0 0,1 0 0,-1 1 0,0-1-1,-1 1 1,-1-2 0,-16-7 164,0 1-1,-1 1 1,0 1-1,0 1 1,-1 1 0,-25-3-1,2-1 684,40 6-557,13-1-266,21-2-351,-28 5 311,48-6-952,12-1-516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35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1 220 9522,'13'6'1934,"0"-2"0,0 0 0,21 4 0,-20-6-1306,1 0 0,0-1 0,23-1 1,-31-1-575,1 1-1,-1-1 1,0 0 0,1 0 0,-1-1 0,0 0 0,0-1-1,0 1 1,0-1 0,0-1 0,0 1 0,-1-1 0,0 0 0,0-1-1,0 1 1,0-1 0,-1-1 0,8-8 0,-12 12-7,0 1 1,0-1 0,0 0-1,0 1 1,-1-1 0,1 0-1,0 0 1,-1 0 0,0 0-1,1 0 1,-1 0 0,0 0-1,0 0 1,0 1 0,0-1-1,-1 0 1,1 0 0,0 0-1,-1 0 1,1 0 0,-1 0-1,0 0 1,0 1-1,1-1 1,-1 0 0,0 1-1,0-1 1,-1 0 0,1 1-1,0 0 1,-1-1 0,1 1-1,0 0 1,-1-1 0,0 1-1,-2-2 1,-7-4 365,1 1 1,-1 0-1,-1 0 1,-14-5-1,-66-18 1490,92 29-1900,0 0 0,0 0 0,0 0 0,0 0 0,1 0 0,-1 0 0,0 0 0,0 0 0,0 0 0,0 0 0,0 0 0,0 0 0,0 0-1,0 0 1,0 0 0,0-1 0,1 1 0,-1 0 0,0 0 0,0 0 0,0 0 0,0 0 0,0 0 0,0 0 0,0 0 0,0-1 0,0 1 0,0 0 0,0 0 0,0 0 0,0 0 0,0 0 0,0 0 0,0 0 0,0-1 0,0 1 0,0 0 0,0 0 0,0 0 0,0 0-1,0 0 1,0 0 0,0 0 0,0 0 0,0-1 0,0 1 0,-1 0 0,1 0 0,0 0 0,0 0 0,0 0 0,0 0 0,0 0 0,0 0 0,0 0 0,0 0 0,0 0 0,-1 0 0,1 0 0,0 0 0,0-1 0,0 1 0,0 0 0,17-5-122,31-3-581,-42 7 538,87-11-4367,152-2-1,-164 16 4043,-1 4 0,95 18 1,-166-23 653,0 1 1,-1 1 0,1-1 0,-1 2 0,0-1 0,15 9 0,-21-11-32,-1 0 1,1 0 0,-1 0-1,1 0 1,-1 0 0,0 1 0,1-1-1,-1 1 1,0-1 0,0 1-1,0-1 1,0 1 0,0-1-1,0 1 1,-1 0 0,1 0-1,-1-1 1,1 1 0,-1 0 0,1 0-1,-1 0 1,0-1 0,0 1-1,0 0 1,0 0 0,0 0-1,0 0 1,-1 0 0,1-1-1,-1 1 1,1 0 0,-1 0-1,1 0 1,-1-1 0,0 1 0,0-1-1,0 1 1,0 0 0,-3 2-1,0 1 123,0 0-1,-1 0 0,0 0 0,0 0 0,-1-1 1,1 0-1,-1 0 0,0 0 0,0-1 1,0 0-1,-1 0 0,1-1 0,-11 3 0,1-1 129,0 0 0,0-2-1,0 0 1,-24 0-1,24-2-55,1-1 0,0 0 0,0-1 1,-1-1-1,-22-7 0,34 9-268,0 0 0,0-1 0,1 1 0,-1-1 0,0 0 0,0 0 0,1 0 0,0-1 0,-1 1 0,1-1 0,0 0 0,0 0-1,0 0 1,1 0 0,-1 0 0,1-1 0,-1 1 0,1-1 0,0 1 0,1-1 0,-1 0 0,1 0 0,-2-7 0,2 7-54,1 0-1,0 1 1,1-1-1,-1 0 1,1 1-1,0-1 1,-1 1-1,1-1 1,1 1-1,-1-1 1,1 1-1,-1 0 1,1 0 0,0 0-1,0 0 1,0 0-1,1 0 1,-1 0-1,1 1 1,-1-1-1,1 1 1,0-1-1,0 1 1,0 0-1,0 1 1,0-1-1,5-2 1,3-1-135,-1 1 1,1 0-1,0 0 1,0 1-1,1 0 1,-1 1-1,21-1 1,-17 3-379,0 0 0,25 4-1,20 13-2348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7:44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45 503 9298,'-1'2'227,"-1"0"0,1-1 1,-1 1-1,1 0 0,0 0 0,0 0 1,0 0-1,0 0 0,0 0 0,1 0 0,-1 0 1,0 0-1,1 5 0,9-4 862,17-7-417,-1-4-406,0-2 0,0 0 0,-1-1 0,0-2 1,-1 0-1,-1-2 0,0 0 0,-1-2 0,-1 0 0,0-1 0,-1-1 0,-1-1 0,-1-1 0,-1 0 0,-1-1 0,-1-1 0,-1 0 0,0-1 0,-2 0 0,-1-1 0,-1 0 0,7-34 0,-15 54-176,0 1 30,0-1-1,0 1 1,0 0 0,-1-1 0,1 1 0,-1-1-1,0 1 1,-1-1 0,1 1 0,-1 0 0,0-1-1,0 1 1,-2-6 0,3 10-91,0-1 0,-1 1-1,1-1 1,0 1 0,-1-1 0,1 1-1,-1-1 1,1 1 0,-1-1 0,1 1 0,-1 0-1,1-1 1,-1 1 0,1 0 0,-1-1-1,1 1 1,-1 0 0,0 0 0,1-1-1,-1 1 1,1 0 0,-1 0 0,0 0 0,1 0-1,-1 0 1,0 0 0,1 0 0,-1 0-1,1 0 1,-1 0 0,0 0 0,1 0-1,-1 1 1,0-1 0,1 0 0,-1 1 0,-20 16 477,12-5-428,1 1 1,0 0-1,1 1 1,1-1-1,0 1 0,-5 20 1,5-18-66,-67 238-257,30-94-182,38-143 371,-68 210-887,59-190 738,-2-1 0,-1 0 1,-41 61-1,54-91 213,0-1 0,0 0 1,0 0-1,-1 0 1,0 0-1,-8 5 0,12-9 0,1-1-1,-1 1 0,0-1 0,0 1 1,0-1-1,1 0 0,-1 1 1,0-1-1,0 0 0,0 0 0,0 1 1,0-1-1,0 0 0,0 0 0,0 0 1,1 0-1,-1 0 0,0 0 1,0-1-1,0 1 0,0 0 0,0 0 1,0-1-1,1 1 0,-1 0 1,0-1-1,0 1 0,0-1 0,1 1 1,-1-1-1,0 1 0,0-1 1,1 0-1,-1 1 0,1-1 0,-1 0 1,1 1-1,-1-1 0,1 0 0,-1 0 1,1 0-1,-1 1 0,1-1 1,0 0-1,0 0 0,-1-1 0,-1-4 14,-1 0-1,2 1 1,-1-1 0,0-1-1,1 1 1,0 0-1,1 0 1,-1 0-1,1 0 1,0-1-1,1 1 1,0 0-1,0 0 1,0 0-1,0 0 1,1 0-1,0 0 1,1 0-1,-1 0 1,1 1-1,0-1 1,0 1-1,1 0 1,0 0-1,-1 0 1,2 0 0,-1 1-1,1 0 1,-1 0-1,1 0 1,0 0-1,0 1 1,1-1-1,-1 1 1,8-2-1,6 0 7,-1 2-1,1 0 0,0 1 1,0 1-1,0 0 0,0 2 1,23 3-1,-19-2-220,0-1-1,0 0 1,0-2-1,34-5 1,-50 4-45,-1 0 1,0 0-1,0-1 1,0 0-1,0 0 0,0-1 1,0 1-1,-1-1 1,0 0-1,0-1 0,6-6 1,20-22-1470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8:03.69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86 63 7058,'-28'8'1326,"-29"-8"9517,123-8-10013,7-2-375,-3-1 52,1 2 0,0 4-1,86 4 1,-95 2-300,165-14 260,195 13 184,20-13-203,-291 15-396,-1 0 32,5-3 5,-99 2-73,-44 0-9,0 0 0,-1-1-1,1 0 1,-1-1 0,1-1-1,11-3 1,5 7-643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2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75 335 12955,'-20'6'1826,"16"-4"-1328,0-1 0,0 0 0,0 1-1,0-2 1,0 1 0,0 0-1,0-1 1,-1 0 0,1 0 0,-5-1-1,9 1-419,-1 0-1,1 0 1,0 0-1,0 0 0,0 0 1,-1 0-1,1 0 1,0 0-1,0 0 1,0 0-1,0 0 0,-1-1 1,1 1-1,0 0 1,0 0-1,0 0 1,0 0-1,0 0 0,-1-1 1,1 1-1,0 0 1,0 0-1,0 0 0,0-1 1,0 1-1,0 0 1,0 0-1,0 0 1,0-1-1,0 1 0,0 0 1,0 0-1,0 0 1,0-1-1,0 1 1,0 0-1,0 0 0,0 0 1,0-1-1,0 1 1,0 0-1,0 0 1,0 0-1,0 0 0,0-1 1,0 1-1,0 0 1,1 0-1,-1 0 1,0 0-1,0-1 0,0 1 1,1-3 439,22-100 955,5-23 208,-28 125-1646,0-1 0,1 1 0,-1-1 0,0 1 0,1-1 0,-1 1 1,1 0-1,-1-1 0,1 1 0,0 0 0,0-1 0,1-1 0,-2 3-26,1 0 0,-1-1 0,0 1 0,1 0 0,-1 0 0,0 0 0,1-1 0,-1 1 0,1 0-1,-1 0 1,1 0 0,-1 0 0,0 0 0,1 0 0,-1 0 0,1 0 0,-1 0 0,1 0 0,-1 0 0,0 0-1,1 0 1,-1 0 0,1 0 0,-1 1 0,0-1 0,1 0 0,0 0 0,3 3 6,-1 0 0,1 0 0,0 0 0,-1 1 0,0-1 0,3 5 0,6 5 22,-2-2-43,1-1 1,-1-1-1,2 0 1,-1 0-1,2-1 1,-1 0-1,1-1 1,0-1-1,0 0 1,1-1-1,-1 0 1,23 4-1,-36-9 10,0 0-1,1 0 1,-1 0-1,0 0 0,0 0 1,1 0-1,-1 0 1,0-1-1,0 1 0,1 0 1,-1 0-1,0 0 1,0 0-1,1 0 0,-1 0 1,0-1-1,0 1 1,1 0-1,-1 0 0,0 0 1,0-1-1,0 1 0,0 0 1,1 0-1,-1-1 1,0 1-1,0 0 0,0 0 1,0-1-1,0 1 1,0 0-1,0-1 0,0 1 1,0 0-1,0 0 1,0-1-1,0 1 0,0 0 1,0-1-1,0 1 0,0 0 1,0 0-1,0-1 1,0 1-1,0 0 0,0 0 1,0-1-1,0 1 1,-1 0-1,1 0 0,0-1 1,0 1-1,0 0 1,-10-24 258,5 14-150,4 6-79,-22-68 543,21 67-549,1-1-1,0 0 1,1 0 0,-1 0 0,1 0 0,0 0 0,1 0-1,-1 1 1,1-1 0,3-9 0,-3 13-43,0 0 1,0 0-1,0-1 1,1 1-1,-1 0 1,1 0-1,-1 1 0,1-1 1,0 0-1,0 1 1,0-1-1,0 1 1,0-1-1,0 1 1,0 0-1,1 0 1,-1 0-1,0 0 1,1 0-1,-1 0 0,0 1 1,1-1-1,-1 1 1,1 0-1,-1 0 1,1 0-1,-1 0 1,6 1-1,4 0-284,0 1 0,0 0 0,0 1 0,15 5 0,-5 0-514,-1 1-1,-1 1 0,0 1 1,0 1-1,-1 1 1,-1 0-1,0 1 0,-1 1 1,24 27-1,-39-41 918,-1 1-1,0-1 1,0 0 0,0 1-1,0-1 1,0 0 0,0 1 0,0-1-1,-1 1 1,1 0 0,-1-1-1,1 1 1,-1 0 0,1-1 0,-1 1-1,0 0 1,0-1 0,0 3-1,0-3 29,0 0 0,-1 1 0,1-1 0,-1 0 0,1 0-1,-1 0 1,0 0 0,1 0 0,-1 0 0,0 0-1,0 0 1,0 0 0,1 0 0,-1 0 0,0 0-1,0-1 1,0 1 0,0 0 0,-2 0 0,0 1 75,0-1 1,0 0 0,-1 0-1,1 0 1,-1 0 0,1 0 0,-1-1-1,1 1 1,-1-1 0,1 0-1,-1 0 1,1-1 0,-1 1 0,1-1-1,-1 1 1,-3-3 0,2 2-115,1-2 1,0 1-1,0 0 1,0-1-1,0 0 1,0 0-1,1 0 1,-1 0-1,1-1 1,0 1-1,0-1 1,0 0-1,0 0 1,1 0-1,0 0 0,-1 0 1,1-1-1,1 1 1,-1-1-1,1 1 1,0-1-1,0 0 1,0 1-1,0-6 1,1 6-101,0 1 1,0 0-1,0-1 1,1 1-1,-1 0 0,1-1 1,-1 1-1,1 0 1,0 0-1,1 0 1,-1 0-1,0 0 0,1 0 1,0 0-1,0 0 1,0 0-1,0 1 1,0-1-1,0 1 0,1-1 1,-1 1-1,1 0 1,-1 0-1,1 0 0,0 1 1,0-1-1,0 0 1,0 1-1,0 0 1,0 0-1,0 0 0,1 0 1,-1 0-1,5 0 1,2 0-498,-1 1 0,1 0 1,-1 0-1,0 1 0,15 2 1,12 5-2376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148 249 12443,'45'56'10914,"-46"-61"-9178,-1 3-711,1 1-385,-3-19-672,-9-53-296,8 34-769,-9 0-407,-1 1-752,-6 4-185,-7 8-1632</inkml:trace>
  <inkml:trace contextRef="#ctx0" brushRef="#br0" timeOffset="1">3 1 5969,'-3'5'14147,"16"-4"-12450,29 7-633,62 4-248,-35-9-1048,5 5-696,-4-5-4313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12011,'15'81'4583,"-16"-80"-4533,1-1 0,0 1 0,0-1 1,0 1-1,0-1 0,1 0 0,-1 1 0,0-1 0,0 1 0,0-1 0,0 0 0,0 1 0,0-1 1,1 1-1,-1-1 0,0 0 0,0 1 0,1-1 0,-1 0 0,0 1 0,0-1 0,1 0 0,-1 1 0,0-1 1,1 0-1,-1 0 0,0 1 0,1-1 0,-1 0 0,1 0 0,-1 0 0,0 0 0,1 1 0,-1-1 1,1 0-1,-1 0 0,0 0 0,1 0 0,-1 0 0,1 0 0,-1 0 0,1 0 0,-1 0 0,0 0 0,1-1 1,-1 1-1,1 0 0,-1 0 0,0 0 0,1-1 0,12-14 1127,-11 12-907,16-23 530,-1 0 0,-1-2 0,-2 0 0,-1 0 0,19-59 0,-33 103-727,1-1-1,1 1 1,0-1-1,6 23 1,-3-17-801,2-1 0,0-1 0,1 1 0,19 34 0,-8-21-1467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 12267,'-58'-36'5113,"82"49"-2721,5 0-1776,12 7-136,3-3-536,-2 1-440,10 8-1272,-14-8-2289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4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75 7786,'-20'-3'4193,"-12"1"216,38-4-2993,23-4 64,61-3 40,45-3-391,39 1-345,27 5 8,33 12-320,-26 0-24,-14 19-160,-32 3-168,-66 2-392,-23-3-328,-42-10-536,-19-10-272,-16-5-177,-9-4-191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14923,'-5'44'5953,"30"-35"-3992,12 8-265,-9 9-159,14 4-305,5 5-488,-10-8-136,-6-12-408,-10-9-200,-14-10-720,-7-13-576,0-4-1417,-7-10 497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53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56 13123,'-2'-21'6270,"3"-8"-2203,-1 29-4022,0 0 0,0 0 0,0-1 1,0 1-1,0 0 0,0 0 0,0 0 0,0-1 1,0 1-1,0 0 0,0 0 0,0 0 0,0 0 1,0-1-1,0 1 0,0 0 0,0 0 0,0 0 1,0 0-1,1-1 0,-1 1 0,0 0 1,0 0-1,0 0 0,0 0 0,0 0 0,1-1 1,-1 1-1,0 0 0,0 0 0,0 0 0,0 0 1,1 0-1,-1 0 0,0 0 0,0 0 1,0 0-1,1 0 0,-1 0 0,0 0 0,0 0 1,0 0-1,0 0 0,1 0 0,-1 0 0,0 0 1,0 0-1,0 0 0,1 0 0,-1 0 0,0 0 1,0 0-1,1 0 0,3 12 738,-7 5-638,0 0-1,-2 0 0,0-1 0,-1 1 1,-1-1-1,-14 25 0,3-4-79,-35 71 3,53-107-68,0-1 0,-1 0 0,1 0 0,0 1 0,0-1 0,0 0 0,-1 1 0,1-1 0,0 0 0,0 1 0,0-1 0,0 1 0,0-1 0,0 0-1,0 1 1,0-1 0,0 0 0,0 1 0,0-1 0,0 0 0,0 1 0,0-1 0,0 1 0,0-1 0,0 0 0,0 1 0,0-1 0,0 0 0,1 1 0,-1-1 0,0 0 0,0 1-1,0-1 1,1 0 0,-1 0 0,0 1 0,0-1 0,1 0 0,-1 0 0,0 1 0,1-1 0,-1 0 0,0 0 0,1 0 0,-1 1 0,0-1 0,1 0 0,-1 0 0,0 0 0,1 0-1,-1 0 1,1 0 0,-1 0 0,0 0 0,1 0 0,-1 0 0,0 0 0,1 0 0,-1 0 0,1 0 0,30-8 130,-21 5-99,7 1-37,0 0 1,0 0-1,0 2 1,1 0-1,-1 1 1,0 1-1,0 0 1,0 1-1,26 9 1,-37-10-171,0 0 0,1-1 0,-1 0 0,1 0 0,-1-1 0,1 1 0,-1-1 0,1-1 0,0 0 0,-1 1 0,0-2 0,1 1-1,-1-1 1,12-5 0,22-12-2348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 12419,'-21'-16'5921,"13"57"-1904,-9 8-2881,9 3-192,-19-18-624,20-2-296,7-17-768,3-7-592,14-15-977,-4-10-167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10530,'5'13'5009,"0"21"-1552,-11 5-1713,-1 10-751,1 5-353,-6-10-640,12-4-456,0-17-1105,-6-12-1815</inkml:trace>
  <inkml:trace contextRef="#ctx0" brushRef="#br0" timeOffset="1">92 226 14379,'-91'-65'5329,"110"75"-4001,14 1-567,1 1-225,2-8-192,6-4-1224,-1 0-697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12627,'13'38'5281,"-5"-40"-2825,7-21-1271,11-3 55,6-14-152,-1-4-104,2 3-248,1 4-7,-11 16-217,-5 1-56,-9 15-120,-2 5-176,-2 12-48,1 7 16,6 9-568,-6 3-344,17 8-1113,0-3-719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2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15195,'9'3'5777,"16"4"-4080,6 1-521,22-5-376,12 2-256,5-8-1016,-3-2-808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4 246 13035,'2'-33'5820,"1"10"-3919,-2 12-1571,0 1 1,0 0-1,-1-1 0,0 1 1,-3-12-1,-6-73 3396,9 94-3689,0 1 0,0-1-1,0 0 1,0 0 0,0 1 0,0-1-1,0 0 1,0 0 0,1 1-1,-1-1 1,0 0 0,0 0-1,1 1 1,-1-1 0,0 0 0,1 1-1,-1-1 1,0 0 0,1 1-1,-1-1 1,1 1 0,0-1-1,-1 0 1,1 1 0,-1-1 0,1 1-1,0 0 1,-1-1 0,1 1-1,0 0 1,-1-1 0,2 1-1,0 0-1,1-1-1,-1 1 1,0 1-1,1-1 1,-1 0-1,0 1 1,1-1-1,-1 1 1,0-1-1,4 3 1,7 3-18,-1 1 1,18 13-1,-29-20-2,13 10-32,-1 0 1,0 2-1,16 16 0,-26-25-6,0 1-1,0-1 1,0 0-1,-1 1 1,1 0 0,-1-1-1,0 1 1,0 0-1,-1 0 1,1 0-1,-1 1 1,1-1 0,-1 0-1,-1 1 1,1-1-1,-1 0 1,1 1-1,-2 5 1,1-8 23,-1 0 0,0 0 0,0 0 0,0 0 0,0 0 0,-1-1 0,1 1 0,0 0 0,-1-1 0,1 1 0,-1-1 0,0 1 0,1-1 0,-1 0 1,0 1-1,0-1 0,0 0 0,0 0 0,0-1 0,0 1 0,0 0 0,0-1 0,0 1 0,-4 0 0,-5 1 26,0-1 0,0 0 0,-13 0 0,20-1-26,-1 0 0,0-1-1,1 1 1,-1-1 0,1 0 0,-1 0-1,1 0 1,-5-3 0,8 4-12,0 0 1,1-1-1,-1 1 1,1 0-1,-1-1 1,1 1-1,-1-1 1,1 1-1,-1-1 0,1 1 1,-1-1-1,1 1 1,0-1-1,-1 1 1,1-1-1,0 1 1,-1-1-1,1 0 1,0 1-1,0-1 1,0 0-1,-1 1 0,1-1 1,0 0-1,1-1-37,-1 1-1,0-1 1,1 1-1,-1-1 1,1 1-1,0-1 1,0 1-1,-1 0 1,1-1-1,0 1 1,0 0-1,0 0 1,0-1-1,1 1 1,0-1-1,28-20-1563,3-2-697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72 130 16075,'-44'39'6386,"41"-53"-4098,3-1-911,0-11-561,3-3-264,-4-2-880,-4 2-552,-3 14-1385,-5 5-287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49 265 11506,'-47'41'4809,"49"-38"-2360,-6-9-577,11-4-295,-7-13-153,0-12-648,0-13-304,-2-5-592,1-1-448,1 10-1120,0 8-593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3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15347,'1'-2'6186,"34"-9"-4050,49 6-328,-33 8-791,1-1-329,-2-1-504,2 3-368,-16-3-1000,-17-1-873</inkml:trace>
  <inkml:trace contextRef="#ctx0" brushRef="#br0" timeOffset="1">0 162 14683,'8'-5'6121,"12"2"-3136,7-2-2265,22 8 0,-2-3-512,-1 0-608,1 0-1832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3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15707,'86'88'6698,"-97"-112"-3145,6 1-1705,8-11-760,-3-13-312,15 8-792,7 3-536,-12 10-1416,16 21-961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34 179 12251,'-17'18'2006,"5"-7"1679,12-13-3469,-1 1 1,1 0 0,-1 0-1,1 0 1,-1-1 0,1 1-1,0 0 1,-1-1-1,1 1 1,0 0 0,0-1-1,0 1 1,0 0 0,0-3-1,1-5 177,-1-1 0,1 0-1,1 1 1,0-1 0,0 1-1,1 0 1,0-1 0,0 1-1,1 1 1,6-12 0,-10 20-388,0 0 0,0 0 1,1-1-1,-1 1 0,0 0 1,0 0-1,1-1 0,-1 1 1,0 0-1,0 0 1,0 0-1,1 0 0,-1-1 1,0 1-1,1 0 0,-1 0 1,0 0-1,0 0 0,1 0 1,-1 0-1,0 0 0,1 0 1,-1 0-1,0 0 0,1 0 1,-1 0-1,0 0 0,1 0 1,-1 0-1,0 0 0,1 0 1,-1 0-1,0 0 0,0 0 1,1 0-1,-1 0 0,0 1 1,1-1-1,-1 0 0,0 0 1,0 0-1,1 1 0,-1-1 1,0 0-1,0 1 0,11 13 13,-8-10 2,63 101 158,-66-105-175,1 1 0,-1-1 0,0 1 0,0-1 0,1 1 0,-1-1 0,0 1 0,1-1 0,-1 1 0,1-1 0,-1 0 0,0 1 0,1-1 0,-1 0 0,1 1 0,-1-1-1,1 0 1,-1 0 0,1 1 0,-1-1 0,1 0 0,0 0 0,-1 0 0,1 0 0,-1 0 0,1 0 0,-1 0 0,1 0 0,-1 0 0,1 0 0,0 0 0,-1 0 0,1 0 0,-1 0 0,1-1 0,-1 1 0,1 0 0,-1 0 0,1-1-1,-1 1 1,1 0 0,-1 0 0,1-1 0,-1 1 0,0-1 0,1 1 0,-1 0 0,1-1 0,-1 1 0,0-1 0,0 1 0,1-1 0,-1 1 0,0-1 0,0 1 0,1-1 0,-1 1 0,0-1 0,0 0 0,0 1 0,0-2 0,11-40 306,-11 41-298,8-129-152,-8 129 72,0 1-1,0-1 1,0 1-1,0-1 1,0 1 0,0-1-1,0 1 1,1-1-1,-1 1 1,0 0 0,0-1-1,0 1 1,1-1-1,-1 1 1,0 0 0,1-1-1,-1 1 1,0 0-1,1-1 1,-1 1 0,0 0-1,1-1 1,-1 1-1,1 0 1,-1 0 0,0 0-1,1-1 1,-1 1-1,1 0 1,-1 0 0,1 0-1,-1 0 1,1 0-1,-1 0 1,1 0 0,-1 0-1,1 0 1,-1 0-1,1 0 1,-1 0 0,0 0-1,1 0 1,-1 0-1,1 0 1,-1 1 0,1-1-1,-1 0 1,1 0-1,-1 1 1,1-1 0,17 12-3363</inkml:trace>
  <inkml:trace contextRef="#ctx0" brushRef="#br0" timeOffset="1">398 153 16436,'-2'-3'6369,"-11"-17"-4617,5-2-335,-5-6-569,3-5-360,10 11-808,3 4-792,9 11-1609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2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142 337 13995,'-41'106'5553,"36"-134"-3680,-3-15-601,-2-27-648,-4-7-184,-6-2-648,2 9-488,2 27-1217,6 11-2135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4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143 284 14723,'75'13'5481,"-83"-39"-4184,8 3-577,-10-10-240,2-4-192,7-4-640,-3 2-400,3 7-817,-6 1-351,-12 13-1425</inkml:trace>
  <inkml:trace contextRef="#ctx0" brushRef="#br0" timeOffset="1">100 6 5873,'-100'-5'3785,"113"13"40,12 0-1937,7 2-391,2-1-505,7 3-248,5-1-472,1 1-312,14 5-632,-2-4-288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218 106 10642,'2'-2'177,"0"0"84,0-1 1,1 1-1,-1-1 0,0 1 1,1 0-1,-1-1 0,1 1 0,0 1 1,0-1-1,0 0 0,0 1 1,0-1-1,0 1 0,0 0 1,0 0-1,0 0 0,1 0 1,-1 1-1,0 0 0,1-1 0,-1 1 1,0 0-1,1 0 0,3 1 1,1 0 207,-3 0 41,0-1 1,0 1-1,-1 0 0,1 0 0,7 3 0,-11-4-439,0 1 0,-1-1 1,1 0-1,-1 1 0,1-1 0,-1 1 0,1-1 0,-1 1 0,1-1 0,-1 1 0,1-1 0,-1 1 0,0 0 0,1-1 0,-1 1 0,0-1 1,1 1-1,-1 0 0,0-1 0,0 1 0,0 0 0,1-1 0,-1 1 0,0 0 0,0-1 0,0 1 0,0 0 0,0 0 0,-1-1 0,1 1 1,0 0-1,0-1 0,0 1 0,0 0 0,-1-1 0,1 1 0,0-1 0,-1 1 0,1 0 0,-1-1 0,1 1 0,0-1 0,-1 1 0,1-1 1,-1 1-1,1-1 0,-1 1 0,0-1 0,0 1 0,-6 5 150,0 0-1,-1-1 1,0 1 0,0-1 0,0-1-1,-1 0 1,0 0 0,1 0 0,-1-1-1,-1-1 1,1 1 0,0-1 0,0-1 0,-16 1-1,14-2-139,1 0 0,0-1-1,-1 0 1,1-1 0,0 0 0,0-1-1,0 0 1,0 0 0,1-1 0,-1 0-1,1-1 1,0 0 0,0-1-1,0 1 1,1-2 0,-15-13 0,21 18-76,0 0-1,0 0 1,1 0 0,-1 0 0,0-1 0,1 1 0,0 0 0,-1-1 0,1 1 0,0-1 0,0 1 0,1-1 0,-1 0 0,0 1 0,0-6 0,2 7-8,-1-1-1,0 0 1,1 0 0,-1 0 0,1 0 0,-1 0 0,1 1 0,0-1 0,0 0 0,0 0 0,0 1 0,0-1 0,0 1 0,1-1 0,-1 1-1,0-1 1,1 1 0,-1 0 0,1 0 0,-1 0 0,1 0 0,0 0 0,2-1 0,3-1-28,0 0 0,0 1 1,0 0-1,0 0 0,1 1 0,-1 0 1,1 0-1,-1 0 0,1 1 0,-1 1 1,1-1-1,-1 1 0,1 0 0,13 5 0,6 1-960,-1 3 0,42 19-1,-25-8-1572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7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89 11210,'-7'-32'4699,"8"53"-867,0 27-2432,-2-35-1205,2-1 0,-1 1 0,1-1 0,1 0 0,5 18 0,-7-28-171,0 0 0,1 0 0,0 0 1,0 0-1,-1 0 0,1 0 0,0 0 0,0 0 0,1-1 0,-1 1 0,0 0 0,1-1 0,-1 1 1,0-1-1,1 0 0,0 1 0,-1-1 0,1 0 0,0 0 0,0 0 0,0 0 0,0 0 1,-1 0-1,1-1 0,0 1 0,0-1 0,1 1 0,-1-1 0,0 0 0,0 0 0,0 0 0,0 0 1,0 0-1,0 0 0,0 0 0,0-1 0,0 1 0,0-1 0,0 0 0,0 1 0,0-1 1,2-1-1,4-2 77,-1-1 1,0 1 0,0-1 0,0 0 0,-1-1-1,0 0 1,0 0 0,0 0 0,-1 0-1,0-1 1,0 0 0,4-9 0,9-16 37,18-49-1,-29 66-237,8-22-2141,-10 35-285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3 187 12923,'-1'2'237,"1"1"1,-1-1 0,1 0 0,0 0-1,0 0 1,0 1 0,0-1 0,0 0-1,0 0 1,1 0 0,-1 1-1,1-1 1,-1 0 0,1 0 0,0 0-1,0 0 1,0 0 0,0 0-1,0 0 1,3 2 0,-1-1-104,1-2 0,0 1 0,0 0-1,0-1 1,-1 0 0,1 0 0,0 0 0,1 0 0,-1 0 0,0-1 0,8 0 0,-6 0-88,0 1 1,0-1 0,1-1-1,-1 1 1,0-1 0,0 0-1,9-3 1,-13 3-30,-1 1 1,1-1-1,-1 0 0,1 0 1,-1 1-1,0-1 0,1 0 1,-1-1-1,0 1 0,0 0 1,0 0-1,0 0 0,0-1 1,0 1-1,0 0 0,0-1 1,0 1-1,-1-1 0,1 1 1,-1-1-1,1 1 0,-1-1 1,1 0-1,-1 1 0,0-1 1,0 0-1,0 1 0,0-1 1,0 1-1,0-1 0,0 0 1,0 1-1,-1-1 0,1 0 1,-2-1-1,-3-11 484,-1 0-1,0 1 1,-1-1-1,0 2 1,-2-1-1,1 1 1,-13-13-1,-17-28 1229,37 53-1725,1-1 1,0 1-1,-1 0 0,1-1 0,0 1 0,-1-1 1,1 1-1,0-1 0,0 1 0,-1-1 0,1 0 0,0 1 1,0-1-1,0 1 0,0-1 0,0 1 0,0-1 0,0 0 1,0 1-1,0-1 0,0 1 0,0-1 0,0 1 0,0-1 1,1 1-1,-1-1 0,0 0 0,1 0 0,15-4-492,33 10-1896,-6 7 56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8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93 263 14275,'-1'-7'6089,"1"-6"-3416,0-11-1225,3-7-63,7-11-353,4-6-176,6 9-136,-7 5-224,-5 18-192,-8 8 208,3 19-344,4 15-120,-2 5-320,1 13-760,6 0-544,-1 0-1561,5-4-1848</inkml:trace>
  <inkml:trace contextRef="#ctx0" brushRef="#br0" timeOffset="1">1 155 15787,'0'0'5674,"10"-3"-4954,12 6-240,24 5-416,17 2-320,14 3-1185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9 244 14179,'-3'-1'7444,"0"-10"-6013,1-12-834,1 1-1,3-43 1,-1 60-552,-1-1-1,1 0 1,1 0 0,-1 0 0,1 1-1,0-1 1,0 1 0,1-1 0,-1 1-1,1 0 1,0 0 0,1 0 0,-1 0-1,1 1 1,0-1 0,0 1-1,1 0 1,-1 0 0,1 1 0,5-4-1,-6 5-51,1 0-1,-1 0 1,1 0 0,-1 1-1,1-1 1,-1 1-1,1 0 1,0 1-1,0-1 1,-1 1 0,1 0-1,0 0 1,0 0-1,-1 1 1,1-1-1,0 1 1,0 1 0,-1-1-1,1 1 1,-1-1-1,0 1 1,1 0-1,-1 1 1,4 2-1,-7-4-15,1-1 0,-1 1-1,0 0 1,0 0 0,0 0-1,0 0 1,0 0-1,0 0 1,0 0 0,0 0-1,-1 0 1,1 0-1,0 1 1,-1-1 0,1 0-1,-1 0 1,1 1 0,-1-1-1,1 0 1,-1 1-1,0-1 1,0 0 0,0 3-1,0-2-10,-1 1-1,1-1 1,-1 1 0,0-1-1,0 0 1,0 0 0,0 1-1,0-1 1,0 0-1,-1 0 1,1 0 0,-3 2-1,-5 5-66,-1 0 1,0 0-1,-20 12 0,26-18 105,-9 5-87,9-6 123,1 0-1,0-1 1,0 2-1,0-1 0,0 0 1,1 0-1,-5 5 1,7-6-32,-1-1-1,1 1 1,0-1 0,0 0 0,0 1-1,-1-1 1,1 1 0,0-1 0,0 1 0,0-1-1,0 1 1,0-1 0,0 1 0,0-1-1,0 1 1,0-1 0,0 1 0,0-1 0,0 1-1,1-1 1,-1 1 0,0 0 0,16 13 11,-6-8-31,1-1 0,0 0-1,0 0 1,1-1 0,0-1-1,-1 0 1,1 0 0,0-1-1,18 0 1,-21-2 4,0 0 1,-1-1-1,1 0 0,-1-1 0,1 0 1,-1 0-1,0-1 0,0 0 1,0 0-1,0-1 0,0 0 1,-1 0-1,1-1 0,6-6 1,11-5 73,-24 15-60,-1 1 0,1 0 0,0-1-1,-1 1 1,1-1 0,0 1 0,-1 0 0,1 0-1,0-1 1,-1 1 0,1 0 0,0 0 0,0 0-1,-1 0 1,1 0 0,0 0 0,0 0 0,-1 0-1,1 0 1,0 0 0,-1 0 0,1 0-1,0 1 1,0-1 0,-1 0 0,1 0 0,0 1-1,-1-1 1,1 1 0,-1-1 0,1 0 0,0 1-1,-1-1 1,1 2 0,0-2 70,0 1-45,120 62-509,-116-61 285,-1-1 0,2 1 0,-1-1 0,0 0 0,0 0 0,0 0 0,0-1 0,1 0 0,-1 0 0,0 0 0,0 0 0,1-1 0,-1 0 0,0 0 0,0-1 0,0 1 0,0-1 0,7-4 0,15-4-1737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14587,'18'1'4953,"27"4"-4665,10 0-128,6-2-536,0 10-672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3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12179,'5'3'5105,"0"-3"-2593,8 5-759,14 0-305,7 1-72,14 3-352,2-8-279,-6-1-465,-2 0-112,-27-8-240,1 8-304,-16-2-849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1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51 227 12883,'-38'5'4731,"38"-5"-4598,-1-1 0,0 1 0,1 0 0,-1 0 0,0-1 0,1 1 0,-1 0 0,1-1 0,-1 1 0,0 0 0,1-1 0,-1 1 0,1-1 0,-1 1 0,1-1 0,0 1 0,-1-1 0,1 0 0,0 1 0,-1-1 0,1 0 0,0 1 0,-1-1 0,1 1 0,0-1 0,0 0 0,0 0 0,0 1 0,0-1 0,0 0 0,0 1 0,0-1 0,0 0 0,0-1 0,0-30 78,1 28 30,-1-9-99,2 0 0,0 1 0,1-1 1,0 1-1,0-1 0,1 1 0,1 0 0,0 1 0,9-14 0,-14 24-131,1 0-1,-1 0 0,0 0 0,1 1 1,-1-1-1,1 0 0,0 1 0,-1-1 1,1 1-1,0-1 0,-1 1 0,1-1 0,0 1 1,-1-1-1,1 1 0,0-1 0,0 1 1,0 0-1,-1-1 0,1 1 0,0 0 0,0 0 1,0 0-1,0 0 0,0 0 0,-1 0 1,1 0-1,0 0 0,0 0 0,0 0 1,0 0-1,-1 0 0,1 1 0,0-1 0,0 0 1,0 1-1,-1-1 0,1 1 0,0-1 1,0 1-1,-1-1 0,1 1 0,0-1 0,0 2 1,5 3-18,-1 1 0,0 0 1,0 1-1,5 8 1,-1-1 33,1 0-17,3 3 5,0 0 0,16 16-1,-25-29-13,0-1 0,1 1 0,-1-1 0,1 1 0,-1-1 0,1 0 0,0-1 0,0 1-1,0-1 1,0 0 0,1-1 0,-1 1 0,7 0 0,-11-3 21,0 0 1,-1 0 0,1 0-1,0 0 1,-1 0-1,1-1 1,-1 1-1,0 0 1,1 0-1,-1-1 1,0 1-1,0 0 1,0-1-1,1 1 1,-1 0-1,-1-1 1,1 1-1,0 0 1,-1-3-1,-1-33 481,-9-66 386,11 101-918,-1 1 1,1-1 0,0 1 0,0-1 0,0 1 0,1-1-1,-1 1 1,0 0 0,1-1 0,-1 1 0,0-1 0,1 1-1,0 0 1,-1-1 0,1 1 0,0 0 0,0 0-1,-1 0 1,1-1 0,0 1 0,0 0 0,0 0 0,1 0-1,-1 0 1,0 1 0,0-1 0,0 0 0,1 0 0,-1 1-1,0-1 1,1 1 0,-1-1 0,0 1 0,1 0-1,-1-1 1,1 1 0,-1 0 0,1 0 0,-1 0 0,1 0-1,-1 0 1,3 1 0,8-1-642,0 2 1,1 0-1,23 6 0,-29-6 277,38 12-1802,2 6-276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170 116 9826,'37'-53'3732,"-37"52"-3646,1 1 1,-1-1 0,1 1 0,-1 0 0,1-1 0,0 1 0,-1 0 0,1-1-1,-1 1 1,1 0 0,0 0 0,-1 0 0,1-1 0,-1 1 0,1 0 0,0 0-1,-1 0 1,1 0 0,0 0 0,-1 0 0,1 0 0,0 0 0,-1 1 0,1-1-1,0 0 1,-1 0 0,1 0 0,-1 1 0,1-1 0,-1 0 0,1 1 0,0-1 0,-1 0-1,1 1 1,-1-1 0,1 1 0,-1-1 0,0 1 0,1-1 0,-1 1 0,0-1-1,1 1 1,0 0 0,12 23 1906,-13-24-1902,2 5 217,0 0 0,-1-1 1,0 1-1,0 0 0,0 0 0,0-1 0,-1 1 0,0 0 1,0 0-1,0 0 0,-1 0 0,1 0 0,-1-1 0,0 1 1,-4 9-1,0-3 88,0 0 0,-1 0 0,0-1 0,0 1 0,-10 10 0,13-18-300,0 1 0,0-1 0,-1 0 0,1 0 0,-1 0 0,1-1 0,-1 1 0,0-1 0,0 0 0,0 0 0,-1 0 0,1-1 1,0 0-1,0 1 0,-1-1 0,1-1 0,-1 1 0,1-1 0,-1 1 0,1-1 0,-1-1 0,1 1 0,-1-1 0,1 1 0,-1-1 0,-7-3 0,7 2-45,0 0 1,0 0-1,1 0 0,-1-1 1,1 1-1,-1-1 0,1 0 1,0 0-1,0-1 0,0 1 1,1-1-1,-1 0 0,1 0 1,0 0-1,0 0 0,0-1 1,1 1-1,-1-1 0,1 0 1,0 0-1,0 0 0,1 0 1,-2-6-1,3 2-46,0 0-1,0 0 1,0 0-1,1 0 1,1 0 0,-1 0-1,1 1 1,1-1 0,0 1-1,0-1 1,1 1 0,0 0-1,0 0 1,9-12 0,-10 16-61,-1 0 0,1 1 0,0-1 1,0 1-1,0 0 0,0 0 1,1 0-1,-1 1 0,1-1 1,0 1-1,-1 0 0,1 0 0,0 0 1,1 0-1,-1 1 0,0 0 1,0-1-1,1 2 0,-1-1 1,0 0-1,1 1 0,-1 0 0,1 0 1,-1 0-1,0 1 0,1-1 1,-1 1-1,0 0 0,1 0 1,-1 1-1,0-1 0,4 3 0,-1 0-295,0 1 0,-1-1-1,0 1 1,0 1-1,0-1 1,0 1 0,-1 0-1,0 0 1,7 11-1,10 21-2108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2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83 121 12083,'-81'-67'5441,"79"56"-2169,17-1-1983,5-2-121,27 4-208,1 3-88,6 12-360,0 8-167,-19 12-289,-10 7-72,-25 15 16,-12 4-16,-30 2-40,-5-1-64,-7-11-337,-2-17-215,15-9-616,7-10-544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2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15043,'9'25'3430,"-6"-19"-239,-1-27-71,0-3-1988,1 0 0,11-45-1,-14 68-1127,0 0-1,1 1 1,-1-1-1,0 0 1,0 0 0,0 0-1,0 1 1,1-1-1,-1 0 1,0 0-1,1 1 1,-1-1-1,1 0 1,-1 1-1,1-1 1,-1 0-1,1 1 1,-1-1 0,1 1-1,-1-1 1,1 1-1,0-1 1,-1 1-1,1-1 1,0 1-1,0 0 1,-1-1-1,1 1 1,0 0-1,0 0 1,0 0-1,-1 0 1,1-1 0,0 1-1,0 0 1,0 0-1,-1 0 1,1 0-1,0 1 1,0-1-1,0 0 1,-1 0-1,1 0 1,0 1-1,0-1 1,-1 0 0,1 1-1,0-1 1,-1 1-1,1-1 1,0 1-1,-1-1 1,2 1-1,5 5-15,-1 0-1,1 1 0,10 13 0,-8-9 53,6 6 13,-8-8-31,1 0 1,0-1-1,1 0 1,0 0-1,0-1 0,19 12 1,-27-19-20,-1 1 1,1-1 0,0 0 0,0 0-1,-1 0 1,1 1 0,0-1-1,0 0 1,0 0 0,-1 0-1,1-1 1,0 1 0,0 0-1,-1 0 1,1 0 0,0 0-1,0-1 1,-1 1 0,1 0 0,0-1-1,0 1 1,-1-1 0,1 1-1,-1-1 1,1 1 0,0-1-1,-1 1 1,1-1 0,-1 1-1,1-1 1,-1 0 0,1 1 0,-1-1-1,0 0 1,1 1 0,-1-1-1,0 0 1,0 0 0,1 1-1,-1-1 1,0 0 0,0 0-1,0 0 1,0 0 0,5-43 363,-6-17 102,0 40-302,1-1 0,3-25 0,-3 45-187,0 1 1,0-1 0,0 0-1,1 1 1,-1-1 0,1 1-1,-1-1 1,1 1 0,-1-1-1,1 1 1,0 0-1,0-1 1,0 1 0,0 0-1,0-1 1,0 1 0,0 0-1,0 0 1,0 0 0,0 0-1,1 0 1,-1 0 0,0 0-1,1 1 1,-1-1 0,1 0-1,-1 1 1,1-1-1,-1 1 1,1 0 0,1-1-1,3 1-247,1 0 0,-1 0 1,0 1-1,0 0 0,0 0 0,8 3 0,-8-3 28,33 9-2061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46 228 11330,'-3'-3'10627,"-7"-14"-8699,-21-67-1040,31 47-192,-2 1-464,6 8-240,4 18-920,0-3-640,12 15-1361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4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1 245 11907,'1'-6'5841,"3"-2"-4928,3-6-593,8-21 516,-1-1 0,16-69 0,-28 90-630,-2 14-164,0-1 1,0 0-1,0 0 1,0 1-1,1-1 0,-1 0 1,1 0-1,-1 1 1,1-1-1,-1 1 1,1-1-1,0 0 0,2-2 1,4 46 516,-7-28-523,0-3-18,0 1 0,1-1 1,0 1-1,1-1 1,3 13-1,-4-22-19,-1 0 1,1 0-1,0 0 0,-1-1 1,1 1-1,0 0 0,0-1 0,0 1 1,0 0-1,1-1 0,-1 0 1,0 1-1,1-1 0,-1 0 1,1 1-1,-1-1 0,1 0 1,0 0-1,-1 0 0,1-1 1,0 1-1,-1 0 0,1-1 1,0 1-1,0-1 0,0 1 1,0-1-1,0 0 0,0 0 1,-1 0-1,1 0 0,0 0 1,0 0-1,0-1 0,0 1 1,0 0-1,0-1 0,2-1 1,2 0-7,0-1 1,0 1-1,0-1 1,-1 0-1,1-1 1,-1 1-1,0-1 1,8-9-1,35-42 29,-12 12 68,-34 41-72,-1 1 0,1-1 1,0 1-1,-1-1 0,1 1 0,0 0 0,0-1 1,0 1-1,0 0 0,0 0 0,0 0 1,0 1-1,4-2 0,-5 2 1,0 0-1,0 0 0,0 0 1,0 1-1,0-1 1,0 0-1,0 0 1,-1 1-1,1-1 1,0 1-1,0-1 1,0 1-1,0-1 1,0 1-1,0-1 1,-1 1-1,1 0 1,0 0-1,-1-1 1,1 1-1,0 0 0,-1 0 1,1 0-1,-1 0 1,1-1-1,-1 1 1,0 0-1,1 2 1,5 12 35,-2-1 1,0 1-1,3 17 1,1 7-1267,-8-38 1074,1 0 1,-1 1-1,1-1 0,-1 0 1,1 0-1,-1 0 0,1 0 1,0 0-1,0 0 0,0 0 0,-1 0 1,1 0-1,0 0 0,0 0 1,0-1-1,0 1 0,1 0 0,-1-1 1,0 1-1,0 0 0,0-1 1,0 0-1,1 1 0,-1-1 0,0 0 1,0 1-1,1-1 0,1 0 1,42-4-2518,-35 3 2059,36-8-1632,-35 5 1809,1 2 0,0 0 0,-1 0 1,1 1-1,0 0 0,0 1 0,0 1 0,21 3 1,16 0 2328,6 1 1220,-52-4-2893,0-1 1,0 1-1,0 0 1,0 0-1,-1 0 1,1 0-1,0 0 0,-1 1 1,1-1-1,-1 1 1,1 0-1,-1 0 1,4 4-1,-5-6-144,0 1 0,0 0 0,0 0 0,-1 0 0,1 0 0,0 0 0,-1-1-1,1 1 1,-1 0 0,1 0 0,-1 1 0,1-1 0,-1 0 0,0 0 0,1 0 0,-1 0 0,0 0-1,0 0 1,0 0 0,0 1 0,0-1 0,0 0 0,0 0 0,0 0 0,0 0 0,-1 0 0,1 0 0,0 0-1,-1 0 1,1 1 0,-1-1 0,1 0 0,-1-1 0,0 1 0,1 0 0,-1 0 0,0 0 0,0 0-1,1 0 1,-1-1 0,0 1 0,0 0 0,0-1 0,0 1 0,0-1 0,0 1 0,0-1 0,0 1 0,-2 0-1,-4 1 255,-1 1-1,0-1 1,1 0-1,-1-1 1,0 0-1,-8 0 1,4-1-45,1 1 1,-1-2-1,1 0 0,0 0 0,-1-1 1,1-1-1,-18-6 0,24 8-236,1-1-1,-1-1 0,1 1 1,0-1-1,0 0 0,0 0 1,0 0-1,0 0 0,1-1 1,-1 1-1,1-1 0,0 0 1,0 0-1,1 0 0,-1 0 1,1-1-1,0 1 0,0-1 0,-3-9 1,4 11-73,0 0 0,0-1-1,1 0 1,-1 1 0,1-1 0,-1 1 0,1-1 0,0 0 0,1 1-1,-1-1 1,1 1 0,-1-1 0,1 1 0,0-1 0,1 1 0,-1-1-1,0 1 1,1 0 0,0 0 0,0-1 0,0 1 0,0 1 0,0-1 0,1 0-1,-1 0 1,1 1 0,-1 0 0,6-4 0,-3 3-103,0 1-1,0-1 1,0 1 0,0 0 0,1 0-1,-1 1 1,1 0 0,-1 0 0,1 0 0,-1 0-1,1 1 1,0 0 0,-1 0 0,1 1-1,-1 0 1,1 0 0,8 2 0,-6 0-317,0 0 1,0 1-1,13 8 1,22 17-1745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4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1 137 12187,'7'35'4610,"0"-47"2301,3-15-6010,-7 15-726,0 2-35,-1 0 1,1 1-1,1-1 1,0 1-1,0 0 1,1 0 0,7-10-1,-11 19-132,-1-1-1,1 1 1,-1 0-1,1-1 1,0 1 0,0 0-1,-1 0 1,1-1-1,0 1 1,-1 0-1,1 0 1,0 0 0,0 0-1,-1 0 1,1 0-1,0 0 1,-1 0-1,1 1 1,0-1 0,0 0-1,-1 0 1,1 0-1,0 1 1,-1-1-1,1 0 1,0 1 0,-1-1-1,1 1 1,-1-1-1,1 1 1,-1-1 0,1 1-1,-1-1 1,1 1-1,0 0 1,16 23 107,0 9 2,-13-21-83,2-1 0,-1-1-1,2 1 1,-1-1-1,16 18 1,-21-31 11,1 1-1,-1-1 1,0 0-1,0 0 1,0 0-1,0 0 1,0 0-1,-1 0 1,1-5-1,1-13 84,7-42 204,-8 58-390,1 0 0,-1 0 0,1 0 0,0 1-1,0-1 1,0 0 0,1 1 0,-1-1 0,6-5 0,-7 9-26,0 0-1,-1 1 0,1-1 1,0 0-1,-1 1 1,1-1-1,0 1 1,0-1-1,0 1 0,-1-1 1,1 1-1,0 0 1,0-1-1,0 1 1,0 0-1,0 0 1,0 0-1,0 0 0,-1 0 1,1 0-1,0 0 1,0 0-1,0 0 1,0 0-1,0 0 0,0 0 1,0 1-1,0-1 1,0 0-1,-1 1 1,1-1-1,1 1 0,-2-1 79,21 9-2371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4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6 199 11474,'-5'-10'5802,"11"1"-1057,-6-14-2425,4-6-823,7 3-353,-3-10-608,2 8-200,0 9-904,-2 7-560,-10 6-1457,7 6-376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5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16 316 15627,'0'0'9434,"0"-2"-8497,0 1-281,4-12-424,4-20-128,11-43-376,-17 35-272,-4-3-569,2 9-399,-6 5-536,-2 6-241</inkml:trace>
  <inkml:trace contextRef="#ctx0" brushRef="#br0" timeOffset="1">7 4 10442,'-7'-3'14267,"49"12"-13427,49 3-543,-39-14-185,0-1-1009,0 1-767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5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195 152 8746,'38'44'4678,"-37"-43"-4475,-1 0-1,1 0 0,-1 0 1,1 0-1,-1 0 1,1 1-1,-1-1 1,0 0-1,0 0 0,1 0 1,-1 0-1,0 0 1,0 1-1,0-1 1,0 0-1,-1 0 0,1 0 1,0 0-1,0 0 1,-1 1-1,1-1 1,0 0-1,-1 0 0,1 0 1,-1 0-1,0 0 1,1 0-1,-1 0 1,0 0-1,0-1 0,1 1 1,-2 1-1,-25 16 1747,26-18-1909,-9 5 514,0 0 0,0-1 0,0 0 0,-1-1 1,1-1-1,-1 1 0,0-2 0,-18 2 0,25-3-490,1 0-1,-1-1 0,0 1 0,1-1 0,-1 1 0,1-1 1,-1 0-1,1 0 0,-1-1 0,1 1 0,0-1 0,0 0 0,0 1 1,0-1-1,0-1 0,0 1 0,0 0 0,1-1 0,-1 1 1,1-1-1,-1 0 0,1 0 0,0 0 0,0 0 0,1 0 0,-1 0 1,1-1-1,-1 1 0,1-1 0,-1-3 0,1 1-120,0-1-1,1 0 0,0 0 0,0 1 1,0-1-1,0 0 0,1 1 1,1-1-1,-1 0 0,1 1 1,0-1-1,0 1 0,1 0 1,0 0-1,0 0 0,0 0 1,1 0-1,8-10 0,-10 13-61,1 0 0,-1 1 0,1-1 0,-1 0 0,1 1 0,0 0 0,0 0 0,0-1 0,0 2 0,1-1 0,-1 0 0,0 1 0,1-1 0,-1 1 0,1 0 0,-1 0 0,1 1 0,0-1 0,-1 1 0,1-1 0,0 1-1,0 0 1,-1 1 0,1-1 0,0 1 0,-1-1 0,1 1 0,-1 0 0,1 1 0,-1-1 0,1 0 0,-1 1 0,0 0 0,0 0 0,5 3 0,-2 0-258,0 1-1,0-1 1,-1 1 0,0 0-1,0 0 1,0 0-1,-1 1 1,7 12 0,-1 5-1881,11 34 0,-14-36 1115,1-1 0,13 28 0,-9-28 4751,-14-24-1284,-7-15 2057,2 1-4535,6 11 318,-1 0-1,1 0 0,0-1 0,1 1 0,-1 0 0,1-1 0,1 1 1,-1 0-1,1-1 0,0 1 0,0 0 0,1 0 0,0 0 0,0 0 1,0 0-1,1 0 0,0 1 0,0-1 0,1 1 0,-1 0 0,9-10 1,1 0 56,0 1 1,1 0 0,1 1 0,0 0 0,33-20 0,-36 26-159,0 1 1,0 0-1,1 1 0,0 0 1,0 1-1,0 1 0,0 0 1,0 0-1,1 2 0,-1-1 1,28 2-1,-39 0-60,0 0 0,0 1 0,1-1-1,-1 0 1,0 1 0,0 0 0,0-1 0,0 1 0,0 0 0,3 2 0,-4-3-1,-1 0 0,1 1 0,-1-1 0,0 1 0,1-1 0,-1 0 0,0 1 1,1-1-1,-1 1 0,0-1 0,0 1 0,1-1 0,-1 1 0,0-1 0,0 1 1,0-1-1,1 1 0,-1-1 0,0 1 0,0 0 0,0-1 0,0 1 0,0-1 1,0 1-1,0-1 0,-1 2 0,0 1-5,-1-1 0,1 1 1,-1-1-1,1 1 0,-1-1 1,0 1-1,0-1 0,-1 0 0,1 0 1,0 0-1,-1 0 0,1-1 0,-5 3 1,-114 58-45,31-19 438,89-42-368,0-1 0,1 0 0,-1 1-1,0-1 1,0 0 0,1 1-1,-1-1 1,0 1 0,1-1 0,-1 1-1,0 0 1,1-1 0,-1 1-1,1 0 1,-1-1 0,1 1 0,-1 0-1,1 0 1,-1-1 0,1 1-1,0 0 1,0 0 0,-1 0 0,1 0-1,0-1 1,0 3 0,0-2-2,1 1 0,-1-1 0,1 0 0,0 1 0,-1-1 0,1 0 1,0 0-1,0 0 0,0 0 0,0 0 0,0 0 0,0 0 0,0 0 0,0 0 1,2 1-1,8 5 49,0-1 0,25 10 0,-27-12-48,28 10-490,1-2 0,0-1 1,1-2-1,42 4 0,-71-10-127,1-1-3170,-16-2 1068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71 120 10514,'38'-90'4054,"-22"65"-996,-16 24-2967,0 1 0,1-1-1,-1 1 1,1 0-1,-1-1 1,1 1 0,-1 0-1,1 0 1,-1-1 0,1 1-1,-1 0 1,1 0-1,-1 0 1,1-1 0,-1 1-1,1 0 1,-1 0-1,1 0 1,-1 0 0,1 0-1,-1 0 1,1 0-1,0 0 1,0 1 53,0 0 0,0-1 1,0 1-1,-1 0 0,1-1 0,0 1 0,-1 0 0,1 0 0,0 0 1,-1 0-1,1 0 0,-1 0 0,0-1 0,1 1 0,-1 0 1,0 0-1,1 0 0,-1 0 0,0 0 0,0 0 0,0 1 1,0-1-1,0 0 0,0 1 0,-2 10 169,0-1-1,-1 0 1,0 0 0,0 0-1,-1-1 1,0 1 0,-1-1-1,-1 0 1,-11 18 0,7-15-190,0 0 1,-1-1 0,-1 0 0,0 0-1,0-2 1,-20 14 0,93-35 144,-13-1-336,77-15 213,-111 25-264,1 0 0,0 1 1,0 0-1,-1 1 1,1 1-1,20 3 0,-33-3-165,6 0-394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9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3 360 12971,'-3'-4'6287,"3"-5"-4011,5-13-2214,-4 16 900,6-38 352,3-85 0,-8 78-1044,0 30-137,-2 21-131,0 0 0,0 0 0,0 0-1,0 0 1,0-1 0,0 1-1,0 0 1,0 0 0,0 0 0,0 0-1,0 0 1,0 0 0,0 0-1,0 0 1,0-1 0,0 1 0,0 0-1,0 0 1,0 0 0,0 0-1,0 0 1,0 0 0,0 0 0,0 0-1,0 0 1,1 0 0,-1-1-1,0 1 1,0 0 0,0 0 0,0 0-1,0 0 1,0 0 0,0 0-1,0 0 1,0 0 0,0 0 0,1 0-1,-1 0 1,0 0 0,0 0 0,0 0-1,0 0 1,0 0 0,0 0-1,0 0 1,0 0 0,1 0 0,-1 0-1,0 0 1,0 0 0,0 0-1,0 0 1,0 0 0,0 0 0,0 0-1,0 0 1,0 0 0,1 0-1,-1 0 1,0 0 0,0 0 0,0 0-1,10 29 85,-5-13-124,-1-2-94,1-1 0,0 1-1,1-2 1,1 1 0,0 0 0,10 13 0,-15-23 79,0-1 1,0 0 0,0 1-1,0-1 1,0 0 0,0 0-1,1 0 1,-1-1 0,0 1-1,1-1 1,0 1 0,-1-1-1,1 0 1,0 0 0,-1 0-1,1 0 1,0 0 0,0-1-1,0 1 1,0-1 0,0 0-1,0 0 1,0 0 0,0 0-1,0-1 1,0 1 0,-1-1-1,1 1 1,0-1 0,0 0-1,0 0 1,-1 0 0,1-1-1,0 1 1,-1-1 0,1 1-1,2-4 1,1 0 19,0 0 0,-1-1 0,0 1-1,0-1 1,0-1 0,-1 1 0,0-1 0,0 1 0,3-9 0,-3 7 16,0 0 0,1 1 0,0-1 0,11-13 0,-16 21 17,0 0 0,1 0 1,-1 0-1,0-1 0,0 1 1,1 0-1,-1 0 0,0 0 1,1 0-1,-1 0 0,0-1 1,1 1-1,-1 0 0,0 0 1,1 0-1,-1 0 0,0 0 0,1 0 1,-1 0-1,0 0 0,1 0 1,-1 0-1,1 0 0,-1 1 1,0-1-1,1 0 0,-1 0 1,0 0-1,0 0 0,1 0 1,-1 1-1,0-1 0,1 0 1,-1 0-1,0 1 0,0-1 1,1 0-1,-1 0 0,0 1 0,0-1 1,0 0-1,1 1 0,-1-1 1,0 0-1,0 0 0,0 1 1,0-1-1,0 1 0,0-1 1,0 1-1,7 19-115,-7-18 87,2 5-47,6 24-286,0-1-1,2 0 1,15 29 0,-25-57 403,1 0 1,0 0-1,0-1 1,0 1-1,0 0 1,0 0-1,1-1 1,-1 1-1,0-1 1,1 1-1,-1-1 1,1 0-1,0 0 1,-1 1-1,1-1 1,0 0-1,0 0 1,-1-1-1,1 1 1,0 0-1,0-1 1,0 1-1,0-1 1,0 1-1,0-1 0,0 0 1,0 0-1,0 0 1,0 0-1,0 0 1,0-1-1,1 1 1,-2 0-1,1-1 1,0 0-1,0 1 1,0-1-1,0 0 1,0 0-1,0 0 1,-1 0-1,1 0 1,0-1-1,-1 1 1,1 0-1,-1-1 1,0 1-1,1-1 1,0-2-1,13-16 427,-2 0 0,0-1 0,-1-1-1,15-39 1,-18 38-163,2 0 0,0 0 0,2 1 0,16-22 0,-26 40-188,1 0-1,-1 0 0,1 1 1,0-1-1,7-4 0,-10 7-98,-1 1 0,1 0 0,-1-1 0,1 1 0,-1 0 0,1 0 0,-1 0 0,1-1 0,-1 1 0,1 0 0,-1 0 0,1 0 0,-1 0 0,1 0 0,-1 0 0,1 0 0,-1 0 0,1 0 0,-1 0 0,1 0 0,-1 1 0,1-1 0,0 0 0,0 1-2,-1 0-1,1 0 1,0-1-1,-1 1 1,1 0-1,-1 0 1,0 0-1,1 0 0,-1-1 1,0 1-1,1 0 1,-1 0-1,0 0 1,0 0-1,0 0 0,0 0 1,0 0-1,0 1 1,10 115 230,-1-12-2100,-9-32-2712,-2-52 323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4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70 106 10770,'-62'-103'6026,"54"100"151,8 10-5033,8-4-400,13 7-432,7 1-232,13 0-1048,11 6-680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3.0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119 420 12003,'-36'14'4781,"35"-14"-4657,0 0 1,0 0 0,0 0 0,1 0 0,-1 0 0,0 0 0,0 0 0,0 0 0,0 0-1,1-1 1,-1 1 0,0 0 0,0 0 0,1-1 0,-1 1 0,0-1 0,0 1-1,1-1 1,-1 1 0,0-1 0,1 1 0,-1-1 0,1 0 0,-1 1 0,1-1-1,-1 0 1,1 1 0,-1-1 0,1 0 0,0 0 0,-1 1 0,1-1 0,0 0-1,0 0 1,-1 0 0,-1-5 441,-8-16-104,1 1 0,0-2-1,2 1 1,1-1 0,1 0 0,0 0 0,2-1 0,1 1 0,1-1 0,2-25 0,-1 43-434,1-1 0,0 0-1,1 1 1,0-1 0,0 1 0,0 0 0,0-1 0,1 1 0,0 0 0,1 0 0,-1 1 0,1-1 0,0 1-1,1 0 1,8-8 0,-9 9-36,0 1-1,0 0 0,1 0 1,0 0-1,0 1 0,0 0 1,0 0-1,0 0 0,0 0 1,0 1-1,0 0 0,1 0 1,-1 0-1,0 1 0,1-1 1,-1 1-1,1 1 0,-1-1 1,9 3-1,-11-3-4,0 1 1,1 0-1,-1 0 0,0 0 1,0 1-1,0-1 0,0 1 1,0-1-1,0 1 0,0 0 1,-1 0-1,1 1 0,-1-1 1,1 0-1,-1 1 0,0-1 1,0 1-1,3 5 0,-3-4-19,0 1 0,0 0-1,-1 0 1,1 0-1,-1 1 1,0-1 0,-1 0-1,1 0 1,-1 1 0,0-1-1,-1 6 1,0-2-7,0 1 0,-1 0 1,0 0-1,-1-1 0,0 0 1,-1 1-1,0-1 0,0 0 1,-1-1-1,0 1 0,0-1 1,-8 9-1,9-13 40,0 0 1,0 0-1,0 0 1,0-1-1,-1 0 1,1 0-1,-1 0 1,0 0-1,0-1 0,-10 4 1,49 10-46,-13-8 18,0-1 0,0 0 0,36 5 0,-47-11 5,0 0 0,0 0 0,0-1 0,0 0 0,1-1 1,-1 0-1,0 0 0,0-1 0,0-1 0,-1 0 0,13-5 0,-11 3-2,-1 0 1,0-1-1,11-9 0,-19 14 34,1-1 0,-1 0 0,0 0-1,0 0 1,0 0 0,0 0 0,0 0 0,0-1 0,-1 1-1,1-1 1,-1 1 0,0-1 0,1 0 0,-1 1 0,-1-1-1,1 0 1,0 0 0,0-4 0,6 31 40,-5-19-49,0 2-10,1 0-1,0 0 1,0 0 0,7 9 0,-8-13-2,-1-1 0,1 0 0,0 0 0,0 1 0,1-1 1,-1-1-1,0 1 0,1 0 0,-1 0 0,1-1 0,-1 0 1,1 1-1,0-1 0,0 0 0,-1 0 0,1-1 0,6 2 0,-1-1-226,0 0-1,0-1 0,1 0 0,-1 0 0,0-1 0,0 0 0,0 0 0,0-1 0,0 0 0,0 0 0,0-1 0,-1 0 0,1 0 0,-1-1 0,0 0 0,0-1 0,9-6 1,1-11-1465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0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80 214 8362,'-1'1'179,"0"1"0,0 0 0,0 0 0,0 0-1,1-1 1,-1 1 0,1 0 0,-1 0 0,1 0 0,0 0 0,-1 0 0,1 0 0,0 0 0,0 0 0,0 0 0,1 0 0,-1 0 0,0 0 0,2 3-1,-1-4-109,-1-1-1,1 1 0,0-1 1,-1 1-1,1-1 0,0 1 1,-1-1-1,1 0 0,0 1 1,0-1-1,-1 0 0,1 0 1,0 1-1,0-1 0,0 0 0,-1 0 1,1 0-1,0 0 0,1 0 1,28-7 744,-28 7-755,-1 0-1,0-1 0,1 1 0,-1-1 0,0 0 1,0 1-1,0-1 0,1 0 0,-1 0 0,0 0 1,0 0-1,0 0 0,0 0 0,0 0 0,0 0 0,-1 0 1,1 0-1,0 0 0,-1-1 0,1 1 0,0 0 1,-1 0-1,1-1 0,-1-1 0,1 0 109,-1 0-1,0 0 1,0 0-1,-1 0 0,1-1 1,-1 1-1,1 0 1,-1 0-1,0 0 0,-2-4 1,-3-5 457,0 1 1,-1-1-1,0 1 1,-9-11-1,-72-71 2722,87 92-3317,0 1 0,0-1 0,1 0 1,-1 0-1,0 0 0,1 0 0,-1 0 0,1 0 0,-1 0 1,1 0-1,-1 0 0,1 0 0,0 0 0,-1-1 1,1 1-1,0 0 0,0-2 0,0 3-23,0-1 1,1 1-1,-1-1 0,0 1 1,1-1-1,-1 1 0,0-1 0,1 1 1,-1-1-1,1 1 0,-1 0 0,1-1 1,-1 1-1,1 0 0,-1-1 0,1 1 1,-1 0-1,1-1 0,-1 1 0,1 0 1,-1 0-1,1 0 0,-1 0 1,2 0-1,6-1-70,-1 0 1,1 1-1,0 0 1,9 2-1,-1-1-89,30 1-1844,-1 1 0,67 14 0,-96-13 1189,-1 0 1,0 0-1,-1 1 1,1 1-1,-1 1 1,0 0-1,0 1 1,-1 0-1,0 1 1,-1 0-1,13 13 1,-23-22 992,-1 1 0,0 0 0,0 0 0,0 0 0,0 0 0,0 1 1,0-1-1,0 0 0,0 0 0,0 1 0,0-1 0,-1 0 0,1 1 0,-1-1 0,1 1 1,-1-1-1,1 0 0,-1 1 0,0-1 0,0 1 0,0 0 0,1-1 0,-1 1 1,-1-1-1,1 1 0,0-1 0,0 1 0,-1-1 0,1 1 0,-1-1 0,1 0 0,-1 1 1,1-1-1,-1 0 0,0 1 0,0-1 0,0 0 0,0 0 0,0 1 0,0-1 0,0 0 1,0 0-1,0 0 0,0 0 0,-1 0 0,1-1 0,0 1 0,0 0 0,-1-1 1,1 1-1,-3 0 0,-3 2 489,0 0 1,0-1-1,0 0 1,0 0-1,-1-1 1,1 0-1,0 0 1,-1-1-1,-10 0 1,11-1-427,1-1 0,0 0 1,-1 0-1,1 0 0,0-1 1,0 0-1,0 0 1,1 0-1,-1-1 0,1 0 1,0 0-1,0-1 0,0 1 1,-4-6-1,7 8-251,0 0 0,0-1 0,1 1 0,-1 0 0,1 0 0,-1-1 0,1 1 0,0-1 0,0 1 0,0-1 0,0 1 0,1-1 0,-1 0 0,1 1 1,0-1-1,-1 0 0,1 1 0,0-1 0,0 0 0,1 0 0,-1 1 0,1-1 0,-1 0 0,1 1 0,0-1 0,0 1 0,0-1 0,0 1 0,1-1 0,-1 1 0,0 0 0,1 0 0,0-1 0,0 1 0,-1 0 0,4-2 0,0 1-256,0 0-1,0 0 1,0 0 0,0 1-1,1 0 1,-1 0 0,1 0-1,-1 0 1,1 1 0,0 0-1,0 0 1,0 1 0,-1 0-1,1 0 1,0 0 0,0 0-1,0 1 1,6 2 0,35 5-2256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9 11258,'-1'-1'415,"0"0"0,0 1-1,1-1 1,-1 0 0,0 1-1,0-1 1,0 0 0,0 1 0,0-1-1,0 1 1,0 0 0,0-1-1,0 1 1,0 0 0,0-1-1,-1 1 1,1 0 0,0 0-1,0 0 1,0 0 0,0 0-1,0 0 1,-2 1 0,1 0-139,0 0 1,-1 0 0,1 0 0,0 0-1,0 0 1,0 1 0,0-1 0,0 1-1,0 0 1,-2 2 0,-4 5-350,0 2 1,0-1-1,-7 15 1,11-18 727,-3 5-582,-7 11 113,-25 32-1,40-56-196,-1 1 0,0 0 0,1 0 0,-1 0 0,0 0-1,1 0 1,-1 0 0,0 0 0,1 0 0,-1 0 0,0 0 0,1 0 0,-1 1 0,0-1 0,0 0 0,1 0-1,-1 0 1,0 0 0,1 0 0,-1 1 0,0-1 0,0 0 0,1 0 0,-1 0 0,0 1 0,0-1 0,0 0-1,1 0 1,-1 1 0,0-1 0,0 0 0,0 0 0,0 1 0,0-1 0,1 0 0,-1 1 0,0-1 0,0 0-1,0 1 1,0-1 0,0 0 0,0 0 0,0 1 0,0-1 0,0 0 0,0 1 0,0-1 0,0 0 0,0 1-1,-1-1 1,1 0 0,0 1 0,0-1 0,0 0 0,0 0 0,0 1 0,-1-1 0,1 0 0,0 0 0,0 1-1,0-1 1,-1 0 0,1 0 0,0 0 0,0 1 0,-1-1 0,1 0 0,-1 0 0,32-5-661,-25 4 550,76-17-1153,-32 6 162,86-9 1,-121 20 1014,1 0 1,-1 2 0,1 0-1,-1 0 1,1 1-1,-1 1 1,0 1 0,0 0-1,29 12 1,-44-16 115,1 1 1,0-1-1,0 0 1,-1 0 0,1 1-1,0-1 1,-1 1-1,1-1 1,0 0 0,-1 1-1,1-1 1,-1 1-1,1-1 1,-1 1-1,1 0 1,-1-1 0,1 1-1,-1 0 1,1-1-1,-1 1 1,0 0-1,1-1 1,-1 1 0,0 1-1,0-1 42,0 0 0,0-1 0,-1 1 0,1 0 0,-1-1 0,1 1 0,-1-1 0,1 1 0,-1 0 0,1-1 0,-1 1 0,1-1 0,-1 1 0,0-1 0,1 0 0,-1 1 0,0-1 0,1 0 0,-2 1 0,-4 1 374,0 0 0,0 0 0,1-1 0,-1 0-1,-10 1 1,9-2-195,1-1 0,-1 0 0,1-1 0,-1 1 0,1-1 0,0-1 0,0 1 0,0-1 0,0 0 0,-6-4 0,9 5-199,1 1 0,-1 0 0,1-1 0,0 0 0,-1 0 0,1 1 0,0-1 0,0-1 0,0 1 0,0 0 0,0 0 0,1-1 0,-1 1 0,1-1 0,-1 1 0,1-1 0,0 0 0,0 1 0,0-1 0,1 0 0,-1 0 0,1 0 0,-1 0 0,1 0 0,0-3 0,1 5-63,-1-1 0,1 0 1,0 1-1,0-1 0,0 1 0,0-1 0,0 1 0,0 0 1,0-1-1,1 1 0,-1 0 0,0 0 0,1 0 0,-1 0 0,1 0 1,-1 0-1,1 0 0,-1 0 0,1 1 0,0-1 0,-1 1 1,1-1-1,0 1 0,0-1 0,-1 1 0,1 0 0,0 0 0,3 0 1,5 0-623,1 0 1,-1 1-1,16 2 0,0 3-1692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30 13043,'-32'-5'6945,"32"8"-5192,-15 5 63,-24-3-176,-8 7-511,-15-4-193,4-8-456,9 0-264,13-12-240,12 3-272,17-9-1144,12-3-833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55 101 11674,'-39'-68'3852,"39"68"-3797,-1 0 0,1 0 0,0 1 0,0-1 0,0 0 0,0 0-1,0 0 1,0 0 0,0 0 0,0 1 0,-1-1 0,1 0 0,0 0 0,0 0 0,0 0 0,0 0 0,0 0 0,-1 0 0,1 0 0,0 1 0,0-1-1,0 0 1,0 0 0,-1 0 0,1 0 0,0 0 0,0 0 0,0 0 0,0 0 0,-1 0 0,1 0 0,0 0 0,0 0 0,0 0 0,0 0-1,-1 0 1,1 0 0,0-1 0,0 1 0,0 0 0,0 0 0,-1 0 0,1 0 0,0 0 0,0 0 0,0 0 0,0 0 0,0-1 0,0 1-1,0 0 1,-1 0 0,1 0 0,0 0 0,0 0 0,0-1 0,0 1 0,0 0 0,0 0 0,0 0 0,0 0 0,0-1 0,0 1 0,0 0-1,-2 16 146,2-14 217,-5 111 2175,5-100-2427,0 0 0,1 0 0,1-1 0,1 1 0,-1 0 0,8 18 0,-9-29-141,-1-1 0,1 1 0,-1-1 1,1 1-1,0-1 0,0 1 0,0-1 0,0 0 0,0 1 0,0-1 1,0 0-1,0 0 0,1 0 0,-1 0 0,0 0 0,1 0 0,-1 0 0,1 0 1,-1 0-1,1-1 0,-1 1 0,1-1 0,2 1 0,-2-1 9,1 0 1,-1 0-1,1-1 0,-1 1 0,1-1 0,-1 1 0,0-1 1,1 0-1,-1 0 0,0 0 0,0 0 0,1 0 0,-1-1 1,2-1-1,4-4 110,1-1 1,-1 1-1,0-2 1,-1 1-1,11-17 1,-7 8 67,-2 0-1,0-1 1,11-31 0,-17 42-248,-1-1 0,0 0 0,0-1 0,-1 1 0,0 0 0,0 0 0,-1-1 0,0 1 0,0 0 0,-1-1 0,-2-10 0,-2 9-721,5 10 721,0 0-1,0 0 0,0 0 0,0 0 1,-1 0-1,1 0 0,0 0 1,0 0-1,0 0 0,0 0 0,0 0 1,0 0-1,-1 0 0,1 0 1,0 0-1,0 0 0,0 0 0,0 0 1,0 0-1,0 0 0,-1 0 0,1 0 1,0 0-1,0 0 0,0 0 1,0 0-1,0 0 0,0 0 0,-1 0 1,1 0-1,0 0 0,0 0 1,0 1-1,0-1 0,0 0 0,0 0 1,0 0-1,0 0 0,-1 0 1,1 0-1,0 0 0,0 1 0,0-1 1,0 0-1,0 0 0,0 0 1,0 0-1,0 0 0,0 0 0,0 1 1,0-1-1,0 0 0,0 0 1,0 0-1,0 0 0,0 0 0,0 0 1,0 1-1,0-1 0,0 0 1,0 0-1,0 0 0,0 0 0,1 0 1,-1 0-1,0 1 0,0-1 0,-1 18-4177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3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48 249 13323,'-45'39'4043,"44"-39"-4010,1 0 0,0 0 0,0 0 0,0 1 0,0-1 0,0 0 0,-1 0 0,1 0 0,0 0 0,0 1 0,0-1 0,0 0 0,0 0 0,0 0 0,0 1 0,-1-1 0,1 0 0,0 0-1,0 0 1,0 1 0,0-1 0,0 0 0,0 0 0,0 1 0,0-1 0,0 0 0,0 0 0,0 0 0,1 1 0,-1-1 0,0 0 0,0 0 0,0 0 0,0 1 0,0-1 0,0 0 0,0 0 0,0 0 0,1 1-1,-1-1 1,0 0 0,0 0 0,0 0 0,0 0 0,1 1 0,13 3 748,16-4 231,58-13 504,-64 29-1490,26 5 22,-48-20-42,0 0 1,0 0-1,0 0 1,0-1-1,0 1 1,1-1-1,-1 1 0,0-1 1,0 0-1,0 0 1,1 0-1,-1 0 1,0 0-1,0-1 1,0 1-1,1 0 1,-1-1-1,0 0 1,0 1-1,0-1 1,0 0-1,0 0 0,0 0 1,0-1-1,-1 1 1,1 0-1,0-1 1,0 1-1,-1-1 1,2-1-1,-2 0 23,1 0-1,-1 0 1,0 0-1,0 0 1,-1 0-1,1 0 1,0 0-1,-1 0 0,0 0 1,0 0-1,0 0 1,0 0-1,0 0 1,-1-1-1,0 1 1,1 0-1,-1 0 1,-2-4-1,-2-4 167,-1 0-1,-1 1 0,1 0 1,-2 0-1,1 0 1,-15-13-1,14 15-26,0-1-1,1 1 0,-1-2 1,2 1-1,-1-1 1,2 0-1,-7-13 1,11 21-156,0 0 0,1 0 0,-1 0 0,1 0 0,-1 0 0,1 0-1,0-1 1,0 1 0,0 0 0,0 0 0,0 0 0,0 0 0,0 0 0,1 0 0,-1-1 0,1 1 0,0 0 0,-1 0 0,1 0 0,0 0 0,0 1 0,3-5 0,-2 4 2,1 0 0,0-1 0,-1 1 0,1 0 1,0 0-1,0 1 0,0-1 0,1 1 0,-1-1 0,0 1 1,1 0-1,6-1 0,-1 1-248,1-1-1,-1 2 1,1-1-1,-1 2 1,1-1-1,-1 1 1,1 0-1,-1 1 1,17 5-1,0 5-1717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35 209 12251,'-34'76'4481,"37"-95"-3233,8-4-72,10-15 88,-6-10-87,11 1-249,-3-1-112,-5 19 0,-1 8 24,-13 10-152,1 12-39,-4 9-257,-2 8-128,1 24-128,0 7-320,1 8-976,1 0-785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15059,'11'0'5265,"7"0"-4681,2 0-448,14 1-160,2 3-200,11 5-856,1 0-840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13379,'16'1'5065,"20"1"-4113,5 1-112,-2 4-456,0-1-440,-17 7-712,-9 2-464,-16 4-2449</inkml:trace>
  <inkml:trace contextRef="#ctx0" brushRef="#br0" timeOffset="1">6 162 12035,'0'1'4721,"-5"4"-3409,11 0-232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54 269 11811,'-32'57'4240,"32"-57"-4166,0 0-1,0 1 0,0-1 1,0 0-1,0 0 0,0 1 1,0-1-1,-1 0 0,1 0 1,0 0-1,0 1 0,0-1 0,0 0 1,0 0-1,0 0 0,0 1 1,0-1-1,-1 0 0,1 0 1,0 0-1,0 0 0,0 1 1,0-1-1,-1 0 0,1 0 1,0 0-1,0 0 0,0 0 0,0 0 1,-1 0-1,1 0 0,0 1 1,0-1-1,-1 0 0,1 0 1,0 0-1,0 0 0,0 0 1,-1 0-1,1 0 0,0 0 0,0 0 1,-1 0-1,1 0 0,0 0 1,0-1-1,0 1 0,-1 0 1,1 0-1,0 0 0,0 0 1,0 0-1,-1 0 0,1 0 1,0-1-1,0 1 0,0 0 0,0 0 1,0 0-1,-1 0 0,1-1 1,-4-14 871,4 12-338,-3-10-235,1 0 0,1 0 1,0 1-1,0-1 1,1 0-1,1 0 0,0 0 1,1 1-1,1-1 0,-1 0 1,2 1-1,0 0 1,8-17-1,-9 21-326,1 1 0,-1 0 0,1 0 1,1 0-1,0 1 0,0-1 0,0 1 0,0 0 0,1 1 0,0-1 1,0 1-1,1 0 0,0 1 0,-1-1 0,1 1 0,1 1 1,-1-1-1,0 1 0,1 1 0,0-1 0,0 1 0,10-1 0,-17 3-48,1-1 0,-1 1-1,1 0 1,-1 0-1,1 0 1,-1 0-1,1 0 1,-1 0 0,1 0-1,-1 1 1,1-1-1,-1 0 1,1 1 0,-1-1-1,0 1 1,1 0-1,-1-1 1,0 1-1,3 2 1,-3-2-5,-1 0 0,0 0 1,1 0-1,-1-1 0,0 1 0,0 0 1,1 0-1,-1 0 0,0 0 0,0 0 1,0 0-1,0 0 0,0 0 0,0 0 0,0 0 1,-1 0-1,1 0 0,0 0 0,-1 0 1,1 0-1,-1 2 0,-4 5-53,1 0-1,-1 0 1,-1 0 0,-9 10 0,-73 67-215,49-50 386,37-33-77,-1 1 0,0 0 1,0 0-1,1 0 0,0 0 1,-4 6-1,6-8-20,-1 0-1,1 0 1,0 0 0,-1 0-1,1 0 1,0 0 0,0 0-1,0 0 1,0 0 0,0 0-1,0 0 1,0 0 0,0 0-1,0 0 1,0 0 0,1 0-1,-1 0 1,0 0 0,1 0-1,-1 0 1,1 0 0,-1 0-1,1 0 1,0 0 0,-1 0-1,1 0 1,0 0-1,-1-1 1,1 1 0,0 0-1,2 1 1,3 2 14,1 0 0,0 0 0,1-1-1,-1 0 1,0 0 0,1-1 0,0 0 0,-1 0-1,1-1 1,10 1 0,84 1-79,-96-3 33,38-2-395,-24 1-1310,39 2 0,-33 3-1056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44 12427,'-30'-44'5121,"13"75"-3241,11 13-288,1 3 9,5-3-337,15 0-240,2-9-432,6-7-175,10-2-233,-11-15-72,0-4-48,-5-2-104,-7-13-521,5 3-391,-2-16-1192,1 1 239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3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13 13731,'14'-3'5697,"12"-2"-3464,8 2-961,4 1-64,6 2-672,3 7-264,-3-1-1040,-4 6-656</inkml:trace>
  <inkml:trace contextRef="#ctx0" brushRef="#br0" timeOffset="1">1 207 15163,'13'-3'5369,"13"-9"-4352,18 2-689,13 1-176,8-1-72,8 12-1377,-3 4-2023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2:5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46 12931,'-96'-42'5273,"99"40"-3017,1 1-159,14 4-201,-9-3-311,12 2-625,4 4-336,-7-6-480,8 3-80,-5-1-952,-7-2-697,3-8 753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85 211 11650,'0'0'4296,"4"-8"148,4-10-3829,-1 0 1,8-36 0,-14 49-467,0 0 0,0 1 0,-1-1 0,1 0 0,-1 0 0,-1 0 0,1 0 0,-1 0 0,0 1 0,0-1 0,0 0 0,0 0 0,-1 1 0,0-1 0,0 1 0,0 0 0,-1-1-1,-3-3 1,0-3 335,2 3 833,14 15-1135,-8-6-170,27 16 95,47 35-1,-70-46-106,1-1 1,-1 1-1,0 0 0,-1 0 0,1 1 0,-1-1 0,0 1 0,-1 0 0,0 1 0,0-1 0,0 1 0,4 13 0,-8-19 3,0 0 0,1 0 0,-1 0 0,0 1 0,0-1 0,0 0 0,0 0 0,0 0 0,-1 0-1,1 0 1,-1 0 0,1 1 0,-1-1 0,0 0 0,0 0 0,0-1 0,0 1 0,0 0-1,-1 2 1,-1-1 6,0 1-1,-1-1 0,1 0 0,0-1 0,-1 1 0,0 0 0,0-1 1,-7 3-1,-2 1 11,-1-1 1,1-1-1,-1 0 0,-22 2 1,13-4-66,0-1 0,0-1 1,-37-5-1,51 0-1339,16-1 288,16-3-677,17 0-696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1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14379,'2'0'7778,"-2"5"-4402,-2 0-2063,-3 37-473,-8 39-296,9-35-392,-5-9-208,5-14-792,0-4-488,3-14-1353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 13251,'-4'54'5796,"-12"26"-4931,7-37-269,9-39-558,-3 10 64,0-1 1,0 0-1,-9 19 1,12-30-87,-1 0-1,0 1 1,0-1 0,-1 0 0,1 0 0,0 0 0,-1 0 0,0 0 0,1 0 0,-1 0 0,0 0 0,0-1 0,0 1 0,0-1 0,0 1 0,0-1-1,0 0 1,0 0 0,-1 0 0,1 0 0,0 0 0,-1-1 0,1 1 0,-1-1 0,-3 1 0,2-1 2,-19-1 317,19-3-123,13-5-57,-3 5-243,0 1 0,0-1 1,0 1-1,1 0 0,0 1 0,-1 0 0,1 0 1,0 0-1,0 1 0,0 0 0,0 0 0,0 1 1,1 0-1,-1 0 0,0 0 0,0 1 0,0 0 1,9 3-1,-3-1-236,1 0 0,-1-1 1,1 0-1,-1-1 0,16-2 0,-23 1 393,-1-1-1,1 0 0,-1-1 1,1 0-1,-1 0 0,0 0 0,0 0 1,0-1-1,0 0 0,0 0 1,-1 0-1,1 0 0,-1-1 1,0 0-1,6-6 0,4-8 636,0-1 0,-1-1 0,19-37 1,-22 36 197,1 1 1,1 1 0,26-32 0,-38 50-871,0 1 0,0 0 0,1-1 0,-1 1 0,0 0 0,0-1 0,1 1-1,-1 0 1,1 0 0,-1-1 0,0 1 0,1 0 0,-1 0 0,0 0 0,1 0 0,-1-1 0,1 1 0,-1 0-1,1 0 1,-1 0 0,0 0 0,1 0 0,-1 0 0,1 0 0,-1 0 0,1 0 0,-1 0 0,0 0 0,1 1-1,-1-1 1,1 0 0,-1 0 0,0 0 0,1 0 0,-1 1 0,1-1 0,-1 0 0,0 0 0,1 1 0,-1-1-1,0 0 1,0 1 0,1-1 0,-1 1 0,15 24 101,-6-7-113,-1-4-115,6 8 45,16 38 0,-27-52-275,0 0-1,0 1 1,0-1-1,-1 1 1,-1-1 0,0 1-1,0 0 1,0 0-1,-2 14 1,-4-2-2170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15315,'3'3'5890,"7"-3"-3810,6 5-768,12-2-304,8-3-47,19 7-449,5-5-464,-6 1-1112,4 3-769,-19-12-4728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38 369 8594,'-33'43'4441,"32"-42"-4157,1 0 1,-1 0-1,0 0 1,1 0-1,0 1 0,-1-1 1,1 0-1,0 0 1,-1 0-1,1 1 1,0-1-1,0 0 1,0 0-1,0 1 1,0-1-1,0 0 0,1 0 1,-1 2-1,4-2 1755,0-14-676,0-20-627,3 0 1,0 0 0,2 1-1,15-36 1,-16 48-628,0 1-1,2-1 1,1 2 0,0 0 0,1 0-1,1 1 1,25-26 0,-30 36-90,-1 1 0,1-1 1,1 2-1,-1-1 0,14-5 1,-19 9-26,0 1 0,-1 0 1,1 0-1,0 0 0,0 0 1,0 0-1,0 1 0,0-1 1,0 1-1,0 0 1,0 0-1,1 0 0,-1 0 1,0 0-1,0 1 0,0-1 1,0 1-1,0 0 1,0 0-1,-1 0 0,5 3 1,-5-3-8,-1 1 0,0 0 1,1-1-1,-1 1 0,0 0 0,0 0 1,0 0-1,0 0 0,0 0 1,-1 0-1,1 0 0,-1 0 0,1 0 1,-1 1-1,0-1 0,0 0 1,0 0-1,0 0 0,0 1 1,0-1-1,-1 0 0,1 0 0,-1 0 1,1 0-1,-1 0 0,-1 3 1,-3 9-51,0-1 0,-11 20 1,6-15 43,0 0 0,-1-1-1,0 0 1,-16 16 0,23-28 87,-1 0-1,0-1 1,0 1-1,-1-1 1,1-1-1,-1 1 1,0-1-1,0 0 1,0 0-1,-1-1 1,1 1-1,-1-1 1,1-1 0,-1 1-1,1-1 1,-10 0-1,139 46 1077,-80-36-2144,0-2 1,0-2-1,73 3 0,-115-9 1022,0-1 1,0 0-1,1 0 1,-1 0-1,0 0 0,1-1 1,-1 1-1,0 0 1,0 0-1,1-1 1,-1 1-1,0-1 1,0 1-1,0-1 0,0 1 1,0-1-1,1 0 1,-1 0-1,0 1 1,-1-1-1,1 0 1,0 0-1,0 0 0,0 0 1,0 0-1,-1 0 1,1 0-1,0-1 1,-1 1-1,1 0 1,-1 0-1,0 0 0,1-1 1,-1 1-1,0 0 1,0 0-1,1-1 1,-1 1-1,0 0 1,0-1-1,-1 1 0,1 0 1,0-3-1,-2-5 341,0-1-1,0 1 0,-1 0 1,-5-15-1,-31-56 1394,21 46-1513,36 43-2931,10 8-173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32 279 12355,'-1'1'50,"-1"1"325,-1 1 0,1 0 0,0 0 0,-1 0 0,2 0 0,-1 1-1,0-1 1,1 1 0,-3 5 0,4-8-320,0-1-1,0 1 0,0-1 0,1 1 0,-1-1 1,0 1-1,0-1 0,0 1 0,1-1 1,-1 1-1,0-1 0,0 1 0,1-1 0,-1 0 1,0 1-1,1-1 0,-1 0 0,1 1 1,-1-1-1,0 0 0,1 1 0,-1-1 0,1 0 1,0 1-1,25 6 791,-5-4-272,0-1 1,0 0 0,0-1 0,1-2 0,-1 0 0,36-7-1,-55 8-540,0-1 0,0 1 0,0-1 0,0 1 0,0-1 0,0 0 0,0 0-1,0 0 1,-1 0 0,1 0 0,0 0 0,-1-1 0,1 1 0,-1 0-1,1-1 1,-1 1 0,0-1 0,0 0 0,1 1 0,-1-1 0,0 0 0,0 0-1,-1 0 1,1 1 0,0-1 0,-1 0 0,1 0 0,-1 0 0,1 0-1,-1 0 1,0 0 0,0-3 0,-1 1 31,0-1 0,0 0 0,0 0 0,0 0-1,-1 1 1,0-1 0,0 1 0,0-1 0,-1 1 0,1 0 0,-1 0 0,-6-8 0,-15-12 395,-2 1 1,0 1-1,-45-28 1,9 6 221,36 19-302,26 24-374,0 1 0,-1-1 0,1 1 0,0 0 1,0-1-1,0 1 0,-1-1 0,1 1 1,0-1-1,0 1 0,0-1 0,0 1 0,0-1 1,0 1-1,0-1 0,0 1 0,0-1 1,0 1-1,0 0 0,0-1 0,0 1 1,0-1-1,0 1 0,1-2 0,0 2-1,-1-1-1,1 0 1,0 1 0,0-1-1,0 1 1,0-1-1,0 1 1,0-1 0,0 1-1,0-1 1,0 1-1,0 0 1,0 0 0,0-1-1,0 1 1,2 0 0,28-4-346,1 1 1,0 1-1,49 4 1,-72-1 70,1 0 1,-1 1-1,1 0 0,-1 1 0,1 0 1,-1 0-1,0 1 0,-1 0 0,1 1 1,-1 0-1,0 0 0,0 1 1,0 0-1,-1 0 0,0 1 0,9 10 1,-13-13 98,18 21-446,24 40 1,-44-63 736,0-1 0,-1 1 1,1-1-1,-1 1 1,1-1-1,-1 1 0,1 0 1,-1-1-1,0 1 1,0 0-1,0-1 0,0 1 1,0 0-1,0-1 1,-1 1-1,1-1 1,0 1-1,-1 0 0,0-1 1,1 1-1,-1-1 1,0 1-1,1-1 0,-1 0 1,0 1-1,0-1 1,0 0-1,0 1 0,-1-1 1,1 0-1,0 0 1,0 0-1,-1 0 0,1 0 1,0 0-1,-4 1 1,3-1-8,0 0 1,0 0-1,0 0 1,0 0-1,0-1 1,0 1-1,0 0 1,0-1-1,0 0 1,0 1-1,-1-1 1,1 0-1,0 0 1,0 0-1,0-1 1,-1 1-1,1 0 1,0-1-1,0 1 1,0-1-1,0 0 0,0 0 1,0 0-1,0 0 1,0 0-1,0 0 1,0 0-1,-2-3 1,1 0-92,0 0-1,0-1 1,0 1-1,0-1 1,1 0 0,0 0-1,0 0 1,0 0 0,1 0-1,0 0 1,0 0 0,0 0-1,0-1 1,1 1-1,0 0 1,0 0 0,0-1-1,3-8 1,-3 10-154,1 0 0,0 1 0,0-1-1,0 1 1,0 0 0,1-1 0,0 1 0,-1 0 0,1 0 0,0 0 0,1 0-1,-1 0 1,0 1 0,1-1 0,-1 1 0,1-1 0,0 1 0,0 0 0,0 0 0,0 0-1,0 0 1,0 1 0,1-1 0,-1 1 0,1 0 0,-1 0 0,5-1 0,17 1-2121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25 364 10122,'-7'-14'7387,"6"12"-7013,-1-1 1,1 1-1,0 0 1,0 0-1,0 0 0,0-1 1,0 1-1,0-1 1,1 1-1,-1-1 1,0-4-1,-1-7 5,0-1 0,1 0 0,0 0 0,1 0 0,1-1-1,1 1 1,0 1 0,4-17 0,-1 16-154,0 1 0,1 0 0,1 0 0,0 1 0,1 0-1,1 0 1,13-16 0,-19 25-218,0 1 0,1-1 0,-1 1 0,1 0-1,-1 0 1,1 0 0,0 1 0,0 0 0,0-1 0,1 1 0,-1 1-1,0-1 1,1 0 0,-1 1 0,1 0 0,-1 0 0,1 1 0,0-1-1,-1 1 1,1 0 0,0 0 0,-1 1 0,1-1 0,0 1-1,-1 0 1,1 0 0,-1 0 0,7 3 0,-10-3-17,1 0 1,0 0 0,0 0-1,0 0 1,-1 0-1,1 0 1,0 0-1,-1 1 1,1-1 0,-1 1-1,0-1 1,1 1-1,-1-1 1,0 1-1,0 0 1,0-1 0,0 1-1,0 0 1,0 0-1,-1 0 1,1 0 0,-1 0-1,1 0 1,-1 0-1,0 0 1,1 0-1,-1 0 1,0 0 0,0 0-1,-1 0 1,1 0-1,0 0 1,-1 0-1,1 0 1,-1 0 0,0 0-1,1-1 1,-3 4-1,0 2-49,-1 1 0,0-1 0,-1 0-1,0 0 1,0 0 0,-1 0 0,-11 10-1,-12 6 250,-55 35 0,89-54 714,18 1-656,27 2-199,-38-5-95,174 16-885,-157-17-411,1-1 0,30-5 0,-34-3-1934,-10-2-2319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9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67 227 12443,'-15'6'1525,"1"1"0,-20 12 0,34-19-1469,0 0 0,-1 1 0,1-1 0,0 0-1,0 1 1,-1-1 0,1 0 0,0 0 0,0 1 0,0-1-1,-1 1 1,1-1 0,0 0 0,0 1 0,0-1 0,0 0-1,0 1 1,0-1 0,0 1 0,0-1 0,0 0 0,0 1-1,0-1 1,0 1 0,0-1 0,0 0 0,0 1 0,0-1-1,0 0 1,1 1 0,-1-1 0,0 0 0,0 1 0,0-1-1,1 1 1,15 13 1045,21 7 420,-34-19-1426,1-1-1,-1 1 1,1-1-1,-1 0 1,1-1-1,0 1 1,-1-1-1,1 1 1,0-1 0,-1 0-1,1 0 1,0-1-1,-1 1 1,1-1-1,0 1 1,3-3 0,-6 3-74,1-1 1,-1 0 0,1 0 0,-1 0-1,0 0 1,1 0 0,-1 0 0,0-1 0,0 1-1,0 0 1,0 0 0,0-1 0,0 1 0,0-1-1,-1 1 1,1-1 0,0 1 0,-1-1 0,1 0-1,-1 1 1,0-1 0,1 0 0,-1 1 0,0-1-1,0 0 1,0 1 0,0-1 0,0 0 0,-1 1-1,1-1 1,0 0 0,-1 1 0,1-1-1,-1 1 1,0-1 0,-1-1 0,-5-14 436,-1 1 0,0 1 0,-1-1-1,-17-20 1,13 19 146,2 0-1,-15-28 0,24 41-511,-13-39 520,15 42-609,-1 0 0,1 0 0,0 0 1,0 0-1,0 0 0,0 0 0,0 0 1,0 1-1,0-1 0,0 0 0,0 0 1,0 0-1,0 0 0,1 0 0,-1 0 1,0 0-1,1 0 0,-1 0 0,1 0 1,-1 1-1,1-1 0,-1 0 0,1 0 1,-1 1-1,1-1 0,0 0 0,-1 1 0,1-1 1,0 0-1,0 1 0,0-1 0,-1 1 1,1-1-1,0 1 0,0 0 0,0-1 1,0 1-1,0 0 0,0 0 0,1 0 1,6-1-351,-1 1 0,1 0 1,0 0-1,0 1 1,-1 0-1,1 0 1,0 1-1,-1 0 1,0 1-1,1-1 1,-1 1-1,9 6 1,19 11-2504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13243,'34'91'4586,"-33"-90"-4435,-1 0 1,0 0-1,0-1 0,1 1 0,-1 0 0,0 0 1,1 0-1,-1 0 0,1 0 0,-1 0 0,1-1 1,0 1-1,-1 0 0,1-1 0,0 1 0,-1 0 1,3 0-1,1-7 586,-3 3-239,183-226 5469,-182 226-5894,1-1 83,1 0 1,0 0-1,-1 0 1,1 0-1,0 0 0,1 1 1,-1 0-1,1 0 1,-1 0-1,10-4 0,-13 7-140,0 0-1,-1 0 0,1 1 0,0-1 1,0 0-1,0 0 0,-1 0 0,1 1 1,0-1-1,0 0 0,-1 1 1,1-1-1,0 1 0,-1-1 0,1 1 1,0-1-1,-1 1 0,1-1 0,-1 1 1,1 0-1,-1-1 0,1 1 1,-1 0-1,0-1 0,1 1 0,-1 0 1,0 0-1,1-1 0,-1 1 0,0 0 1,0 0-1,0 0 0,1 1 1,3 36-77,-3-24 26,6 24-1431,2-1 0,26 69 0,-20-65-1228,-5 2-2772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2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19 179 9610,'-18'90'3925,"19"-76"-1039,8-15-1389,9-14-281,-17 14-941,13-12 212,-2-1-1,0 0 1,0-1-1,-2 0 1,0-1-1,0 0 0,-2-1 1,12-28-1,26-48 1291,-38 85-1340,-3 11-229,1 18-110,-5-15-63,36 185-3371,-24-145-330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3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90 13139,'-11'-78'4193,"11"78"-4152,0-1 0,0 1 0,0-1 0,0 1-1,0-1 1,0 1 0,-1-1 0,1 1 0,0-1 0,0 1 0,-1-1 0,1 1 0,0-1 0,0 1 0,-1 0 0,1-1 0,-1 1 0,1-1 0,0 1 0,-1 0 0,1-1 0,-1 1 0,1 0 0,-1 0 0,1-1 0,-1 1 0,1 0 0,-1 0-1,1 0 1,-1 0 0,1 0 0,-1-1 0,1 1 0,-1 0 0,1 0 0,-1 0 0,1 1 0,-1-1 0,1 0 0,-1 0 0,-17 11 376,15-9-267,-9 10 190,0 0 1,1 1 0,1 0-1,0 1 1,1 0 0,-12 23-1,14-26-216,4-5-55,-3 5 35,0-1 0,0 1 0,1 0 0,-6 22 0,10-30-102,0 0-1,1 0 0,-1 0 1,1 0-1,0 0 0,0 0 1,0 0-1,1 0 0,-1 1 1,1-1-1,0 0 0,-1-1 1,1 1-1,0 0 0,1 0 1,-1 0-1,1 0 0,-1-1 1,1 1-1,0-1 0,0 1 1,0-1-1,0 0 0,4 4 1,5 2-159,1 1 0,0-2 0,1 0 0,0 0 0,0-1 0,0-1 0,1 0 0,0-1 0,0 0 0,0-1 0,0-1 0,0 0 0,0-1 0,1 0 0,-1-2 0,1 1 0,-1-2 0,16-3 0,10-6-1661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0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17436,'2'3'6505,"6"-1"-4993,17 2-895,20 5-465,5-9-248,11 13-1041,-21-10-727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1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391 149 10290,'5'3'675,"0"0"0,0 0 0,0 1 0,-1-1 0,1 1 0,-1 0-1,0 0 1,0 1 0,3 4 0,-2-1-285,0 0-1,-1-1 0,0 2 1,0-1-1,3 12 1,-3-6-220,-1-1 1,0 1-1,-1 0 0,-1 0 1,0 1-1,-1-1 1,-2 14-1,-1-2 271,-1 0-1,-1 0 1,-1 0-1,-1-1 1,-2 0-1,-22 47 1,26-64-250,0 0 1,-1 1-1,0-2 1,0 1-1,0-1 0,-1 0 1,-1 0-1,1-1 1,-12 9-1,12-12-85,1 1-1,-1-1 1,1-1 0,-1 1-1,0-1 1,0 0 0,-1 0-1,1-1 1,0 0 0,0-1-1,-1 1 1,1-1 0,0-1-1,-8 0 1,6-1-34,1 1 0,-1-1 0,1-1 1,0 1-1,0-2 0,0 1 0,0-1 0,1 0 1,-1 0-1,1-1 0,-12-10 0,10 6-27,0-1 0,0 1 0,1-1 0,0-1 0,1 0 0,0 0 0,-6-15 0,4 4-38,0-1 0,1-1 0,2 0 0,0 0 0,2 0 0,0 0 0,0-42-1,5 32-28,1 1-1,11-56 0,-10 75-22,0-1-1,1 1 0,1 0 1,0 1-1,1-1 1,1 1-1,0 0 0,10-13 1,-15 23-12,1 0 0,-1 0 1,1 0-1,0 0 0,0 1 1,0-1-1,0 1 0,0 0 1,0 0-1,1 0 0,-1 0 1,1 1-1,-1-1 0,1 1 1,0 0-1,0 0 1,0 0-1,-1 1 0,1-1 1,0 1-1,0 0 0,5 1 1,-2 0-176,0 0 1,0 1-1,0 0 1,0 0-1,0 1 1,-1 0 0,1 0-1,-1 1 1,0 0-1,9 7 1,40 38-2056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56.15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12379,'63'13'4913,"29"-3"-4037,-40-6-193,877 50 3532,-720-46-3925,1016 36 167,-1151-38-501,-72-7-63,-5-1-27,-14-6-224,-24-7-791,14 12-293,-3 0-341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52.181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17 57 8666,'-16'-53'8522,"16"53"-8418,20-2 888,-14 2-223,26-1 1062,58 3 0,-40 1-1221,481 26 1270,-440-33-1836,-87 6-355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3:54.88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43 13003,'46'-2'5097,"32"-3"-3721,23 3-200,8-4-55,15 6-313,7-1-184,16-2-320,-10-6-64,-28 1-240,-20 6-8,-62-2-744,-20 7-456,-17-2-1009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4:07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28 162 9562,'-27'83'3525,"34"-113"5354,-3 10-8413,0-1 1,2 1 0,0 0 0,18-36 0,-19 49-355,-4 4-68,1 0-1,0 0 1,0 0 0,0 1-1,0-1 1,0 0 0,1 1 0,-1 0-1,1 0 1,-1-1 0,1 2 0,0-1-1,4-2 1,33-28 469,-40 32-507,1 0-1,0 0 1,-1 0-1,1 0 1,0 0-1,0 0 1,-1 1-1,1-1 1,0 0-1,-1 0 1,1 0-1,0 1 1,-1-1-1,1 0 1,0 1-1,-1-1 1,1 0-1,-1 1 1,1-1-1,-1 1 1,1-1-1,-1 1 1,1-1-1,-1 1 0,1-1 1,-1 1-1,0-1 1,1 1-1,-1 0 1,1 0-1,13 22 112,-12-16-113,0-1 1,0 1-1,0 0 0,-1 0 1,0 0-1,-1 0 0,1 0 1,-1 0-1,-1 0 0,1 0 0,-1 0 1,-1 0-1,-2 11 0,1-6 22,1-1 0,0 1-1,0 20 1,2-30-25,0 0 0,0 0 1,0 0-1,0-1 0,0 1 1,-1 0-1,1 0 0,-1 0 1,0 0-1,1-1 0,-1 1 1,0 0-1,0-1 0,0 1 0,0-1 1,0 1-1,-1-1 0,1 1 1,0-1-1,-1 0 0,-2 2 1,-9 11 33,10-10-112,1-2 618,5-14-82,49-132 277,-49 133-658,16-43 241,-18 51-303,1 0 0,0-1 0,0 1 0,0 0 0,0 0 0,0 0 0,1 0 0,-1 1 0,1-1 0,0 1 0,0-1 0,5-2 0,-1 1-15,-6 3 1,-1 1-1,1 0 1,-1-1-1,0 1 0,1 0 1,-1-1-1,1 1 1,-1 0-1,1-1 1,-1 1-1,1 0 1,0 0-1,-1 0 0,1 0 1,-1 0-1,1-1 1,-1 1-1,1 0 1,0 0-1,-1 0 0,1 0 1,-1 1-1,2-1 1,7 24 57,-3 0-48,6 44 0,-11-60-16,-1 1 0,1-1 0,-2 1 0,1-1 0,-1 1 0,0-1 0,-1 1 0,0-1 0,0 0 0,-5 10 0,4-11 21,0 0 1,0-1-1,1 2 1,0-1-1,0 0 1,1 0-1,0 0 1,0 1 0,1 10-1,0-18-22,0 0-1,0 0 1,0 1-1,0-1 1,0 0-1,0 0 1,0 0-1,0 0 1,0 0-1,0 1 1,0-1-1,0 0 1,0 0 0,0 0-1,0 0 1,0 1-1,0-1 1,0 0-1,0 0 1,0 0-1,-1 0 1,1 0-1,0 0 1,0 0-1,0 1 1,0-1-1,0 0 1,0 0 0,-1 0-1,1 0 1,0 0-1,0 0 1,0 0-1,0 0 1,0 0-1,-1 0 1,1 0-1,0 0 1,0 0-1,0 0 1,0 0-1,-1 0 1,1 0-1,0 0 1,0 0 0,0 0-1,0 0 1,-1 0-1,1 0 1,0 0-1,0 0 1,0 0-1,0 0 1,0 0-1,-1 0 1,1 0-1,0-1 1,0 1-1,0 0 1,0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4:09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88 12011,'7'-87'4785,"-1"91"-3113,-5 9-56,-3 4-167,-1 8-209,-3 8-296,3 1-240,-8-2-272,5 1-72,1-8-232,-9-3-56,14-3-168,-4-9-432,-2-4-1200,7-1-465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5:5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13315,'109'-31'2145,"2"4"1,121-12-1,-119 27-1792,1 6 0,-1 4-1,1 6 1,0 4 0,-1 5-1,-1 6 1,147 42 0,-192-41-159,-1 3 0,-1 2 0,-2 4 0,0 2 0,-2 2 0,-1 4 0,-2 2 0,-2 2 0,-2 3 0,77 80 0,-82-67 84,-2 1 1,-3 2-1,38 69 1,-58-86-387,-2 1 0,-2 0 1,-2 2-1,-2 0 0,17 82 1,-26-73-1383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5:5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105 284 12539,'-84'-34'5139,"64"28"-477,34 13-2286,77 26-1181,102 52 0,-191-84-1179,5 3 45,0-1 0,0 0 0,1 0 0,-1-1 0,0 0 0,13 2 0,-18-4-33,-1 0 0,1 0-1,0-1 1,0 1 0,0 0 0,0-1-1,0 1 1,-1-1 0,1 1 0,0-1-1,0 0 1,-1 0 0,1 0-1,0 0 1,-1 0 0,1 0 0,-1-1-1,1 1 1,-1 0 0,0-1-1,0 1 1,0-1 0,1 1 0,-1-1-1,-1 0 1,1 1 0,0-1 0,0 0-1,-1 0 1,2-2 0,5-21 404,0-1 1,-2 0 0,3-34 0,-5 35-618,1 0 0,0 0 0,17-47 0,-16 59-280,13-28-3023,-2 24 238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5:5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1807 0 13603,'-69'20'5225,"-46"16"-3777,-25 30-503,-8 8 39,-27 33-256,-9 15-48,-6 39-136,6 21-16,12 21-96,21 6-144,35-12-264,12-12-312,67-17-632,16-15-512,21-20-1953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4.3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42 14747,'-10'-41'5225,"2"73"-4353,0 12-559,3 0-33,3 2 40,11-11-136,7-7 8,13-7-176,0-8-48,14-6-8,-1-6-88,0-2-264,2-1-305,-12-8-743,-1-3-560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5:5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12403,'36'64'6886,"33"90"-2974,-63-137-3354,2 0 1,0 0 0,0 0-1,18 22 1,-22-38 1435,1-10-1054,9-15-607,24-26-147,3 1 0,79-75 1,-100 108-287,84-62-2033,-33 36-385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6:0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11690,'1'-9'1447,"-1"-1"-1,1 1 0,1 0 1,0 0-1,0 0 0,5-11 0,-2 8-792,0-1 0,1 1-1,15-20 1,-10 17-529,0 2-1,1 0 1,0 0 0,1 1-1,0 0 1,26-16-1,-11 12-10,0 1-1,1 1 1,0 2-1,1 1 1,0 2-1,1 0 1,0 2 0,0 2-1,1 1 1,0 1-1,-1 1 1,62 6-1,-45 2-39,-1 1 1,0 3-1,0 1 0,-1 3 0,-1 2 1,-1 2-1,79 42 0,-102-47-46,-1 1 0,0 0 0,-1 1 0,25 26 0,57 77 76,-96-111-102,16 17-297,-20-23 206,0 0 0,-1-1 0,1 1 0,0 0 1,0 0-1,0 0 0,0-1 0,0 1 1,0 0-1,0-1 0,0 1 0,0 0 0,0-1 1,0 0-1,0 1 0,1-1 0,-1 0 1,1 1-1,0-11-53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26:0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27 186 11194,'-26'-12'9783,"28"15"-8222,40 17 586,-20-12-1695,0 0 0,0 2 0,0 0-1,-2 2 1,1 0 0,-1 1 0,-1 1 0,20 20-1,-20-15-234,-13-11-131,1-1 0,-1 0-1,2 0 1,-1 0 0,1-1-1,0 0 1,0-1-1,0 0 1,1 0 0,16 7-1,-18-8 26,-1-2-17,-6-11 1534,-4-14-1294,-17-116 332,19 117-792,2 0 0,1 1 0,0-1 0,2 0 0,1 1 0,12-43 0,-4 33-1615,8 9-1285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14491,'16'3'5737,"7"3"-3312,25 1-1609,14-1 48,19-2-104,10-4-192,-4-5-295,-21 1-217,-12-4-705,-12 8-415,-24 0-1288,2 5-425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8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16187,'4'-2'5858,"13"2"-4274,14-3-416,18 3-55,16 0-33,18 0-504,1 2-280,-14-2-224,-8 1-48,-39-2-104,-10 1-200,-10 5-488,-13-5-385,-4 4-1311,-22-5-361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56 13115,'22'-12'1028,"-8"4"-139,1 0 0,0 1 0,27-9 1,-38 15-700,1 0 0,0 0 1,-1 1-1,1-1 0,0 1 1,0 0-1,-1 0 0,1 0 1,0 1-1,0 0 0,-1 0 1,1 0-1,-1 1 0,1-1 1,-1 1-1,1 0 0,5 4 1,-5-3-13,0 0 0,0 1 0,0 0 0,-1 0-1,1 0 1,-1 0 0,0 1 0,0 0 0,0 0 0,-1 0 0,0 0 0,0 1 0,0-1 0,-1 1 0,0 0 0,0-1 0,0 1 0,0 0-1,-1 0 1,0 0 0,-1 0 0,1 1 0,-1-1 0,0 0 0,-1 0 0,1 0 0,-1 0 0,-1 0 0,1 0 0,-1 0 0,0 0-1,0 0 1,-1-1 0,1 1 0,-8 9 0,4-7-21,0-1 0,0 1 0,-1-2 0,0 1 0,-1-1 0,1 0 1,-1-1-1,0 1 0,0-2 0,-1 1 0,0-1 0,0 0 0,0-1 0,0 0 0,0-1 0,0 0 0,-1 0 0,1-1 0,-1 0 0,0 0 0,1-1 0,-16-2 0,13 0-83,0 0-1,0 0 1,0-1-1,1-1 1,-1 0-1,1 0 1,0-1 0,0 0-1,1-1 1,0-1-1,0 0 1,0 0-1,1-1 1,0 0-1,0 0 1,1-1-1,-12-15 1,14 15-69,1 0-1,-1-1 1,1 1-1,1-1 1,0 0 0,0 0-1,-3-19 1,6 26-49,1 0 0,-1 0 0,1 0 0,0 0 0,0 0 0,0 0 0,0 0 1,1-1-1,-1 1 0,1 0 0,0 0 0,0 0 0,0 0 0,0 0 0,0 1 0,1-1 0,-1 0 0,1 1 1,0-1-1,0 1 0,0-1 0,0 1 0,0 0 0,0 0 0,1 0 0,-1 0 0,1 0 0,0 0 0,-1 1 1,4-2-1,2 0-302,-1 0 0,0 1 1,1 0-1,0 1 1,-1 0-1,1 0 0,0 0 1,-1 1-1,1 0 1,0 1-1,0 0 0,13 3 1,57 13-2892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0 297 16179,'1'45'4410,"-1"-40"-2572,0-25-453,0-1-1080,2 0 1,0 0 0,1 0-1,1 0 1,1 1-1,1 0 1,1 0-1,0 0 1,2 1 0,0 0-1,1 1 1,1 0-1,22-28 1,-6 28-328,-27 17 17,1 1 0,-1 0 0,0-1 0,1 1 0,-1 0 0,1 0 0,-1-1 0,1 1 0,-1 0 0,1 0-1,-1 0 1,1 0 0,-1 0 0,1-1 0,-1 1 0,1 0 0,-1 0 0,1 0 0,-1 0 0,1 1 0,-1-1 0,1 0 0,-1 0 0,0 0 0,1 0 0,-1 0 0,1 1 0,-1-1 0,1 0 0,-1 0 0,1 1-1,-1-1 1,0 0 0,1 1 0,-1-1 0,0 0 0,1 1 0,-1-1 0,0 1 0,1-1 0,-1 0 0,0 1 0,0-1 0,1 1 0,-1-1 0,0 1 0,0-1 0,0 1 0,0-1 0,0 1 0,0-1 0,0 1 0,0-1-1,0 1 1,0-1 0,0 1 0,0 0 0,-1 2-1,0 0 0,0 1 0,0-1 0,0 0 0,-1 0 0,1 0 0,-1 0 0,0 0 0,0 0 0,0-1 0,-4 5 0,-33 32 73,22-24-46,9-7-21,0 0 15,-1 1 0,2-1-1,-14 19 1,74-3-694,-2 3-734,93 45-2339,-143-71 3828,0-1 0,-1 0-1,1 0 1,0 1 0,0-1-1,0 0 1,0 0 0,0 0 0,-1 0-1,1 0 1,0 0 0,0 0 0,0 0-1,0 0 1,0-1 0,-1 1 0,1 0-1,0-1 1,0 1 0,0 0 0,-1-1-1,1 1 1,0-1 0,0 1-1,-1-1 1,1 1 0,0-1 0,-1 0-1,1 1 1,-1-1 0,1-1 0,12-26 1218,-8 17-864,89-208 5115,-94 219-5533,0-1 1,1 1-1,-1-1 0,0 1 1,1-1-1,-1 1 0,0 0 1,1-1-1,-1 1 0,0-1 1,1 1-1,-1 0 1,1-1-1,-1 1 0,0 0 1,1 0-1,-1-1 0,1 1 1,-1 0-1,1 0 1,-1 0-1,1 0 0,-1-1 1,1 1-1,-1 0 0,1 0 1,0 0-1,-1 0 0,1 0 1,-1 0-1,1 0 1,-1 1-1,1-1 0,-1 0 1,1 0-1,-1 0 0,1 0 1,-1 1-1,1-1 1,-1 0-1,1 1 0,-1-1 1,0 0-1,1 1 0,-1-1 1,1 0-1,-1 1 0,1 0 1,22 27-131,-15-18 91,49 63-1077,-28-35-1931,43 44 1,-32-44-1189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1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19772,'3'0'7058,"18"-4"-6082,17 3-360,30 1-216,15 5-88,-15 8-112,2 3-520,-21 3-1688,-17-2-1073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45 190 13683,'-41'41'7442,"41"-44"-5866,-2-14-560,2-7-256,-1-18-712,1-5-320,0-5-976,0 6-705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3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13035,'-1'-2'5361,"1"-3"-2777,22 156-13074</inkml:trace>
  <inkml:trace contextRef="#ctx0" brushRef="#br0" timeOffset="1">41 156 16059,'-40'18'6010,"51"-21"-4570,7-2-736,19-2-432,11-2-48,12 2-224,8 2-616,-1-1-1424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4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11170,'14'4'5049,"4"-1"-1704,18-3-2137,3 5-15,5-4-337,6 3-248,-3-3-448,-8-2-432,-9-6-1144,-3 2-617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10362,'5'91'3353,"13"-100"-4145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4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15299,'8'5'5882,"14"1"-3986,8 1-288,19 2-191,5-2-257,9-1-640,2-2-208,-10-4-376,-3 1-608,-17-2-1561,-9 1-119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64 132 11666,'-58'54'3645,"53"-47"-2630,7-7-54,33-26 615,-25 17-1045,0 0 0,0 0 1,0-1-1,-2-1 1,1 0-1,-1 0 0,-1 0 1,0-1-1,0 0 1,-1 0-1,-1-1 0,4-14 1,-3 17 1176,-2 13-898,4 22-874,-3-7-396,34 92-3776,-24-73 1992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23 12907,'-86'-21'5321,"90"23"-2993,8-2-903,9 1-497,7 3-24,6-4-288,2 0-424,-4 0-1136,2-9-824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97 127 13251,'55'-77'5050,"-55"77"-5010,0-1 0,1 1 0,-1 0-1,0 0 1,0 0 0,0 0 0,0 0-1,0-1 1,1 1 0,-1 0 0,0 0-1,0 0 1,0-1 0,0 1 0,0 0 0,0 0-1,0 0 1,0-1 0,0 1 0,0 0-1,0 0 1,0 0 0,0-1 0,0 1 0,0 0-1,0 0 1,0 0 0,0-1 0,0 1-1,0 0 1,0 0 0,0 0 0,0-1-1,0 1 1,0 0 0,-1 0 0,1 0 0,0 0-1,0-1 1,0 1 0,0 0 0,0 0-1,-1 0 1,1 0 0,0 0 0,0-1-1,0 1 1,-1 0 0,1 0 0,-14 4 1147,-19 13 21,18-7-598,0 1 1,-14 12-1,24-19-485,1 1 0,-1-1 0,1 0-1,1 1 1,-1 0 0,1 0-1,-1 0 1,2 0 0,-1 1-1,-2 5 1,5-9-120,-1 0-1,1-1 1,-1 1-1,1 0 0,0-1 1,0 1-1,0 0 1,0-1-1,0 1 1,0 0-1,0-1 1,1 1-1,-1 0 1,1-1-1,-1 1 0,1 0 1,0-1-1,-1 1 1,1-1-1,0 1 1,2 1-1,-1 0-51,1-1 0,0 1 0,-1-1-1,1 0 1,0 0 0,0 0 0,0-1 0,1 1-1,-1-1 1,4 2 0,4 0-306,0 0 0,1-1-1,-1 0 1,1-1 0,17 1 0,-5-5-220,0 0 0,0-2 0,0 0 1,-1-2-1,0 0 0,0-2 0,-1 0 0,0-2 1,-1 0-1,0-2 0,22-16 0,-39 26 585,32-27-249,-34 28 377,0 0 1,-1 0 0,1 0 0,-1 0 0,1-1 0,-1 1 0,0 0 0,0 0 0,0-1 0,0 1 0,0-1 0,-1 1 0,1-1 0,-1 1 0,1-4 0,-1 5-46,0 0 0,0 1 1,0-1-1,0 1 0,0-1 1,-1 1-1,1-1 0,0 1 0,0-1 1,0 0-1,0 1 0,-1-1 0,1 1 1,0 0-1,-1-1 0,1 1 0,0-1 1,-1 1-1,1-1 0,0 1 0,-1 0 1,1-1-1,-1 1 0,1 0 0,-1-1 1,1 1-1,-1 0 0,1-1 1,-1 1-1,1 0 0,-1 0 0,1 0 1,-1 0-1,1 0 0,-1 0 0,1-1 1,-1 1-1,0 0 0,1 0 0,-1 1 1,1-1-1,-1 0 0,1 0 0,-1 0 1,1 0-1,-1 0 0,0 1 0,-28 11 1919,26-11-1993,-8 5 235,1 0 0,0 0 0,1 1 1,-18 16-1,23-19-247,-1 1 1,1 0 0,0 0-1,0 0 1,1 0 0,-1 0-1,1 1 1,1 0-1,-1 0 1,-3 11 0,6-15-24,-1 0-1,1 0 1,0 0 0,0 1 0,0-1 0,0 0 0,0 0 0,0 0-1,0 1 1,1-1 0,0 0 0,-1 0 0,1 0 0,0 0 0,0 0-1,0 0 1,0 0 0,0 0 0,0 0 0,2 2 0,1-1-45,-1 0 0,1 1 1,0-1-1,0-1 0,0 1 1,0 0-1,0-1 0,1 0 1,4 2-1,1-1-225,0 0-1,0 0 1,0-1-1,1 0 1,-1-1 0,0 0-1,1-1 1,16-1-1,-14-2-528,1-1-1,-1 0 0,20-9 1,31-10-5467,-27 16 3698,-12 3 3270,2-4 6294,-27 8-6737,0 0 0,0-1 1,1 1-1,-1 0 0,0-1 0,0 1 0,0 0 0,0-1 1,0 1-1,0 0 0,0-1 0,0 1 0,0-1 0,0 1 0,0 0 1,0-1-1,0 1 0,0-1 0,-2-16 2564,0 5-2656,-2-7 267,1 2-162,0 0 1,2-1-1,0-33 0,1 49-401,0 1 1,0-1 0,1 0-1,-1 1 1,1-1 0,-1 1-1,1-1 1,0 1 0,0-1-1,-1 1 1,1-1 0,0 1-1,0 0 1,1-1 0,-1 1-1,0 0 1,0 0 0,0 0-1,1 0 1,-1 0-1,1 0 1,-1 0 0,1 1-1,-1-1 1,1 0 0,-1 1-1,1-1 1,0 1 0,-1 0-1,1-1 1,-1 1 0,1 0-1,0 0 1,0 0 0,-1 0-1,3 1 1,6 0-948,1 0 0,-1 1 0,0 0 0,14 5 0,137 36-6040,-111-33 9563,64 3-1,-98-13-1250,-12 0-871,-1 0 0,0-1 0,1 1 0,-1 1 0,1-1 0,-1 0 0,0 1 0,1 0 1,-1 0-1,0 0 0,0 0 0,0 0 0,0 1 0,5 2 0,-7-2-167,-1-1 0,0 0-1,0 1 1,0-1 0,0 1 0,0-1-1,-1 1 1,1-1 0,0 1 0,-1-1-1,1 0 1,-1 1 0,1-1 0,-1 0-1,1 1 1,-1-1 0,0 0 0,0 0-1,0 0 1,0 1 0,0-1 0,0 0-1,-2 1 1,2-1 20,-8 9 259,0-1 0,-1-1 0,0 0 1,-1 0-1,0-1 0,0 0 0,0-1 0,-1 0 0,-23 7 0,20-8-145,0 0 0,-1-2 0,1 0 0,-1 0 0,1-2 0,-1 1 0,-29-3 0,38 0-156,-1 0 1,0-1-1,1 0 1,0 0-1,-1 0 1,-9-5-1,15 5-88,-1 1 1,1 0-1,0-1 0,0 1 1,0-1-1,0 0 0,0 0 0,0 0 1,0 0-1,0 0 0,1 0 1,-1 0-1,1 0 0,0-1 1,-1 1-1,1-1 0,0 1 1,0-1-1,1 1 0,-2-5 1,2 5-30,0 0 0,0 0 1,0 1-1,0-1 1,0 0-1,0 0 0,0 0 1,1 1-1,-1-1 0,1 0 1,-1 0-1,1 1 1,0-1-1,0 0 0,0 1 1,0-1-1,0 1 1,0-1-1,2-2 0,0 2-28,0-1 0,0 1 0,0 0 0,1 0 0,-1 0 0,1 0 0,-1 0-1,1 1 1,3-1 0,4-1-241,0 0 0,0 1 0,0 1 0,1 0 0,20 1 1,-23 0-163,1 1 1,-1 1 0,1 0 0,10 3 0,-9 0-418,-1 0 1,0 0 0,10 7-1,-20-12 833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94 244 14035,'-93'78'5265,"104"-84"-3825,4-12-71,17-18-97,6-11-80,7-6-272,-4 1-127,-5 9-73,-5 9-80,-15 15-160,-2 6-104,-4 13-328,0 5 72,6 17-72,2 11-144,2 14-784,-4 2-824,0-1-305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16468,'9'-2'6185,"5"-7"-4329,24 4-1536,10-2-208,17 1-832,8 6-808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13827,'13'19'1486,"-13"-17"-1230,1-1-1,-1 0 0,1 0 0,-1 0 0,1 0 0,-1 0 0,1 0 0,0 0 0,0 0 0,-1 0 0,1-1 0,0 1 0,0 0 0,0 0 0,0-1 0,0 1 0,0 0 0,1 0 0,5-34 3362,-1-1-2512,2 1 0,2 0 0,23-55 1,-33 87-1089,0 0 1,0 1 0,0-1 0,1 0 0,-1 1 0,0-1-1,1 0 1,-1 1 0,0-1 0,1 0 0,-1 1-1,1-1 1,-1 1 0,1-1 0,-1 1 0,1-1-1,-1 1 1,1-1 0,-1 1 0,1-1 0,0 1-1,-1 0 1,1-1 0,0 1 0,-1 0 0,1 0-1,0-1 1,0 1 0,-1 0 0,1 0 0,1 0-1,-1 1-11,1-1-1,-1 1 1,1 0-1,-1 0 0,0 0 1,1 0-1,-1 0 1,0 0-1,0 0 1,0 0-1,0 0 0,0 0 1,1 3-1,24 44-1054,-17-23 514,2 0 1,28 46 0,-34-70 974,-3-9-108,-2-20 175,0 22-342,0-8 21,0-18 95,1 1 0,8-54 0,-9 83-422,1-1-1,-1 1 1,1 0-1,0 0 1,0 0-1,0 0 1,0 0-1,0 0 0,0 0 1,0 0-1,1 0 1,-1 1-1,1-1 1,-1 0-1,1 1 0,0-1 1,-1 1-1,1 0 1,3-2-1,15-1-3021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12691,'83'60'5061,"-83"-60"-4983,1 0 0,-1 0 1,1 1-1,-1-1 0,1 0 0,-1 0 1,1 0-1,0 0 0,-1 0 1,1 0-1,-1 0 0,1 0 0,-1 0 1,1 0-1,-1 0 0,1-1 1,-1 1-1,1 0 0,-1 0 0,1 0 1,-1-1-1,1 1 0,-1 0 0,1 0 1,-1-1-1,1 1 0,-1-1 1,0 1-1,1 0 0,-1-1 0,0 1 1,1-1-1,-1 1 0,0-1 1,1 1-1,-1-1 0,0 1 0,0-1 1,0 1-1,0-1 0,1 1 1,-1-1-1,0 1 0,0-1 0,0 1 1,0-1-1,0 1 0,0-1 0,0 0 1,-1 0-1,2-39 1840,-2 32-1252,-6-56 2663,-1 14-614,8 49-2697,0 0 0,1 0 0,-1 0 0,1 0 0,-1 1 0,0-1 0,1 0 0,-1 0 0,1 1 0,0-1 0,-1 0 0,1 1 0,-1-1 0,1 1 0,0-1 0,0 0 1,-1 1-1,1 0 0,0-1 0,0 1 0,0-1 0,-1 1 0,1 0 0,0 0 0,0-1 0,0 1 0,0 0 0,0 0 0,-1 0 0,1 0 0,0 0 0,0 0 0,0 0 0,0 0 0,0 1 0,1-1 0,38 5-93,-23-1-34,-1 0-1,0 1 1,-1 1 0,1 1-1,-1 0 1,0 1-1,-1 0 1,0 1 0,0 1-1,16 15 1,-26-22 64,-1 1 0,1-1 1,-1 1-1,0 0 0,-1 0 0,1 0 0,-1 0 0,0 1 1,0-1-1,0 1 0,2 5 0,-4-7 29,1 0 0,-1 0 0,0 1 0,0-1 0,0 0-1,0 0 1,0 0 0,-1 0 0,1 0 0,-1 0 0,0 0 0,0 0 0,0 0-1,0 0 1,0 0 0,-1 0 0,0-1 0,-3 6 0,-2 0 28,-1 0-1,-1 0 1,1-1 0,-1 0-1,-1-1 1,1 0 0,-1 0-1,0-1 1,0 0 0,-1-1 0,-17 5-1,10-4 45,0-1 1,0 0-1,0-1 0,0-1 0,-1-1 0,-27-2 0,42 1-86,1-1 0,0 1 0,-1-1 0,1 0 0,0 0 0,0 0 0,-1-1 0,1 1 0,0-1 0,0 1 0,-3-3 0,6 3-29,-1 0 0,0 0 0,0 0 0,0 0 0,1 1 0,-1-1 0,1 0 0,-1 0 0,0 0 0,1 0 0,0-1 0,-1 1 0,1 0 0,0 0 0,-1 0 0,1 0 0,0 0 0,0 0 0,0 0 0,0-1 0,0 1 0,0 0 0,0 0 0,0 0 0,1 0 0,-1 0-1,0 0 1,1-1 0,-1 1 0,1 0 0,-1 0 0,1 0 0,0 0 0,-1 1 0,1-1 0,0 0 0,1-2 0,2 0-288,-1-1 1,1 1-1,1-1 0,-1 1 0,0 0 1,6-2-1,38-20-2580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7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5 346 11955,'-2'-3'7934,"-1"-11"-4047,12-11-3036,1 0 0,14-28 0,1 1 56,-7 11-144,-7 13 272,2 0-1,28-45 1,-41 73-1028,0 0 0,0-1 1,1 1-1,-1 0 0,0-1 1,0 1-1,1 0 0,-1 0 1,0 0-1,1-1 0,-1 1 1,0 0-1,1 0 0,-1 0 1,1 0-1,-1 0 0,0-1 1,1 1-1,-1 0 0,1 0 1,-1 0-1,0 0 0,1 0 1,-1 0-1,1 0 0,-1 0 1,0 1-1,1-1 0,-1 0 1,0 0-1,1 0 0,-1 0 1,1 0-1,-1 1 0,0-1 1,1 0-1,-1 0 0,0 1 1,0-1-1,1 0 0,-1 0 1,0 1-1,1 0 0,13 17 3,53 83-1459,18 27-4413,-56-86 2702</inkml:trace>
  <inkml:trace contextRef="#ctx0" brushRef="#br0" timeOffset="1">87 208 15427,'-1'-7'6274,"-4"1"-3778,10 1-1432,18 5-840,9 2-240,18 4-640,4 1-296,1 4-1416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5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 16019,'5'0'5642,"10"0"-4826,9 0-384,18-3-200,9-1-24,12 3-680,7 1-688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50 280 13675,'-2'5'358,"2"-2"156,-1 1 0,0-1 0,0 0 0,0 1-1,0-1 1,-1 0 0,1 0 0,-4 5 0,5-8-454,0 0 1,-1 0-1,1 0 0,0 0 1,0 0-1,-1 0 0,1 0 1,0 0-1,-1 0 0,1 0 1,0 0-1,0 0 0,-1 0 0,1 0 1,0 0-1,0 0 0,-1 0 1,1 0-1,0 0 0,0-1 1,-1 1-1,1 0 0,0 0 0,0 0 1,0 0-1,-1-1 0,1 1 1,0 0-1,0 0 0,0 0 1,0-1-1,-1 1 0,1 0 0,0 0 1,0-1-1,0 1 0,-11-27 1640,7 14-1320,0 0-1,1 0 1,1-1 0,1 1 0,-1-1 0,2 0-1,0 1 1,1-1 0,2-13 0,-2 19-279,1 0 1,0 0-1,0 0 0,0 1 1,1-1-1,1 1 0,-1-1 1,1 1-1,0 0 1,0 1-1,1-1 0,0 1 1,0 0-1,1 0 0,0 0 1,0 1-1,7-5 0,-11 8-109,0 1 0,-1 0 0,1 0-1,0 0 1,1 0 0,-1 0-1,0 0 1,0 0 0,0 1-1,0-1 1,1 1 0,-1 0 0,0 0-1,0 0 1,1 0 0,-1 0-1,0 0 1,1 0 0,-1 1 0,0-1-1,0 1 1,0-1 0,0 1-1,1 0 1,-1 0 0,0 0 0,0 0-1,0 0 1,-1 1 0,1-1-1,0 1 1,0-1 0,-1 1 0,1 0-1,-1-1 1,1 1 0,-1 0-1,0 0 1,0 0 0,0 0 0,0 0-1,0 0 1,0 0 0,-1 0-1,1 1 1,-1-1 0,1 0 0,-1 0-1,0 1 1,0-1 0,0 0-1,0 0 1,0 1 0,0-1-1,-1 0 1,1 0 0,-1 1 0,1-1-1,-1 0 1,0 0 0,0 0-1,0 0 1,0 0 0,-2 3 0,-18 20-49,17-22 87,1 1-1,0-1 0,0 0 1,0 1-1,0 0 0,1-1 1,-1 1-1,1 0 1,0 1-1,0-1 0,0 0 1,1 0-1,-2 6 0,4-8-25,-1 0-1,1 0 0,0 0 0,0 0 0,-1-1 0,1 1 1,0 0-1,1-1 0,-1 1 0,0 0 0,0-1 0,1 1 1,-1-1-1,1 0 0,-1 1 0,1-1 0,-1 0 0,1 0 1,0 0-1,0 0 0,-1 0 0,1-1 0,0 1 0,0 0 1,3 0-1,54 12-916,-52-12 679,29 6-1534,-2 1-590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16227,'13'31'6234,"-13"-53"-4154,0-13-1512,1-12-128,1-11-440,3 1-504,3 3-1248,2 7-641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5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82 16444,'-28'-51'5275,"28"51"-5209,-1-1-1,1 0 1,0 1-1,0-1 1,0 1-1,-1-1 1,1 0-1,0 1 1,0-1-1,0 0 1,0 1-1,0-1 1,0 0-1,0 1 1,0-1-1,0 0 0,1 1 1,-1-1-1,0 1 1,0-1-1,0 0 1,1 1-1,-1-1 1,0 1-1,1-1 1,-1 0-1,1 1 1,-1-1-1,0 1 1,1 0-1,-1-1 1,1 1-1,-1-1 1,2 1-1,19-6 272,-16 5-196,8 0-20,1-1 0,0 2 0,-1 0-1,1 1 1,23 3 0,-31-3-109,0 0 0,0 1-1,0-1 1,-1 1 0,1 0 0,0 1 0,-1-1 0,1 1 0,-1 0 0,0 1 0,0-1-1,0 1 1,0 0 0,8 9 0,-12-11 13,0 0 0,0 0 0,0 0 0,0 0 1,0 0-1,0 1 0,-1-1 0,1 0 0,-1 0 0,1 1 0,-1-1 0,0 1 0,0-1 0,0 0 0,0 1 1,0-1-1,-1 0 0,1 1 0,-1-1 0,0 0 0,1 0 0,-1 1 0,0-1 0,0 0 0,0 0 0,-1 0 1,1 0-1,0 0 0,-1 0 0,-2 2 0,-2 2 154,0 1 0,-1-1 1,0 0-1,0-1 0,-1 0 0,-13 8 1,3-5 241,1 0 1,-24 6 0,34-11-379,1-2 0,-1 1 0,0-1 0,1 0 0,-1 0 0,0-1 0,0 0 0,0 0 0,-10-2 0,17 2-73,-1 0 1,1 0 0,0 0 0,0 0 0,-1 0 0,1 0 0,0-1 0,-1 1 0,1 0 0,0 0 0,0 0 0,-1 0 0,1-1 0,0 1-1,0 0 1,0 0 0,-1-1 0,1 1 0,0 0 0,0 0 0,0-1 0,0 1 0,-1 0 0,1 0 0,0-1 0,0 1 0,0 0 0,0-1-1,0 1 1,0 0 0,0-1 0,0 1 0,0 0 0,0-1 0,0 1 0,0 0 0,0 0 0,0-1 0,0 1 0,0 0 0,1-1 0,-1 1-1,0 0 1,0 0 0,0-1 0,0 1 0,1-1 0,10-11-1233,21-6-1315,14 0-512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0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13163,'11'54'3125,"-8"-36"-1365,-3-16-409,-2-5 476,-1-6-1430,1 0 0,0 0 0,1 0 0,0 0-1,0-1 1,1 1 0,0 0 0,0 0 0,1 0 0,1-1 0,-1 1 0,6-14 0,-3 10-198,1 0 1,0 0-1,1 0 0,1 1 1,-1 0-1,2 1 0,15-19 1,-16 22-140,1 0 0,0 1 1,0 0-1,18-11 1,-23 16-64,1-1 0,-1 2 0,1-1 0,-1 0 0,1 1 1,0 0-1,-1 0 0,1 0 0,0 0 0,0 0 0,0 1 0,0 0 0,0 0 1,0 0-1,0 0 0,5 2 0,-7-2-14,0 1 1,-1-1-1,1 1 1,-1-1-1,1 1 1,-1 0-1,1 0 0,-1-1 1,1 1-1,-1 0 1,0 0-1,1 1 0,-1-1 1,0 0-1,0 0 1,0 1-1,0-1 0,0 0 1,0 1-1,-1-1 1,1 1-1,1 2 1,-2-1-21,1 0 0,-1 0 0,0 1 0,0-1 1,0 0-1,0 0 0,0 0 0,-1 0 0,0 0 0,1 0 1,-3 4-1,-2 6-87,0-1 0,-1 0 0,-1-1 0,-12 17 0,12-19 83,0 1 0,-1-1 0,-1-1-1,0 0 1,-15 12 0,19-16 198,-1-1 0,0 0 0,0 1-1,0-2 1,0 1 0,0-1 0,0 0 0,0 0 0,-1-1-1,1 0 1,-13 1 0,35-3-303,1 1 0,-1 1 0,0 0 0,0 1 0,1 1-1,-2 0 1,1 2 0,17 6 0,49 27-2082,76 31-1697,-119-57 3222,-37-11 597,1-1-1,-1 1 1,0-1 0,0 1-1,0-1 1,1 0-1,-1 0 1,0 0-1,0 0 1,1-1-1,-1 1 1,0-1-1,0 1 1,0-1-1,4-1 1,1-7-162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11 206 11715,'-10'87'6228,"14"-100"-5259,5-23-45,-7 6-248,-2 0 0,-4-46-1,-1-8 862,30 134-1241,-20-38-294,23 49 41,-26-57-41,0 0 1,0-1-1,0 1 1,1-1-1,-1 0 1,1 1-1,0-1 1,0-1-1,0 1 1,1 0-1,-1-1 1,7 4-1,-7-5-1,0 0-1,0-1 1,0 0 0,-1 0-1,1 0 1,0 0 0,0 0-1,0 0 1,0-1 0,-1 1-1,1-1 1,0 0 0,0 0-1,-1 0 1,1 0 0,0 0-1,-1 0 1,0-1 0,1 0-1,-1 1 1,0-1 0,1 0-1,-1 0 1,0 0-1,-1 0 1,1 0 0,2-4-1,7-8 7,-1-1 0,-1 0-1,9-18 1,-14 25-5,-4 6-6,1 1 1,0-1-1,0 1 0,-1-1 1,1 0-1,0 1 0,0 0 1,1-1-1,-1 1 0,0 0 1,0-1-1,1 1 1,-1 0-1,1 0 0,1-1 1,-2 2-7,0 0-1,0 0 1,0 1 0,0-1 0,0 0 0,0 1 0,0-1 0,0 1-1,0-1 1,0 1 0,0-1 0,0 1 0,-1-1 0,1 1-1,0 0 1,0 0 0,-1-1 0,1 1 0,0 0 0,-1 0 0,1 0-1,-1 0 1,1 0 0,-1 0 0,1 0 0,-1 1 0,32 70-1082,-26-57 839,0 0 0,1 0 0,0 0 1,1-1-1,19 25 0,-26-38 276,-1 0 0,1 0 0,-1-1 0,1 1 0,0-1 0,-1 1 1,1 0-1,0-1 0,-1 1 0,1-1 0,0 0 0,0 1 0,-1-1 0,1 0 0,0 1 0,0-1 0,0 0 0,0 0 0,0 1 0,-1-1 0,1 0 0,0 0 0,0 0 1,0 0-1,0 0 0,0-1 0,-1 1 0,1 0 0,0 0 0,0 0 0,0-1 0,0 1 0,-1-1 0,1 1 0,0 0 0,0-1 0,1 0 0,2-3 218,0 0 0,-1-1 0,1 1 0,-1 0 0,4-6 0,1-2 118,120-178 4208,-126 188-4489,-1-1 1,1 1-1,0-1 0,0 1 0,0 0 0,0 0 0,0 0 0,1 0 0,-1 1 0,0-1 1,1 1-1,0-1 0,3-1 0,-6 3-59,1 0-1,0 0 1,0 0 0,-1 0 0,1 0-1,0 0 1,0 0 0,0 0-1,-1 1 1,1-1 0,0 0 0,-1 0-1,1 1 1,0-1 0,0 0 0,-1 1-1,1-1 1,0 0 0,-1 1 0,1 0-1,1 1-21,0 0-1,-1 0 0,1 0 0,-1 0 1,0 0-1,0 0 0,0 0 0,0 0 1,1 4-1,27 103-2079,-25-91 1345,8 31-1629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2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15 18380,'-88'-15'6497,"116"23"-5504,14 4-737,21-3-456,7-4-697,8-8 633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78 14763,'-15'-78'5809,"19"99"-3800,-4 12-545,0 21-488,-4 1-280,3 2-511,4-7-265,3-11-1137,4-6-735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69 307 14835,'-69'36'5705,"74"-56"-4104,0-9-417,2-23-504,-4-6-232,3-1-808,-1 2-352,-1 20-1136,0 6 279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69 15595,'-1'-5'6234,"1"-3"-3794,1 0-1248,16 4-511,67-40-17,-38 51-160,-4 3-208,-19 9-176,-7 9-56,-27 4 32,-17 7 96,-16 0-112,-10-6 80,6-9-88,5-8-216,21-11-608,10-3-624,20-4-1625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48 100 13019,'1'-99'5393,"-7"107"-3281,-2 10-511,-4 19-761,-2 5-280,7 7-248,6-3-88,4-11-16,8-9-48,7-8-48,7-2-72,2-9-160,2-2-104,-1-7-344,-4-6-208,2-5-552,-1 0-321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5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195 213 9930,'-9'7'1008,"-11"6"2011,19-13-2915,0 0 0,1 0 0,-1-1 0,1 1 0,-1 0 0,0 0 0,1-1 0,-1 1-1,1 0 1,-1-1 0,1 1 0,-1-1 0,1 1 0,0-1 0,-1 1 0,1-1 0,-1 1 0,1-1 0,0 1 0,0-1 0,-1 1-1,1-1 1,0 1 0,0-1 0,0 0 0,-1 1 0,1-1 0,0 1 0,0-1 0,0 0 0,0 1 0,0-1 0,0 0-1,1 0 1,-7-34 1589,0 1-1,-2 1 1,-17-46-1,18 69-1104,-2-6 634,9 16-1202,1-1 1,-1 1-1,0-1 1,0 1-1,0 0 0,0-1 1,0 1-1,0 0 0,0-1 1,0 1-1,1 0 1,-1 0-1,0-1 0,0 1 1,0 0-1,1-1 0,-1 1 1,0 0-1,0 0 0,1-1 1,-1 1-1,0 0 1,1 0-1,-1 0 0,0 0 1,1-1-1,-1 1 0,0 0 1,1 0-1,-1 0 1,0 0-1,1 0 0,-1 0 1,0 0-1,1 0 0,-1 0 1,0 0-1,1 0 1,-1 0-1,0 0 0,1 0 1,-1 0-1,0 0 0,1 0 1,0 1-1,21 2 61,0 2-1,0 0 1,0 1-1,-1 2 1,0 0-1,0 1 1,20 12-1,-36-18-105,0 0-1,-1 0 1,1 0-1,-1 0 1,1 1-1,-1 0 1,0 0-1,0 0 1,-1 0-1,6 9 0,-7-11 14,-1 1-1,0 0 0,0-1 1,0 1-1,-1 0 0,1 0 1,-1 0-1,1-1 0,-1 1 1,0 0-1,0 0 0,0 0 1,-1 0-1,1 0 0,0-1 1,-1 1-1,0 0 0,0 0 1,0-1-1,0 1 0,0 0 1,-2 2-1,-5 6 23,0 0 0,0 0 0,-1-1-1,0 0 1,0-1 0,-1 0 0,-1 0 0,0-1 0,-15 8-1,10-6 17,-1-1-1,0-1 0,0 0 0,-1-2 0,-36 10 1,40-14-338,-1 0 1,0 0 0,-27-1 0,27-6-1819,18 0-707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14563,'5'3'5609,"1"-1"-3680,19 3-953,7 1-176,15-3-208,9 2-200,2 2-624,-6 1-440,-15-2-1376</inkml:trace>
  <inkml:trace contextRef="#ctx0" brushRef="#br0" timeOffset="1">1 211 12211,'13'1'5313,"9"1"-1776,21-2-3129,12-5-160,15-2-216,-2-1-568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98 13259,'4'2'615,"0"-1"1,-1 1 0,1-1-1,-1 1 1,0 0-1,0 0 1,0 1-1,0-1 1,5 5 0,-6-5-503,0 1 1,0-1 0,-1 0 0,1 1 0,-1-1-1,0 1 1,0-1 0,0 1 0,0 0-1,0-1 1,0 1 0,-1 0 0,1 0 0,-1 0-1,0-1 1,0 1 0,0 0 0,0 0 0,0 0-1,-1-1 1,1 1 0,-1 0 0,0 0 0,0-1-1,0 1 1,0 0 0,0-1 0,-1 1 0,1-1-1,-1 0 1,1 1 0,-1-1 0,-2 2 0,-5 5 270,-1-1 0,1-1 0,-1 1 0,-1-1 0,0-1 0,0 0 0,0-1 0,0 0 0,-1 0 0,0-1 0,0-1 0,0 0 0,0-1 0,0 0 0,-1-1 0,1 0 0,-1-1 0,1 0 0,-25-4 0,33 3-316,0 0 1,0 0-1,0 0 0,0-1 0,1 1 1,-1-1-1,0 0 0,1 0 1,-1 0-1,1 0 0,0-1 0,0 1 1,0-1-1,0 0 0,0 0 1,1 0-1,-1 0 0,-2-5 0,3 3-34,0 0-1,0 0 0,0 0 1,1 0-1,-1-1 0,1 1 0,1 0 1,-1-1-1,1 1 0,0-1 1,0 1-1,1-8 0,1 4-48,-1 0-1,2-1 1,-1 1-1,1 0 1,0 1-1,1-1 1,0 1 0,1-1-1,-1 1 1,1 0-1,1 1 1,0-1-1,0 1 1,0 0-1,11-8 1,-11 11-59,0 1 1,-1-1 0,1 1-1,0 1 1,0-1-1,1 1 1,-1 0-1,0 1 1,1-1-1,-1 1 1,1 0-1,0 1 1,-1 0 0,1 0-1,0 0 1,6 2-1,-4 0-252,0 0-1,0 1 1,-1 0-1,1 0 1,-1 1-1,1 0 1,-1 0-1,-1 1 1,1 0-1,-1 0 1,9 9-1,28 32-2948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9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0 12859,'47'33'6100,"-41"-28"-5727,0 0 1,-1 1 0,0-1 0,0 1 0,4 7-1,-6-9-276,-1 0-1,0 1 0,0-1 0,0 1 1,0-1-1,-1 1 0,0 0 0,0 0 0,0-1 1,-1 1-1,1 0 0,-1 0 0,0 0 1,-1 0-1,1 0 0,-1 0 0,0-1 1,0 1-1,0 0 0,-4 7 0,2-4 80,-1 0-1,-1 0 1,1 0-1,-1-1 1,-1 0 0,1 0-1,-1 0 1,0 0-1,-1-1 1,0 0-1,0-1 1,-9 7-1,5-5 63,0-1 0,-1 0 0,0-1 0,0 0 0,-1-1 0,1 0 0,-1-1 0,-16 2 0,17-4-53,-1 0 0,0 0 1,1-2-1,-1 1 0,0-2 1,1 1-1,-1-2 1,-17-5-1,21 5-119,1 0 1,0-1-1,1 0 0,-1 0 1,0-1-1,1 1 1,0-2-1,0 1 1,1-1-1,0 0 0,0 0 1,-9-13-1,12 16-101,1-1 0,-1 0-1,1 0 1,0 0 0,0 0 0,0 0 0,0-1-1,1 1 1,0 0 0,0-1 0,0 1 0,0-1-1,1 0 1,0 1 0,-1-1 0,2 1-1,-1-1 1,1 1 0,-1-1 0,1 1 0,0-1-1,1 1 1,-1-1 0,1 1 0,0 0 0,0 0-1,0 0 1,1 0 0,-1 0 0,1 1-1,4-5 1,-1 2-182,-1 2 0,1-1 0,0 1-1,1 0 1,-1 0 0,1 1 0,-1 0-1,1 0 1,0 0 0,12-2 0,-6 2-303,0 1 1,0 0-1,1 1 1,-1 1-1,17 1 1,41 8-2149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0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13827,'37'100'9074,"-33"-99"-7122,15 12-863,4-5-161,17 5-416,6 4-80,-4-11-168,-3 4-168,-16-7-96,-8-3-192,-7-5-1032,3-1-721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1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13643,'22'0'3268,"28"0"267,-38 0-3340,0 0 0,0 2-1,0-1 1,0 1 0,0 1 0,-1 0 0,17 7 0,-26-9-172,1 0 1,-1 0-1,0 0 1,0 1-1,0-1 1,0 0 0,0 1-1,0 0 1,-1-1-1,1 1 1,-1 0-1,1 0 1,-1 0-1,1 0 1,-1 0-1,0 0 1,0 1 0,0-1-1,0 0 1,-1 0-1,2 5 1,-2-3-8,0 0 0,0 0 1,0 1-1,-1-1 0,0 0 0,1 0 1,-1 1-1,-1-1 0,1 0 0,-1 0 1,-2 5-1,-5 7 18,-2 0 0,1-1 0,-2 0 0,-18 19 0,-12 9 46,18-20 128,1 1 1,-35 48-1,56-69-259,0 0 0,0 1 0,1-1 1,-1 0-1,1 1 0,-1-1 0,1 1 0,0 0 0,1-1 0,-1 1 0,0 0 0,1-1 1,0 1-1,0 0 0,0-1 0,1 1 0,-1 0 0,1 0 0,0-1 0,0 1 0,0-1 1,0 1-1,1-1 0,-1 1 0,5 5 0,7 18-2215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1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14643,'35'112'13755,"-35"-114"-12419,0 1-2080,0-1-664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57 182 9554,'-56'-6'4593,"59"1"-1184,10-3-1993,16-15-344,4-6 25,7-5-129,4-2-168,-8 11-488,0 9-104,-7 16-848,-5 7-816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13891,'-7'0'1269,"0"1"0,0 0-1,1 0 1,-1 0 0,0 1 0,-6 2-1,4 0-491,0 0-1,0 0 0,-12 9 0,-2 4-124,2 1 0,-20 20 0,41-38-624,-21 21 481,1 0 1,-26 36 0,42-51-464,-1 0-1,2-1 1,-1 1-1,1 1 1,0-1-1,0 0 1,1 1-1,-1-1 1,2 1-1,-1 0 1,1 0-1,0 0 1,0 0-1,1-1 1,0 1-1,1 12 1,0-15-67,1 0 0,-1-1 1,1 1-1,0 0 0,0-1 1,0 1-1,1-1 0,-1 0 1,1 0-1,0 0 0,0 0 1,0 0-1,0-1 0,1 1 1,-1-1-1,0 0 0,1 0 1,0 0-1,-1-1 0,1 1 1,0-1-1,0 0 0,6 1 1,10 3-542,0-2 0,0-1 0,27 0 0,-38-2 278,12 1-1097,1-1 0,42-6 0,-57 5 961,-1 0 0,0-1-1,1 0 1,-1 0 0,0 0 0,0-1 0,0 0 0,-1 0 0,1 0 0,-1-1 0,0 0 0,0 0 0,0 0 0,7-8 0,42-56-3324,5-5 4138,-3-1 4617,-51 66 510,-21 33-3029,2 4-1653,3-9-781,1 0 0,1 1 0,1 1 0,0-1 1,-7 41-1,14-58-273,1-1-1,-1 1 1,1 0 0,0 0 0,0-1-1,0 1 1,1 0 0,-1 0-1,1-1 1,0 1 0,0-1 0,0 1-1,1 0 1,-1-1 0,1 0-1,0 1 1,0-1 0,2 4 0,21 13-3101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14 11226,'-2'-5'5562,"-6"-3"-1097,5 14-2065,-7 17-776,-3 8-431,1 17-873,1 1-184,-5-5-864,16 2-657,0-15-1239</inkml:trace>
  <inkml:trace contextRef="#ctx0" brushRef="#br0" timeOffset="1">0 170 14139,'0'4'8722,"21"-4"-7242,33 15-592,-3-13-408,7 7-584,4 3-632,-25-12-1640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13363,'0'6'5721,"-3"20"-2600,1 8-1129,-3 15-528,2 6-295,5-4-673,-2-6-192,3-11-888,0-9-688,-3-15-1041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6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0 14675,'-7'5'5713,"-8"12"-3800,-2 13-1425,2 13-176,5 7 32,10-1 56,13-2-40,5-6-72,11-9-208,4-8-64,6-7-224,2-6-144,-1-3-400,-2-5-296,-6-4-721,-3-9-311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14595,'99'26'10306,"-110"-43"-8649,9-2-401,-5-22-920,17-9-592,-8-15-952,-2-10-633,-3 12-1263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12347,'18'-39'5561,"3"42"-2184,8 4-1393,0-2-584,2-4-504,10-1-687,-7-1-370,2-1-1599,-7 1 2568</inkml:trace>
  <inkml:trace contextRef="#ctx0" brushRef="#br0" timeOffset="1">32 260 12347,'11'0'5793,"2"-1"-1216,18-6-3817,-2 1-152,6-4-392,8 5-688,-8 0-1616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13667,'4'-12'5505,"11"-1"-3777,8-10-463,9-7-33,11-9-440,-4-9-152,1 1-64,-2 7-15,-12 10 95,-5 9-96,-20 13-136,6 10-56,-7 11-176,3 11-24,5 14-280,-8 2-432,5 7-1032,-5-1-721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16003,'0'0'6042,"15"2"-4506,12-4-648,24 2-448,14 0-680,9 7-1720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35 102 13667,'72'-87'4928,"-60"81"-3297,-8 15-594,-7 23 156,2-28-997,-4 29 407,-1 0 0,-14 37 0,16-56-562,-2 0 0,0-1 1,0 1-1,-1-1 1,-1-1-1,0 1 1,-15 17-1,22-30-33,0 1-1,1 0 1,-1 0-1,0-1 1,0 1 0,0-1-1,0 1 1,0 0 0,0-1-1,0 0 1,0 1-1,0-1 1,0 0 0,0 1-1,0-1 1,0 0 0,-2 0-1,2-2 140,12-2-32,34-9-26,-35 9-231,1 1-1,-1 0 1,1 0-1,0 1 0,0 1 1,0 0-1,0 0 1,0 1-1,15 2 0,-21-1 134,1 1 0,-1-1 0,1-1-1,0 1 1,-1-1 0,1 0 0,0 0-1,0-1 1,-1 1 0,1-1-1,0 0 1,-1-1 0,1 0 0,-1 0-1,0 0 1,1 0 0,-1-1 0,0 0-1,0 0 1,5-4 0,15-16 621,-2-1 0,0 0 0,-2-2 0,0-1-1,19-33 1,14-18 1845,-54 78-2446,0 1 0,0-1 0,0 0 0,0 0 0,0 1 0,0-1 0,0 0 1,0 0-1,0 1 0,0-1 0,0 0 0,0 0 0,0 0 0,0 1 0,0-1 0,0 0 1,1 0-1,-1 0 0,0 1 0,0-1 0,0 0 0,0 0 0,0 0 0,1 0 0,-1 1 1,0-1-1,0 0 0,0 0 0,1 0 0,-1 0 0,0 0 0,0 0 0,0 0 0,1 0 1,-1 0-1,0 1 0,0-1 0,1 0 0,-1 0 0,0 0 0,0 0 0,0 0 0,1 0 1,-1-1-1,0 1 0,0 0 0,1 0 0,-1 0 0,0 0 0,0 0 0,0 0 0,1 0 1,-1 0-1,0 0 0,0-1 0,0 1 0,1 0 0,-1 0 0,0 0 0,0 0 0,0-1 1,0 1-1,0 0 0,1 0 0,-1 0 0,0-1 0,0 1 0,1 2 46,17 49 150,-9-25-628,1 0 1,24 45-1,0-23-1565,3-2-848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16307,'15'4'6058,"28"3"-4834,8-7-624,14-5-768,-3-3-1096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4 298 13307,'0'0'77,"-1"0"1,1 0-1,0 0 1,0 1-1,0-1 1,0 0 0,0 0-1,-1 0 1,1 0-1,0 0 1,0 0-1,0 0 1,0 0-1,0 0 1,0 0-1,0 0 1,-1 1-1,1-1 1,0 0-1,0 0 1,0 0 0,0 0-1,0 0 1,0 0-1,0 1 1,0-1-1,0 0 1,0 0-1,0 0 1,0 0-1,0 0 1,0 1-1,0-1 1,0 0-1,0 0 1,0 0-1,0 0 1,0 0 0,0 1-1,0-1 1,0 0-1,0 0 1,0 0-1,0 0 1,0 0-1,0 1 1,0-1-1,0 0 1,0 0-1,1 0 1,-1 0-1,0 0 1,0 0-1,0 0 1,0 1 0,0-1-1,15 6 1197,27 2-700,1-2-286,-1-1 1,1-2 0,0-3-1,0-1 1,69-10 0,-109 11-271,-1-1 0,1 1 0,0-1 0,-1 1 0,1-1 0,-1 0 0,1 0 0,-1 0 1,1 0-1,-1-1 0,0 1 0,1-1 0,-1 1 0,0-1 0,0 0 0,0 0 0,0 0 0,0 0 0,-1 0 0,3-4 0,-3 3 65,-1 0 0,0 0 0,1 0-1,-1 0 1,-1 0 0,1 0-1,0 0 1,-1 0 0,0 0 0,1 0-1,-1 0 1,0 0 0,-1 1-1,1-1 1,0 0 0,-1 1 0,-3-5-1,-4-7 292,-1 1-1,0 0 0,-1 1 0,-1 0 1,0 0-1,-22-16 0,-2-1 254,9 7-282,16 14-226,1 0 1,1-1-1,-14-14 0,23 23-119,0-1 0,-1 1-1,1-1 1,-1 1-1,1-1 1,0 1-1,0-1 1,-1 1 0,1-1-1,0 0 1,0 1-1,-1-1 1,1 1-1,0-1 1,0 0-1,0 1 1,0-1 0,0 1-1,0-1 1,0 0-1,0 1 1,0-1-1,0 1 1,1-1 0,-1 0-1,0 1 1,0-1-1,0 1 1,1-1-1,-1 1 1,0-1-1,1 1 1,-1-1 0,0 1-1,1-1 1,0 0-1,1 0-25,0 0 1,-1 0-1,1 0 0,0 0 0,0 0 0,0 1 1,0-1-1,0 0 0,0 1 0,2-1 0,6 1-247,0 0-1,0 0 0,0 1 1,0 0-1,0 1 0,-1 0 1,1 1-1,17 6 0,31 22-2274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9 295 12219,'0'-8'6329,"0"-15"-1296,-4-10-2128,3-22-1337,1 1-520,-3 6-1024,3 9-768,4 16-1896,3 12-81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11955,'-6'7'2120,"-1"1"1,-1-1 0,-12 10 0,-57 32-471,30-21-836,16-8-526,16-12-198,1 1 0,0 0 1,1 1-1,0 1 0,1 0 1,0 0-1,0 2 0,-10 13 0,21-25-79,0 1 0,0 0-1,0 0 1,0 0-1,0 1 1,1-1-1,-1 0 1,0 0-1,1 0 1,0 0-1,-1 1 1,1-1 0,0 0-1,0 0 1,1 1-1,-1-1 1,0 0-1,1 0 1,-1 1-1,1-1 1,-1 0 0,1 0-1,0 0 1,0 0-1,0 0 1,0 0-1,1 0 1,-1-1-1,1 1 1,-1 0-1,1 0 1,-1-1 0,1 1-1,2 1 1,2 1 10,1 1 1,0-1-1,0 0 1,0 0-1,0-1 1,1 0-1,-1-1 1,14 4-1,-8-3 36,1-1 0,0-1 0,0 0 0,0-1 0,0 0 0,0-2 0,0 1 0,0-1 0,0-1 0,0-1 0,-1 0 0,0 0 0,0-2 0,0 1 0,0-2 0,-1 0 0,0 0 0,0-1 0,-1 0 0,0-1 0,19-20 0,-21 19 1036,-11 14 680,-11 25-837,13-26-1203,-1 0 0,1 1 0,1-1 0,-1 0 0,0 1 0,1-1 0,0 0 0,-1 0 0,1 1 0,3 5 0,4 3-2620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2 243 11010,'-1'-3'10875,"3"-7"-7176,9-14-4124,0 6 771,-6 11-203,-1 0 0,0 0 0,0 0-1,0 0 1,-1-1 0,0 1 0,-1-1 0,0 0 0,2-13 0,-4 17-34,6-29 624,-6 32-725,0 1 0,0 0 0,0 0 0,0-1 0,0 1 0,0 0 0,0-1 0,1 1 0,-1 0 1,0 0-1,0-1 0,0 1 0,1 0 0,-1 0 0,0 0 0,0-1 0,0 1 0,1 0 0,-1 0 0,0 0 0,0 0 1,1-1-1,-1 1 0,0 0 0,1 0 0,-1 0 0,0 0 0,1 0 0,-1 0 0,0 0 0,1 0 0,11 13 91,15 35-171,-20-33-97,1-1-1,0 1 1,1-2 0,0 1 0,1-1 0,1-1-1,16 16 1,-26-26 147,1-1 0,-1 0-1,1 1 1,0-1 0,0 0 0,-1 0-1,1 0 1,0 0 0,0 0 0,0-1 0,0 1-1,0 0 1,0-1 0,0 0 0,0 1-1,1-1 1,-1 0 0,0 0 0,0 0 0,0 0-1,0-1 1,3 0 0,-3 0 31,1 0-1,-1-1 1,0 1 0,0-1-1,0 0 1,0 1 0,0-1 0,0 0-1,0 0 1,-1-1 0,1 1-1,-1 0 1,1 0 0,-1-1-1,1-2 1,3-9 110,0 1-1,-1-1 0,-1-1 1,0 1-1,1-16 1,-3-8 68,-1 28-229,1-1 0,-1 1 1,2 0-1,2-15 0,-3 25-46,-1-1 0,0 0 1,0 0-1,0 0 0,1 0 0,-1 0 0,0 0 0,1 1 0,-1-1 0,0 0 0,1 0 0,-1 1 0,1-1 0,0 0 0,-1 0 0,1 1 0,0-1 0,-1 1 0,1-1 0,0 1 0,0-1 0,-1 1 0,1-1 0,0 1 0,0 0 0,0-1 0,0 1 0,-1 0 0,1 0 0,0-1 0,0 1 0,0 0 0,1 0 0,18 4-2644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6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9826,'6'4'4545,"15"5"-1152,5-4-1457,23 7-423,3-1-281,-3-1-720,1 4-272,-19-4-488,2-2-432,-4 0-1105,-10-4-2255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12771,'15'78'5609,"-2"-96"-3289,1-18-487,-6-8-9,5-1-496,-1-1-159,-2 12-241,-1 11-224,-9 13-312,7 10-160,3 18-128,3 7-88,4 17-376,1 7-352,3 1-1088,-3-8-641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 14163,'-63'-19'5481,"84"19"-3880,10 0-753,10 0-552,12-2-720,19 0-1697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9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109 101 13427,'-7'-101'4944,"7"109"-3682,0 0-1,-1 0 1,0 0 0,-4 15 0,-18 50 326,-38 67-1553,60-138-31,-1-1 0,1 1 0,0 0 0,0 0 0,0 0 0,1 0 0,-1 0 0,0 0 0,1 0 0,-1 0 0,1 0 0,0 4 0,1-6 0,0 0-1,0 0 1,0 0 0,0 0-1,1 0 1,-1-1 0,0 1-1,0 0 1,0-1-1,0 1 1,0-1 0,0 1-1,0-1 1,0 1 0,0-1-1,1 0 1,20-10 34,-10 5-2,0 1-1,1 1 1,-1 0-1,26-4 1,-33 8-20,0-1 0,0 1 0,-1 0 0,1 1-1,0-1 1,0 1 0,0 0 0,-1 0 0,1 0 0,0 1 0,-1-1 0,1 1 0,-1 0-1,1 1 1,-1-1 0,6 5 0,-8-5-142,0 0 0,0-1-1,0 1 1,0 0 0,0-1-1,1 0 1,-1 0 0,1 0 0,-1 0-1,1 0 1,-1 0 0,1 0-1,-1-1 1,1 1 0,0-1 0,-1 0-1,1 0 1,0 0 0,-1 0 0,1 0-1,0-1 1,-1 1 0,1-1-1,0 0 1,-1 1 0,1-1 0,-1 0-1,0-1 1,1 1 0,-1 0-1,4-4 1,17-10-3676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3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32 315 9426,'-19'30'1377,"7"-7"3550,50-54-673,-27 22-3783,-1-2-1,-1 1 0,0-2 1,0 1-1,-1-1 0,12-25 1,28-84 1578,-14 34-496,-34 85-1483,0 0 1,1 1-1,-1-1 0,1 1 1,0-1-1,-1 1 0,1-1 0,0 1 1,0-1-1,0 1 0,0 0 1,0-1-1,1 1 0,-1 0 0,0 0 1,0 0-1,3-2 0,-3 4-41,1 0 0,-1 0 0,0 0 0,0-1-1,0 1 1,0 1 0,0-1 0,0 0 0,0 0 0,0 0-1,0 0 1,-1 1 0,1-1 0,0 0 0,-1 1 0,1-1-1,-1 0 1,1 1 0,-1 2 0,43 140-589,0 1-3439,-19-83 994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0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72 12987,'-114'-42'5601,"114"32"-2888,12 3-1329,14-1-816,1 3-312,25 9-704,2 0-576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0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13227,'2'4'229,"0"0"0,0 0 0,1-1 0,-1 1 0,1-1 0,0 0 0,0 0 0,0 0 0,0 0 0,1-1 1,-1 1-1,1-1 0,-1 0 0,1 0 0,0 0 0,0 0 0,0-1 0,0 1 0,0-1 0,0 0 0,0 0 0,1-1 0,-1 1 0,8-1 0,1 1-70,22 2 208,41 0 0,-68-4-348,1 1 1,0-1-1,-1 0 1,1-1-1,-1 0 1,0 0-1,1 0 1,-1-2-1,0 1 1,11-7-1,-17 9-10,-1 0 0,1 0-1,0-1 1,-1 1 0,1 0 0,-1-1-1,0 1 1,1-1 0,-1 0-1,0 1 1,0-1 0,0 0-1,0 0 1,0 0 0,-1 0 0,1 0-1,0 0 1,-1 0 0,0 0-1,1-3 1,-1 2 48,0-1 0,-1 1 0,0-1 0,1 1 0,-1-1 0,0 1 1,-1 0-1,1 0 0,-1 0 0,1-1 0,-3-2 0,-4-5 324,-1 0 1,0 0-1,-1 1 1,-19-17 0,-118-78 3432,146 104-3777,0 0 0,0 1 1,-1-1-1,1 0 0,0 0 1,0 0-1,0 0 0,0 0 0,0 0 1,1 0-1,-1 0 0,0 0 1,0 0-1,1-1 0,-1 1 1,1 0-1,-1 0 0,1-1 1,-1 1-1,1 0 0,0-1 0,0 1 1,-1 0-1,1-1 0,0-1 1,1 1-16,0 1-1,0 0 1,0 0 0,0 0 0,1-1 0,-1 1 0,0 0 0,0 1 0,1-1-1,-1 0 1,0 0 0,1 0 0,-1 1 0,1-1 0,-1 1 0,1-1-1,-1 1 1,3-1 0,9-1-43,1 0 0,0 1-1,26 0 1,-28 2-200,1 0 0,-1 1 0,0 1 0,0 0 0,0 0 0,0 1 0,0 1 0,-1 0 0,12 7 0,34 23-2202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0 387 15875,'59'48'6186,"-66"-72"-4554,7-7-400,-1-9-552,2-6-632,4 5-1320,2 9-800</inkml:trace>
  <inkml:trace contextRef="#ctx0" brushRef="#br0" timeOffset="1">51 149 13131,'-9'-101'5385,"8"99"-5232,1 1-1,0-1 1,0 0 0,0 1-1,1-1 1,-1 0 0,0 1 0,1-1-1,-1 1 1,1-1 0,-1 1-1,1-1 1,0 1 0,0-1-1,-1 1 1,1-1 0,0 1-1,0 0 1,1-1 0,-1 1 0,0 0-1,0 0 1,0 0 0,1 0-1,-1 0 1,1 0 0,-1 1-1,1-1 1,-1 0 0,1 1-1,-1-1 1,1 1 0,0-1 0,2 1-1,1-2 160,5 1-148,0-1 1,0 2-1,0-1 1,0 1-1,0 1 1,0 0-1,0 0 1,0 1-1,0 0 1,-1 1-1,1 0 1,-1 1-1,0 0 1,0 0-1,0 1 0,0 0 1,-1 0-1,0 1 1,0 0-1,14 14 1,-21-18-163,1 0 0,-1 0 1,0 0-1,0-1 0,0 1 0,0 0 1,0 0-1,0 1 0,0-1 1,-1 0-1,1 0 0,-1 0 0,0 0 1,1 1-1,-1-1 0,0 0 0,0 0 1,0 0-1,-1 1 0,0 2 0,0-2 1,0 1-1,-1-1 1,0 0-1,1 0 1,-1 0-1,-1 0 1,1 0-1,0 0 0,-1 0 1,1-1-1,-5 4 1,-4 2 8,0 0 0,-1-1 0,0 0 0,-1-1 0,-18 7 0,2-6-967,-44 6 0,69-13-1435,22 0-727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1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51 160 11594,'-5'5'5538,"0"-1"-1666,-3 13-2407,-3 7-305,4 7-520,-7-2-256,19-1-336,-7-9 64,7-7-56,21 1 0,6-7 128,1-3-88,6-3 40,-15-3-128,-16 0-480,17 1-384,-12-1-1144,-2 1-169</inkml:trace>
  <inkml:trace contextRef="#ctx0" brushRef="#br0" timeOffset="1">64 0 13779,'8'0'5577,"17"7"-3544,2-4-497,-1 5-496,7-1-408,-2 4-760,-1 2-584,-13-2-1272,-12 6-1625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12811,'-3'-3'5017,"9"3"-3497,14 0-1056,12 1-544</inkml:trace>
  <inkml:trace contextRef="#ctx0" brushRef="#br0" timeOffset="1">419 217 17052,'68'29'6617,"-70"-66"-4889,2 0-599,0-11-537,5 0-616,3 14-1040,-3 6-689,3 15-1111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329 338 14195,'-7'-8'6097,"-4"-10"-2928,11 0-1721,-2-8-832,2-3-600,-8-7-1536,-11-4-712</inkml:trace>
  <inkml:trace contextRef="#ctx0" brushRef="#br0" timeOffset="1">22 41 11779,'-21'-41'6177,"71"41"-1312,22 7-3129,2 7-175,-9-6-1017,4 5-456,-19-11-1241,-5-2-799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06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12803,'3'0'4729,"9"0"-3489,5 4-192,14 0-120,8 1-71,12 3-353,2-1-232,3-1-552,-6 1-552,-9-5-1353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11442,'7'-15'5489,"7"-4"-2646,5-7-1480,21-36 646,2 2 0,83-89 0,-115 136-1559,7-7 149,-11 19-188,-4 11 171,0 43-1259,9 55 0,5-1-3307,-7-57 312</inkml:trace>
  <inkml:trace contextRef="#ctx0" brushRef="#br0" timeOffset="1">72 272 17708,'11'6'6465,"30"9"-5481,11 3-295,20 5-633,6-1-889,-2-5-1815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12411,'2'0'4977,"9"3"-3017,5-1-448,25 0-255,9 1-241,28 3-400,0 4-208,-1 8-288,-17-8-408,-23-1-1096,-4 4-737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5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14091,'8'1'5417,"20"4"-3528,9-1-569,29 0-56,10 1-248,-1-3-624,1 8-128,-21-2-1512,-19-3-952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4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9522,'41'37'5073,"-43"-47"-416,2 4-2344,5-9-561,-2-1-344,6-3-736,0-1-167,1-4-417,6 4-304,2 10-921,-2-3-639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4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11410,'22'104'10507,"-8"-99"-8483,-17-10-432,11-7-767,0-6-329,2-9-384,14 4-32,-4 5-248,4 5-408,-9 5-1513,6 1-2864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47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85 12995,'-47'-84'5041,"57"89"-3689,-1 0-112,3 0-319,4 6-265,-6-1-304,1 9-152,-8 6-424,-4-6-312,-4 17-929,-5-15-807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6:4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11434,'53'-66'4513,"-41"79"-3104,-6-5-81,9 11-280,-9-1-176,-1 6-191,-5 2-153,-5-3-256,4 6-96,-8-7-312,5 2-328,-6-11-1193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13963,'0'5'5521,"-2"16"-3144,2 7-1073,2 20-288,3 3-88,5-4-496,-1-6-159,8-14-185,9-4-72,1-17-48,-1-4-80,0-17-281,-8-2-95,3 0-584,-11-4-296,1 0-561,-2-2-263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3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11843,'0'0'5033,"10"4"-2025,4 1-1079,16 1-441,2 4-128,-8-9-696,12 6-360,-5-1-936,-8-6-632,-9-1-1280</inkml:trace>
  <inkml:trace contextRef="#ctx0" brushRef="#br0" timeOffset="1">1 135 13227,'6'5'4945,"12"7"-3769,0-4-536,16-7-312,-1-1-104,-4-6-880,5-1-576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15187,'0'13'7026,"-2"0"-2577,8 11-3169,7 1-184,12-6-848,11 7-432,12-18-1808,12-6-985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0.7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64 204 11787,'-11'1'983,"-26"1"1152,36-2-2080,1 0 0,-1 0 0,0 0 0,1 0 0,-1 0 0,0-1 0,1 1 0,-1 0 0,0 0 0,1-1 0,-1 1 1,1 0-1,-1-1 0,1 1 0,-1 0 0,1-1 0,-1 1 0,1-1 0,-1 1 0,1-1 0,-1 1 0,1-1 0,0 1 0,-1-1 0,1 0 0,0 1 0,0-1 0,-1 1 0,1-1 0,0 0 0,0 1 0,0-1 0,0 0 0,0 1 0,0-1 0,0 0 0,0 1 0,0-1 0,0 0 0,0 1 0,0-1 0,0 0 0,1 0 0,10-50 1336,13-46 1074,-24 97-2452,0-1 1,0 1-1,0-1 1,0 0-1,0 1 1,0-1-1,0 1 1,0-1-1,0 1 1,1-1-1,-1 0 1,0 1-1,0-1 1,1 1-1,-1-1 1,0 1-1,1-1 1,-1 1-1,0-1 1,1 1-1,-1 0 1,1-1-1,-1 1 1,1 0-1,-1-1 1,1 1-1,-1 0 1,1-1-1,-1 1 1,1 0-1,-1 0 1,1 0-1,-1-1 1,1 1-1,0 0 1,-1 0-1,1 0 1,-1 0-1,1 0 1,0 0-1,-1 0 1,1 0-1,-1 0 1,1 1-1,-1-1 1,1 0-1,0 0 1,-1 0-1,1 1 1,-1-1-1,1 1 1,25 28-127,-12-12 144,8 8 11,2-1 0,38 29 0,-51-44-25,0-1 1,1-1-1,1 0 0,-1-1 1,1 0-1,0-1 1,1 0-1,22 4 1,-35-9 4,-1 1 1,1-1-1,0 0 0,0 1 1,0-1-1,-1 0 1,1 0-1,0 0 0,0 0 1,0 0-1,0 0 0,0 0 1,-1 0-1,1 0 1,0 0-1,0 0 0,0 0 1,0-1-1,-1 1 1,1 0-1,0-1 0,0 1 1,-1-1-1,1 1 1,0 0-1,-1-1 0,1 0 1,0 1-1,-1-1 1,1 1-1,-1-1 0,1 0 1,-1 1-1,1-1 1,-1 0-1,1 0 0,-1 1 1,0-1-1,1 0 1,-1 0-1,0 0 0,0 0 1,0 1-1,1-1 1,-1 0-1,0 0 0,0 0 1,0 0-1,-1-1 1,0-5 396,0-1 1,-1 1 0,0 0 0,-6-13 0,3 7-44,4 10-308,-2-6 47,-1-1-1,2 0 1,-1 0-1,2 0 0,-2-19 1,3 27-257,0-1 0,1 0 0,-1 0 1,1 0-1,-1 1 0,1-1 0,0 0 1,0 1-1,0-1 0,1 1 0,-1-1 1,1 1-1,-1-1 0,1 1 0,0 0 1,0 0-1,0 0 0,0 0 0,0 0 1,0 0-1,0 1 0,1-1 0,-1 1 1,1-1-1,-1 1 0,4-1 0,32-10-3093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53 143 13819,'-4'3'425,"1"1"1,0 0-1,0 0 0,0 1 1,0-1-1,1 1 0,-1-1 1,-1 9-1,3-12-365,1 0-1,0 0 1,0 0-1,0-1 1,0 1 0,1 0-1,-1 0 1,0 0-1,0 0 1,0 0-1,1 0 1,-1 0-1,1-1 1,-1 1 0,0 0-1,1 0 1,-1-1-1,1 1 1,0 1-1,2 0-7,-1 0 0,0 0 0,1-1 0,-1 1 0,1-1 0,0 1 0,0-1 0,3 1-1,12 4 60,0-1-1,1-1 0,0-1 1,0-1-1,0 0 0,0-1 0,0-1 1,0-1-1,33-6 0,-51 7-95,1 0-1,0 0 0,-1 0 1,1-1-1,-1 1 0,1 0 0,0-1 1,-1 1-1,1-1 0,-1 0 1,1 1-1,-1-1 0,1 0 0,-1 0 1,0 0-1,1 0 0,-1 0 1,0 0-1,1-2 0,-1 2 5,-1 1 1,0-1-1,0 1 0,0-1 0,0 1 0,0-1 0,0 1 0,-1-1 1,1 0-1,0 1 0,0-1 0,0 1 0,0-1 0,-1 1 1,1-1-1,0 1 0,0-1 0,-1 1 0,1-1 0,0 1 0,-1-1 1,-19-15 505,-14-4 663,-47-19 0,51 26-135,0-1-1,-56-37 1,84 49-982,0 0-1,0 0 0,-1 0 1,1 0-1,0 0 1,1 0-1,-1 0 1,0-1-1,1 1 1,-3-5-1,4 7-61,0-1-1,0 1 1,0-1-1,-1 0 1,1 1-1,0-1 1,0 1-1,0-1 1,0 1-1,0-1 1,0 1 0,1-1-1,-1 1 1,0-1-1,0 1 1,0-1-1,0 1 1,1-1-1,-1 1 1,0-1-1,0 1 1,1-1-1,0 0 1,0 0-11,0 0 0,0 1-1,0-1 1,1 0 0,-1 1 0,0-1-1,1 0 1,-1 1 0,0 0 0,1-1-1,-1 1 1,3-1 0,24-3-726,0 2 1,-1 0-1,1 2 1,33 3-1,16 11-1947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14675,'85'-36'6217,"-106"41"-3264,11 16-1753,-3 7-199,8 1-489,16 8-264,9-11-80,11-5-40,14-12 200,-1-11 144,-6-21 40,1-1 0,-20-12-224,-6 2-72,-13 3-304,-6 5-472,-1 16-1336,1 5-945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13235,'68'66'10930,"-66"-77"-7561,-2 9-2737,5-24-384,8-58-848,-15 32-456,-3 8-1153,-1 0-511</inkml:trace>
  <inkml:trace contextRef="#ctx0" brushRef="#br0" timeOffset="1">42 38 12139,'-28'-37'5105,"65"45"-2841,2-5-375,15 9-449,-2-3-464,-5-4-552,-5 5-392,-27-8-1464,-2 4-569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14259,'12'3'5401,"17"-3"-3712,7-3-1009,19 3-488,10 0-944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6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34 315 13947,'3'14'1451,"3"4"3048,-2-34-1260,14-117-2458,-17 125-1079,0 0 1,0 0-1,0-1 0,-1 1 1,0 0-1,-1 0 0,0 0 1,0 0-1,-1 0 0,0 0 1,-1 0-1,1 0 0,-1 0 1,-1 1-1,1 0 0,-2 0 0,1 0 1,0 0-1,-1 0 0,-1 1 1,1 0-1,-11-9 0,14 10 1803,10 3-644,21 1-93,-19 1-512,159-7 1141,-144 8-2604,-11 3-2543</inkml:trace>
  <inkml:trace contextRef="#ctx0" brushRef="#br0" timeOffset="1">19 237 16516,'12'0'6025,"17"2"-5161,3 0-112,11-2-736,-1 0-928,-1 8 64</inkml:trace>
  <inkml:trace contextRef="#ctx0" brushRef="#br0" timeOffset="2">435 294 15795,'-4'-18'6770,"-6"-16"-3305,3-2-1529,6-3-776,1 8-432,3 14-1152,3 4-656,11 19-1593,2 4 857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6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36 16820,'55'-36'6449,"-78"48"-4881,9 9-343,-24 5-601,1 3-288,29 4-224,-8-6-96,16-7-192,21-2-96,-7-14-136,19 1 48,20-5 103,-5 0 121,-1-8-160,-5 0-216,-19-5-712,-4 0-576,-4-3-2953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17604,'0'0'6529,"0"-2"-5121,0 1-535,14-32-321,12-50-512,-24 41-1489,1 14-863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38 13483,'41'-37'5329,"-70"48"-3305,8 12-487,4 8-273,4-2-192,13 2-472,5-8-216,5-13-143,10 7-129,10-12-112,9-3-176,-4-4-417,-5-16-223,1 5-608,-8-1-264,3-4-649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131 123 12227,'-36'-99'5209,"54"94"-2145,3-3-1439,-8 0-465,18 6-216,0 5-864,0 2-376,-2 6-1264,-18-2-681</inkml:trace>
  <inkml:trace contextRef="#ctx0" brushRef="#br0" timeOffset="1">1 170 12011,'5'2'5353,"9"4"-2385,4-6-1823,3 2-193,23-1-488,-2-2-576,7 6 208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34 217 12539,'-30'33'4428,"30"-33"-4379,0 0 0,0 0 0,0 0 1,0 0-1,0 0 0,0 0 0,0 0 0,0-1 0,0 1 1,0 0-1,0 0 0,0 0 0,0 0 0,0 0 0,0 0 1,0 0-1,0 0 0,0 0 0,0 0 0,-1 0 0,1 0 0,0 0 1,0-1-1,0 1 0,0 0 0,0 0 0,0 0 0,0 0 1,0 0-1,0 0 0,-1 0 0,1 0 0,0 0 0,0 0 0,0 0 1,0 0-1,0 0 0,0 0 0,0 0 0,0 0 0,0 0 1,-1 0-1,1 0 0,0 1 0,0-1 0,0 0 0,0 0 1,0 0-1,0 0 0,0 0 0,0 0 0,0 0 0,0 0 0,11-24 2345,10-16 136,-11 19-1480,1 1-1,16-23 1,-26 42-1038,0 0 0,-1 0-1,1 1 1,0-1 0,-1 0 0,1 1 0,0-1 0,0 0-1,-1 1 1,1-1 0,0 1 0,0 0 0,0-1 0,0 1-1,0 0 1,0-1 0,0 1 0,0 0 0,0 0 0,0 0-1,0 0 1,0 0 0,0 0 0,0 0 0,0 0-1,0 0 1,0 0 0,0 1 0,0-1 0,-1 0 0,1 1-1,0-1 1,0 1 0,0-1 0,0 1 0,0-1 0,-1 1-1,1-1 1,0 1 0,1 1 0,4 4-21,0 0-1,-1 1 1,10 13 0,-7-9 74,-4-7-55,0 1 0,0-1 0,0 0 0,0 0 0,1 0 0,0-1-1,-1 0 1,10 5 0,-12-7-11,0 0-1,0 0 1,0-1-1,0 1 1,1-1 0,-1 1-1,0-1 1,0 0-1,0 0 1,0 0 0,0 0-1,1 0 1,-1 0-1,0-1 1,0 1 0,0-1-1,0 0 1,0 1-1,0-1 1,0 0-1,0 0 1,0 0 0,0 0-1,-1-1 1,1 1-1,1-2 1,5-4 15,-1-1 0,0 0 0,-1 0-1,1-1 1,-2 1 0,1-1 0,-1-1 0,-1 1 0,1-1-1,-2 0 1,1 0 0,-2 0 0,1 0 0,-1 0 0,0-11-1,-2 20-78,0 0-1,0 0 1,0 1-1,0-1 1,0 0-1,0 0 1,0 1-1,0-1 1,0 0-1,0 0 1,1 1-1,-1-1 1,0 0-1,0 1 1,1-1-1,-1 0 1,1 1-1,-1-1 1,0 0-1,1 1 1,-1-1-1,1 1 1,-1-1-1,1 1 1,-1-1-1,1 1 1,0-1-1,-1 1 1,1 0-1,0-1 1,-1 1-1,1 0 1,0-1-1,-1 1 1,1 0-1,0 0 0,0 0 1,-1 0-1,1-1 1,0 1-1,0 0 1,-1 0-1,1 1 1,0-1-1,0 0 1,-1 0-1,1 0 1,0 0-1,-1 1 1,1-1-1,0 0 1,-1 1-1,1-1 1,0 0-1,-1 1 1,2 0-1,23 13-2410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1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70 13931,'-1'-10'1046,"1"0"0,0-1 0,2-15 0,-1 25-1016,-1 1 0,0-1 1,0 0-1,1 1 1,-1-1-1,0 0 1,1 1-1,-1-1 1,0 1-1,1-1 0,-1 1 1,1-1-1,-1 1 1,1-1-1,-1 1 1,1-1-1,0 1 0,-1 0 1,1-1-1,-1 1 1,1 0-1,0 0 1,-1-1-1,1 1 1,0 0-1,-1 0 0,1 0 1,0 0-1,-1 0 1,1 0-1,0 0 1,0 0-1,-1 0 1,1 0-1,0 0 0,-1 0 1,1 1-1,0-1 1,-1 0-1,1 0 1,0 1-1,-1-1 0,1 0 1,-1 1-1,2 0 1,-1 0-13,1 0 0,0 0 0,-1 0 0,1 1 0,-1-1 0,1 0 0,-1 1 1,1-1-1,-1 1 0,0-1 0,0 1 0,0 0 0,0-1 0,0 1 0,1 3 0,-1 2 1,-1-1 0,0 1 0,0-1 0,0 1 0,-1-1 0,0 1 0,0-1 0,-4 11 0,-22 50 43,23-56-48,-4 6 19,-12 31 330,-2-2 0,-3 0-1,-34 49 1,54-84 522,13-9-543,25-13-418,-15 4 138,-4 4-64,0 0 0,0 1 1,0 1-1,0 0 0,0 1 1,20 2-1,-3 2-1053,60 15 0,-89-18 771,-2-1 235,0 0 0,1 0-1,-1 1 1,0-1 0,0 0 0,0 0 0,1 0 0,-1 0 0,0 0 0,0 0-1,0 0 1,1 0 0,-1 0 0,0 0 0,0 0 0,0 0 0,1 0 0,-1 0-1,0 0 1,0 0 0,1 0 0,-1 0 0,0 0 0,0 0 0,0 0 0,0 0-1,1-1 1,-1 1 0,0 0 0,0 0 0,0 0 0,1 0 0,-1 0 0,0-1-1,0 1 1,0 0 0,0 0 0,0 0 0,0 0 0,1-1 0,-1 1 0,0 0-1,0 0 1,0 0 0,0-1 0,0 1 0,0 0 0,2-9-2092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8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98 240 13771,'0'1'8530,"3"-10"-7414,1-5-1078,0-1 0,-1 1-1,-1-1 1,0 1 0,-1-17 0,-1 25-264,0-1 1,-1 0 0,0 1 0,-1-1-1,1 0 1,-1 1 0,0 0-1,-1-1 1,0 1 0,0 0 0,0 0-1,-1 0 1,-5-7 0,7 10 54,0 1 1,0 0 0,0-1-1,0 1 1,0 0 0,-1 0-1,1 0 1,-1 0 0,1 0-1,-1 1 1,0-1 0,0 1-1,1-1 1,-1 1 0,0 0-1,0 0 1,0 1 0,0-1-1,-1 1 1,1-1 0,0 1-1,0 0 1,0 0 0,0 0-1,0 1 1,0-1 0,-1 1-1,-2 1 1,10 0 383,0 1-1,0 0 1,0-1 0,0 0 0,0 0-1,0 0 1,8 2 0,196 25 1564,-125-23-4443,-83-6 2571,0 0 0,1 0-1,-1 0 1,0 0 0,0 0-1,1 0 1,-1 0 0,0 0-1,1 0 1,-1 0 0,0 0-1,1 0 1,-1 0 0,0 0-1,0 1 1,1-1 0,-1 0-1,0 0 1,1 0 0,-1 1-1,0-1 1,0 0 0,0 0-1,1 0 1,-1 1-1,0-1 1,0 0 0,0 0-1,0 1 1,1-1 0,-1 0-1,0 1 1,0-1 0,0 1-1,-5 10-1857,0-2 3573,-24 85 1101,28-89-2565,-1 0 1,2-1-1,-1 1 1,0 0 0,1 0-1,0 0 1,0 1-1,0-1 1,1 0-1,0-1 1,1 7-1,0-8-67,-1 0-1,0 0 1,1 0 0,-1 0-1,1-1 1,0 1 0,-1-1-1,1 1 1,1-1 0,-1 0-1,0 0 1,0 0 0,1 0-1,3 2 1,0-1 4,0 0 1,0-1-1,1 0 1,-1 0-1,1 0 0,0-1 1,-1 0-1,1-1 1,0 1-1,0-1 0,-1 0 1,1-1-1,0 1 1,7-3-1,83-18-188,-95 21-171,1-1 0,-1 1 0,1-1 1,-1 0-1,0 0 0,1 0 0,-1 0 0,0 0 0,3-2 0,6-5-3984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83 12667,'-21'-83'5441,"56"85"-3449,1 6-855,3 0-177,-11-3-864,-4 0-400,-7 1-1065,-16 1-407</inkml:trace>
  <inkml:trace contextRef="#ctx0" brushRef="#br0" timeOffset="1">7 145 9786,'-2'3'4409,"-3"4"-1704,13 1-1273,20 5-720,9-4-144,15 1-840,-1-3-640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2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16291,'0'10'6010,"-3"16"-4842,3 3-256,-7 5-448,1 1-552,1-6-1608,0-3-825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13299,'2'3'5369,"-2"15"-2872,3 13-537,-8 14-488,-1 10-255,-1 1-809,-4-11-208,8-9-872,9-5-745,1-18-4936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10994,'57'18'10771,"-55"-31"-9459,3-5-184,0-14-664,-2-4-280,0-1-664,-1-2-584,-4 3-1193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38 14787,'29'-38'5817,"13"43"-4024,8 2-193,-4-6-648,-7 1-312,-13-2-632,-3-2-560,-9 4-1712</inkml:trace>
  <inkml:trace contextRef="#ctx0" brushRef="#br0" timeOffset="1">1 153 15203,'28'0'6322,"11"0"-3970,22-3-1376,1 0-160,3 3-1648,-11-7-816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13299,'-3'24'7854,"-9"11"-6289,2-9-781,8-20-643,-15 52 604,-2 0-1,-32 63 0,39-90-588,10-26-116,1 0 0,-1 0 0,0 0 0,-1 0 0,1 0-1,-1-1 1,-4 6 0,55-20 404,-21 6-420,0 0-1,-1 2 1,1 1 0,30 3-1,-39 0-982,-1 1 0,20 5 0,-20-2-1464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195 334 11939,'6'0'691,"-1"-1"0,0 1 0,0-1 0,0 0 0,0-1 0,-1 1 1,6-3-1,5-3-631,-1-1 1,18-12-1,-14 8 563,1-1-310,-1 0 0,0-2 1,-1 0-1,0 0 0,-2-2 0,0 0 0,0-1 1,-2-1-1,0 0 0,-1 0 0,-1-1 0,-1-1 1,12-35-1,-53 123 1567,-94 179-2432,98-198 181,-92 142-1624,94-155 1501,-3-1 1,0-1 0,-38 32 0,53-54 406,9-7 85,1 0 0,-1 0-1,-1-1 1,1 1 0,0-1 0,-1 0-1,1-1 1,-1 1 0,0-1 0,0 0-1,-6 2 1,11-4 8,-1 0 0,1 0 1,-1 0-1,1 0 0,0 0 0,-1 0 0,1 0 0,-1 0 0,1 0 1,-1 0-1,1 0 0,0 0 0,-1 0 0,1 0 0,-1 0 0,1 0 1,-1-1-1,1 1 0,0 0 0,-1 0 0,1-1 0,0 1 0,-1 0 1,1 0-1,0-1 0,-1 1 0,1 0 0,0-1 0,0 1 0,-1 0 1,1-1-1,0 1 0,0-1 0,0 1 0,-1-1 0,2-20 119,14-25-11,-4 27-122,0-1 0,2 2 0,0-1 0,1 2 0,0 0 0,2 0 0,0 2 0,32-25 0,17-6 77,84-44-1,23-17 271,-151 91-285,16-10 16,-36 26-64,-1 0 0,1 0 0,0 0 0,-1 0 0,1 0 0,0 1 0,-1-1 0,1 0 0,0 0 0,-1 0 0,1 1-1,-1-1 1,1 0 0,0 1 0,-1-1 0,1 1 0,-1-1 0,1 1 0,-1-1 0,1 1 0,-1-1 0,1 1 0,-1-1 0,0 1-1,1-1 1,-1 1 0,0 0 0,1-1 0,-1 1 0,0 0 0,0-1 0,0 1 0,1 0 0,9 31 188,-8-26-146,-1-3-30,0 0-1,1 0 1,-1 0-1,0 0 1,1 0-1,0-1 1,-1 1-1,1 0 1,0-1-1,0 0 0,1 1 1,2 2-1,-3-4-13,0 0-1,0 0 0,0 0 0,0-1 1,0 1-1,0 0 0,0-1 1,0 0-1,0 1 0,0-1 1,0 0-1,0 0 0,0 0 0,0 0 1,0 0-1,0-1 0,0 1 1,0 0-1,0-1 0,3-1 1,7-2 74,-1-1 0,0-1 1,-1 0-1,1 0 1,-1-1-1,12-11 0,51-54 1048,-20 18-235,-52 53-925,1 0-1,-1 1 1,0-1-1,1 0 0,-1 1 1,0-1-1,1 1 0,-1-1 1,1 1-1,-1 0 1,1-1-1,-1 1 0,1 0 1,-1 0-1,1 0 0,-1 0 1,1 1-1,-1-1 1,1 0-1,-1 1 0,1-1 1,-1 0-1,0 1 0,1 0 1,-1-1-1,0 1 1,1 0-1,-1 0 0,0 0 1,0 0-1,2 1 0,14 8-1377,8-3-530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195 145 10266,'-13'-5'7603,"12"4"-7501,0 1 0,0-1 1,0 1-1,1 0 0,-1-1 0,0 1 1,0 0-1,0-1 0,0 1 0,0 0 0,0 0 1,0 0-1,0 0 0,0 0 0,1 0 1,-3 0-1,-2 2 143,0 0 1,0 0-1,0 0 1,0 1-1,1 0 0,-1 0 1,1 0-1,0 0 1,0 1-1,0 0 1,0 0-1,0 0 0,1 0 1,-5 7-1,-12 14 121,-5-3-176,21-19-180,0 0-1,0 0 1,0 1-1,1-1 1,-1 1 0,1 0-1,0 0 1,0 0-1,0 0 1,0 0-1,1 1 1,0-1-1,-1 1 1,2 0 0,-3 8-1,4-12-11,-1 0 1,1 0-1,0 0 0,0 0 1,0 0-1,0 0 0,0 0 0,0 0 1,0 0-1,1 0 0,-1 0 1,0 0-1,0 0 0,1 0 1,-1 0-1,1 0 0,-1-1 0,1 1 1,-1 0-1,1 0 0,0 0 1,-1 0-1,1-1 0,0 1 1,-1 0-1,1-1 0,1 2 0,1-1-3,-1 0 0,1 0-1,-1-1 1,1 1 0,0 0 0,-1-1-1,1 0 1,-1 1 0,1-1-1,4-1 1,2 0-5,-1 0 0,1 0 0,-1-1 0,0 0 0,0-1 0,11-5 0,102-72 2,-74 47 3,-13 5 8,-26 22 11,-1-1 0,1 2-1,0-1 1,10-5 0,-18 11-11,0 0 0,0 0 0,0 0 0,0 0 0,0 0 0,0 0 0,0 0 0,1 0 0,-1 0 0,0 0 0,0 0-1,0 0 1,0 0 0,0 0 0,1-1 0,-1 1 0,0 0 0,0 0 0,0 0 0,0 0 0,0 1 0,0-1 0,1 0 0,-1 0 0,0 0 0,0 0 0,0 0 0,0 0 0,0 0 0,0 0 0,1 0 0,-1 0 0,0 0 0,0 0 0,0 0 0,0 0 0,0 1 0,0-1 0,0 0 0,0 0 0,1 0 0,-1 0 0,0 0 0,0 0 0,0 0 0,0 1 0,0-1 0,0 0 0,0 0 0,0 0 0,0 0 0,0 0 0,0 1-1,-2 12 118,-12 29 22,6-19-99,6-16-38,0 0-1,0 1 1,1-1 0,0 1-1,1-1 1,0 1 0,0 0-1,1 9 1,0-13-5,0-1 1,0 1 0,0 0 0,0-1-1,0 1 1,1-1 0,-1 0 0,1 1-1,0-1 1,0 0 0,1 0-1,-1 0 1,0 0 0,1-1 0,0 1-1,-1-1 1,1 1 0,0-1 0,6 3-1,-2-2 3,0 0 0,1-1-1,0 0 1,-1 0 0,1-1 0,0 0-1,0 0 1,0 0 0,-1-1 0,1-1-1,0 1 1,0-1 0,0-1 0,-1 1 0,1-1-1,8-4 1,17-6 106,0-2-1,40-22 1,-37 17 78,-28 16-232,1 1-1,-1 0 0,1 0 1,-1 1-1,1 0 1,14 1-1,-15 0-483,1 0 0,-1-1-1,1 0 1,-1 0 0,0-1 0,1 0 0,11-5 0,-18 6 357,-1 0 1,1 1 0,-1-1 0,0-1 0,1 1 0,-1 0-1,0 0 1,0 0 0,0-1 0,0 1 0,0 0 0,0-1-1,0 1 1,0-1 0,-1 1 0,1-1 0,0-2-1,0 1-139,-1-1-1,0 1 0,0-1 0,0 0 0,0 1 1,0-1-1,-1 1 0,1-1 0,-1 1 0,-2-8 1,0 3-29,-1 0 1,1 0 0,-1 1 0,-1-1 0,1 1 0,-7-7-1,-36-38 1332,33 38 1868,0 0 0,-19-28 0,33 42-2790,0 0-1,0 0 0,0-1 1,-1 1-1,1 0 1,0 0-1,0 0 1,0-1-1,0 1 0,0 0 1,0 0-1,0-1 1,0 1-1,0 0 0,-1 0 1,1-1-1,0 1 1,0 0-1,0 0 1,0 0-1,1-1 0,-1 1 1,0 0-1,0 0 1,0-1-1,0 1 1,0 0-1,0 0 0,0-1 1,0 1-1,0 0 1,1 0-1,-1 0 0,0-1 1,0 1-1,0 0 1,0 0-1,1 0 1,-1 0-1,13-4 1290,23 6-231,-32-2-885,146 21-9,-95-15-1248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7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51 10170,'-6'-8'3641,"-2"-3"-3033,-2-6-584,5 3-3073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2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14563,'21'2'5473,"18"8"-4112,10-4-937,8 1-136,6-4-1433,1-2-1607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1.5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54 12195,'8'-3'4817,"9"-3"-2929,5-1-1032,4-4-168,15 9-208,0 1-207,4 1-866,-3 1-679</inkml:trace>
  <inkml:trace contextRef="#ctx0" brushRef="#br0" timeOffset="1">361 1 13475,'67'3'4601,"-79"31"-4241,3 2-24,12-2 32,7-1-8,19-6-184,7-2-32,9-9-80,5-8-40,-2-8-88,-1-3-224,-15-10-592,-1-2-392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124 116 14915,'-6'-89'5332,"3"63"-1657,3 26-3636,-1 0-1,1 0 1,0 0 0,0 0-1,0 0 1,0 0 0,0 0 0,0 1-1,0-1 1,0 0 0,0 0-1,0 0 1,0 0 0,0 0 0,0 0-1,0 0 1,0 0 0,-1 0 0,1 0-1,0 0 1,0 0 0,0 0-1,0 0 1,0 0 0,0 0 0,0 0-1,0 0 1,0 0 0,0 0-1,0 0 1,-1 0 0,1 0 0,0 0-1,0 0 1,0 0 0,0 0 0,0 0-1,0 0 1,0 0 0,0 0-1,0-1 1,0 1 0,0 0 0,0 0-1,0 0 1,0 0 0,0 0-1,-1 0 1,1 0 0,0 0 0,-4 28 1218,3-24-1099,-7 50 64,-2 0 0,-2-1 0,-25 65-1,28-90-251,5-17-21,0 0-1,0 0 1,-11 18-1,12-28-179,5-11 82,12-19-87,2 12-27,0 0-1,21-15 1,-30 26 162,1 0-1,0 0 1,1 0 0,0 2 0,-1-1-1,2 1 1,12-5 0,-18 9 77,-1-1-1,1 0 1,-1 1 0,1 0 0,-1 0 0,1 0-1,-1 0 1,1 0 0,-1 1 0,1 0 0,-1 0-1,1 0 1,-1 0 0,0 0 0,1 1 0,-1-1-1,0 1 1,0 0 0,0 0 0,0 0 0,0 0 0,-1 1-1,1-1 1,3 5 0,15 11-38,-20-18 74,0 1 0,0-1 0,-1 1 0,1-1 0,0 1-1,0-1 1,0 0 0,0 0 0,0 1 0,1-1 0,-1 0 0,0 0 0,0 0 0,0 0 0,0 0 0,0 0 0,0 0-1,0-1 1,0 1 0,0 0 0,0 0 0,0-1 0,0 1 0,0-1 0,0 1 0,0-1 0,-1 1 0,2-2-1,24-22 517,-23 20-459,18-19 407,-1-1 0,-2-1 0,0-1 1,-2 0-1,-1-1 0,-1-1 0,15-43 1,-23 55 16,-5 16-486,-1 0 0,0 0-1,0 0 1,0 0-1,0 0 1,0-1-1,0 1 1,0 0 0,0 0-1,0 0 1,0 0-1,0 0 1,0 0 0,0 0-1,0 0 1,0 0-1,0 0 1,1 0-1,-1 0 1,0 0 0,0 0-1,0 0 1,0 0-1,0 0 1,0 0 0,0 0-1,0 0 1,0 0-1,0 0 1,1 0 0,-1 0-1,0 0 1,0 0-1,0 0 1,0 0-1,0 0 1,0 0 0,0 0-1,0 0 1,0 0-1,1 0 1,-1 0 0,0 0-1,0 0 1,0 0-1,0 0 1,0 0-1,0 0 1,0 0 0,0 0-1,0 0 1,0 0-1,0 1 1,0-1 0,0 0-1,0 0 1,0 0-1,0 0 1,1 0-1,-1 0 1,4 26 368,-3-15-422,23 150-2897,-13-111 246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30 17132,'-114'-21'6193,"135"14"-5289,17 7-240,31 0-672,5-2-600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70 277 11682,'7'-2'3411,"14"0"-3026,0 1 0,23 2 1,-26-1-225,-1 0-1,0 0 1,1-2 0,23-5 0,-39 7-56,1 0 1,-1-1-1,0 1 0,0-1 0,1 1 1,-1-1-1,0 0 0,0 0 1,0 0-1,0 0 0,0 0 1,2-2-1,-4-8 1548,-13-6 9,-10-2-480,0 1 0,-1 1 0,-1 1 0,-30-14 0,22 12-625,-52-37 0,83 53-546,0 0 0,-1 1 0,1-1 0,0-1 0,0 1 0,0 0-1,0 0 1,1-1 0,-3-3 0,4 6-15,0-1-1,0 1 0,-1-1 0,1 1 0,0-1 1,0 1-1,0-1 0,0 1 0,0-1 1,0 1-1,0-1 0,0 0 0,0 1 1,0-1-1,0 1 0,1-1 0,-1 1 1,0-1-1,0 1 0,0-1 0,1 1 1,-1-1-1,0 1 0,0 0 0,1-1 0,-1 1 1,1-1-1,-1 1 0,0 0 0,1-1 1,0 1-1,4-2-84,-1 0 1,1 0-1,1 1 1,-1-1-1,0 1 1,0 1 0,0-1-1,1 1 1,-1 0-1,6 1 1,11 0-682,-1 0-1,0 2 1,0 1 0,0 1 0,0 0 0,-1 2 0,0 0 0,38 21 0,9 10-5097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15227,'60'73'7242,"-68"-89"-3385,3-15-1313,-8-15-567,4-6-1089,1-1-248,-1 10-528,6 14-352,8 26-1504,10 13-777,7 11-4040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70 13923,'3'-12'753,"-1"7"-298,-1 0-1,0 0 1,0 0-1,0 0 1,-1-1-1,0 1 0,0-7 1,0 11-402,-1 1 1,1-1-1,0 1 0,0-1 0,0 1 1,-1-1-1,1 1 0,0-1 0,-1 1 1,1 0-1,0-1 0,-1 1 1,1-1-1,0 1 0,-1 0 0,1-1 1,-1 1-1,1 0 0,-1 0 1,1-1-1,-1 1 0,1 0 0,-1 0 1,1 0-1,-1-1 0,1 1 1,-1 0-1,-2 0 58,1 0 1,-1 0-1,1 1 0,0-1 1,-1 1-1,1-1 1,0 1-1,-1 0 0,-2 2 1,-19 8 130,0 1 1,1 1-1,1 1 0,0 1 1,1 1-1,0 1 0,2 1 1,0 0-1,1 2 0,-17 23 1,34-41-229,0-1 0,0 1 1,-1 0-1,2-1 0,-1 1 1,0 0-1,0 0 0,1 0 1,-1 0-1,1 0 0,-1 0 1,1 0-1,0 0 0,0 0 1,0 2-1,0-3-6,0 0 0,1 0 0,-1 1 0,1-1 0,-1 0 0,1 0 0,-1 0 0,1 0 0,0 0 0,0 0 0,-1 0 0,1 0 0,0-1 0,0 1 0,0 0 0,0 0 0,0-1 0,2 2 0,3 1 6,1-1 0,-1 0 0,1 0 0,-1-1 0,1 0 0,0 0 0,11 0 0,27-3 33,0-1 1,0-3-1,0-1 0,52-16 0,-81 19 21,0-1 0,0-1 0,-1 0 0,26-15 0,-41 21-60,0 0-1,0 0 0,0-1 1,1 1-1,-1 0 1,0 0-1,0-1 0,0 1 1,1 0-1,-1 0 0,0 0 1,0-1-1,1 1 0,-1 0 1,0 0-1,0 0 1,1 0-1,-1 0 0,0-1 1,1 1-1,-1 0 0,0 0 1,0 0-1,1 0 1,-1 0-1,0 0 0,1 0 1,-1 0-1,0 0 0,1 0 1,-1 0-1,0 0 1,0 0-1,1 1 0,-1-1 1,0 0-1,1 0 0,-1 0 1,0 0-1,0 0 1,1 1-1,-1-1 0,0 0 1,0 0-1,0 0 0,1 1 1,-1-1-1,0 0 1,0 0-1,0 1 0,0-1 1,1 0-1,-1 0 0,0 1 1,0-1-1,0 0 1,0 1-1,0-1 0,0 0 1,0 0-1,0 1 0,0-1 1,-6 27-690,1-7-538,4 10-1776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10290,'78'21'4821,"-68"-16"1117,-11-5-5765,1 0-1,-1-1 0,1 1 0,-1 0 0,1 0 1,-1-1-1,1 1 0,0 0 0,-1-1 0,1 1 1,-1 0-1,1-1 0,0 1 0,-1-1 0,1 1 1,0 0-1,0-1 0,-1 1 0,1-1 0,0 1 0,0-1 1,0 1-1,-1-1 0,1 1 0,0-1 0,0 1 1,0-2-1,-1-35 468,0 26-495,0 0-1,1 0 0,0 1 1,1-1-1,0 0 0,1 0 1,5-19-1,-7 29-142,0 1 1,0-1-1,1 1 1,-1 0-1,0-1 0,0 1 1,0-1-1,1 1 1,-1 0-1,0-1 0,0 1 1,1 0-1,-1-1 1,0 1-1,1 0 0,-1-1 1,0 1-1,1 0 1,-1 0-1,0-1 0,1 1 1,-1 0-1,1 0 1,-1 0-1,0 0 0,1 0 1,-1-1-1,1 1 1,-1 0-1,1 0 0,-1 0 1,1 0-1,-1 0 1,0 0-1,1 1 0,-1-1 1,1 0-1,-1 0 1,1 0-1,-1 0 0,0 0 1,1 1-1,-1-1 1,1 0-1,-1 0 0,0 0 1,1 1-1,-1-1 1,0 0-1,1 1 0,-1-1 1,1 1-1,15 19-143,-16-20 136,18 28-254,-9-13 24,1 0 0,0-1 0,13 13 0,-20-23 202,1-1 0,-1 0 0,1 0 0,0 0 0,0 0 0,0-1 0,0 1 0,0-1 0,0 0 0,1-1 0,-1 1 0,1-1 0,-1 1 0,1-2 0,9 2 0,-12-2 63,0 0-1,-1 0 0,1 0 1,0-1-1,0 1 1,0 0-1,-1-1 1,1 0-1,0 1 0,-1-1 1,1 0-1,0 0 1,-1 0-1,1 0 1,-1 0-1,0 0 0,1 0 1,-1-1-1,0 1 1,1 0-1,-1-1 1,0 1-1,0-1 0,0 1 1,-1-1-1,1 0 1,0 1-1,0-1 0,-1 0 1,1 0-1,-1 1 1,0-1-1,1-3 1,0-7 279,0 0 0,0 0 1,-3-24-1,2 26-180,-2-15 104,1 4-281,1-38-1,0 56-65,0 3 60,0-1 0,0 1 1,-1 0-1,1-1 1,0 1-1,0 0 0,0-1 1,0 1-1,0-1 1,0 1-1,0 0 0,0-1 1,0 1-1,0-1 0,0 1 1,0 0-1,0-1 1,1 1-1,-1 0 0,0-1 1,0 1-1,0 0 1,0-1-1,1 1 0,-1 0 1,0-1-1,0 1 1,1 0-1,-1-1 0,0 1 1,0 0-1,1 0 1,-1-1-1,0 1 0,1 0 1,-1 0-1,0 0 0,1 0 1,-1-1-1,1 1 1,-1 0-1,0 0 0,1 0 1,-1 0-1,0 0 1,1 0-1,-1 0 0,1 0 1,-1 0-1,0 0 1,1 0-1,-1 0 0,1 0 1,-1 0-1,0 1 0,1-1 1,-1 0-1,0 0 1,1 0-1,-1 1 0,0-1 1,1 0-1,-1 0 1,0 1-1,19 10-2957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11586,'8'29'5234,"12"-48"-2634,-1-11-623,-2-12 71,2-3-416,5-3-215,-4 11-185,-12 6-248,-1 18-328,-6 13-184,11 25-344,7 12-64,4 17-200,8 7-200,8-7-1056,0-4-688,-5-17 1447</inkml:trace>
  <inkml:trace contextRef="#ctx0" brushRef="#br0" timeOffset="1">259 249 15523,'-116'-64'5393,"131"64"-4888,11 2-297,10-2-248,9 0-424,-1-5-953,0-6-663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3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10026,'64'-40'4341,"-64"40"-4182,1-1 0,-1 1 1,1 0-1,-1-1 0,1 1 0,-1-1 0,1 1 0,0 0 1,-1-1-1,1 1 0,-1 0 0,1 0 0,0 0 1,-1-1-1,1 1 0,0 0 0,-1 0 0,1 0 0,0 0 1,-1 0-1,1 0 0,0 0 0,-1 0 0,1 0 0,0 1 1,-1-1-1,1 0 0,0 0 0,-1 0 0,1 1 1,-1-1-1,1 0 0,-1 1 0,1-1 0,-1 1 0,1-1 1,-1 1-1,1-1 0,-1 1 0,1-1 0,-1 1 0,1-1 1,-1 1-1,0-1 0,1 2 0,4 26 530,-5-25-203,1 3-352,-1 1 1,0-1-1,-1 0 1,0 0 0,0 0-1,0 1 1,0-1 0,-1 0-1,0-1 1,0 1-1,-1 0 1,0 0 0,-6 9-1,-3 1 104,-1 0 1,-26 26-1,28-35 209,10-7-421,1 0 1,0 0-1,0 0 0,-1 0 1,1 0-1,0 0 1,0 0-1,0 0 1,-1 0-1,1 0 0,0 0 1,0 0-1,-1 0 1,1 1-1,0-1 1,0 0-1,0 0 0,-1 0 1,1 0-1,0 0 1,0 1-1,0-1 0,0 0 1,0 0-1,-1 0 1,1 1-1,0-1 1,0 0-1,0 0 0,0 1 1,0-1-1,0 0 1,0 0-1,0 0 1,0 1-1,0-1 0,0 0 1,0 0-1,0 1 1,0-1-1,0 0 1,0 0-1,0 1 0,0 0 73,1-1 292,9-4 34,35-3-460,67-2 1,-72 7-131,-23 1-129,0-1 1,27-6 0,-37 6-163,-1 0 0,1 0-1,-1-1 1,1 0 0,-1 0 0,0 0 0,0-1 0,-1 0 0,7-5-1,-1-3-2042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0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10010,'-1'7'5009,"1"15"-832,-2 4-1920,-5 4-537,12 10-408,0-4-736,-3-3-184,21-4-200,-6-16-31,11-7-89,6-10-136,-5-9-585,2 0-439,-5-5-968,-3 1-273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6 134 14699,'11'1'5681,"10"-1"-4224,4 5-265,-12-5-432,1 5-336,-9 10-400,-10-6 40,-13 13-272,-4 0-184,-1-1-8,5 2-40,15 2 104,-2-11 56,16 6-120,4-11-128,17 4-449,7-9-343</inkml:trace>
  <inkml:trace contextRef="#ctx0" brushRef="#br0" timeOffset="1">388 0 14091,'-8'13'5929,"-12"7"-3392,19 8-937,10 2-184,19-4-623,13-4-497,14-9-984,-6-12-409,-4-11-1079,-6-1 55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1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 9130,'11'3'4401,"18"0"-664,7-1-2113,13-2-400,-4-2-159,4 2-657,-3 0-408,-24 0-1209,-4 3-1127</inkml:trace>
  <inkml:trace contextRef="#ctx0" brushRef="#br0" timeOffset="1">1 212 13603,'19'-5'5097,"35"-5"-4065,9-1-264,5 0-216,-4 1-648,-20 3-1400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20 278 15395,'-2'-1'6618,"-6"-32"-3074,-2-58-2543,17 38-241,-12 2-696,6 14-648,-1 25-1689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1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 11763,'0'2'247,"-1"1"0,1 0 0,0 0 0,0 0 0,0 0 0,1-1 0,-1 1 0,0 0 0,1 0 0,0-1 0,0 1 0,0 0 0,0-1 0,0 1 0,0-1 0,1 1 0,-1-1 0,1 0 0,0 1 0,3 2 0,-1-2-101,0-1 1,0 0 0,0 0 0,1 0 0,-1-1 0,1 0 0,-1 1 0,1-2 0,-1 1 0,1 0 0,-1-1 0,9 0 0,-6 0 31,1-1 1,0 0-1,-1 0 0,1 0 0,-1-1 1,1 0-1,-1-1 0,0 0 0,0 0 1,0 0-1,0-1 0,-1 0 0,8-6 1,-11 9-86,-1-1 0,0 0 1,0 0-1,0 0 0,0 0 1,0-1-1,0 1 1,-1 0-1,1-1 0,-1 1 1,1-1-1,-1 0 0,0 1 1,0-1-1,-1 0 1,1 0-1,0 0 0,-1 1 1,1-1-1,-1 0 1,0 0-1,0 0 0,0 0 1,-1 0-1,1 0 0,-1 0 1,0 1-1,1-1 1,-1 0-1,0 0 0,0 1 1,-1-1-1,1 1 0,-1-1 1,1 1-1,-4-4 1,-8-11 536,-2 1 1,0 1 0,-1 0-1,-35-24 1,6 4 389,45 35-1000,-1-1 0,0 1 0,0 0 0,1-1 0,-1 1 0,0-1 0,1 1 1,-1-1-1,1 1 0,-1-1 0,0 1 0,1-1 0,-1 0 0,1 1 1,0-1-1,-1 0 0,1 1 0,0-1 0,-1 0 0,1 0 0,0 1 0,0-1 1,-1 0-1,1 0 0,0 0 0,0 1 0,0-1 0,0 0 0,0-1 1,2 1-32,0 0 0,-1 0 0,1 0 0,0 0 0,0 0 0,0 0 1,0 1-1,0-1 0,0 1 0,0-1 0,0 1 0,0 0 0,2 0 1,14-1-612,-1 0 1,1 1 0,-1 1 0,1 0 0,-1 2 0,0 0 0,30 9 0,17 8-1833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99 200 15291,'15'35'2079,"-10"-24"-898,-1-1-1,0 1 1,0 0-1,1 12 1,-5-29-582,0 0 1,0 0-1,0 0 1,1 1-1,2-11 1,1-25-451,-5 34-95,0-12-498,0 0 0,-2 0 0,-8-33 1,10 47 238,-1 0 0,0 0 1,0 0-1,-1 0 0,1 1 0,-1-1 1,0 1-1,-1-1 0,1 1 1,-1 0-1,1 0 0,-1 1 1,0-1-1,-1 1 0,1 0 1,0 0-1,-1 0 0,-6-2 1,-45-14-1173,55 19 1346,3 1 67,11 4 172,16 4 302,7-2-198,0 0 0,0 3 0,57 23 0,-79-26 186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13035,'20'85'4936,"-20"-85"-4875,1 1 1,-1-1 0,0 1-1,0-1 1,0 1 0,0-1-1,0 1 1,0-1 0,1 0-1,-1 1 1,0-1 0,0 1-1,0-1 1,1 0 0,-1 1-1,0-1 1,1 0 0,-1 1-1,0-1 1,1 0 0,-1 1-1,0-1 1,1 0 0,-1 0-1,1 1 1,-1-1 0,1 0-1,-1 0 1,0 0 0,1 0 0,-1 0-1,1 0 1,-1 1 0,1-1-1,-1 0 1,1 0 0,-1 0-1,1-1 1,-1 1 0,0 0-1,1 0 1,-1 0 0,1 0-1,-1 0 1,1 0 0,-1-1-1,0 1 1,1 0 0,15-19 1385,-12 13-985,179-248 6437,-183 254-6889,0 1-1,0-1 1,0 0 0,0 1-1,0-1 1,1 0 0,-1 0-1,0 1 1,0-1 0,0 0-1,0 1 1,0-1 0,1 0-1,-1 0 1,0 0 0,0 1-1,0-1 1,1 0 0,-1 0-1,0 0 1,0 1 0,1-1-1,-1 0 1,0 0 0,0 0-1,1 0 1,-1 0 0,0 0-1,1 0 1,-1 1-1,0-1 1,0 0 0,1 0-1,-1 0 1,0 0 0,1 0-1,-1 0 1,0 0 0,0-1-1,1 1 1,-1 0 0,0 0-1,1 0 1,-1 0 0,0 0-1,0 0 1,1 0 0,-1-1-1,0 1 1,0 0 0,1 0-1,-1 0 1,0-1 0,0 1-1,0 0 1,1 0 0,-1-1-1,0 1 1,0 0 0,0-1-1,3 41-235,-3-22 10,2 2-535,1-1 0,0 1 1,2-1-1,0 0 1,1 0-1,9 19 0,12 11-2361</inkml:trace>
  <inkml:trace contextRef="#ctx0" brushRef="#br0" timeOffset="1">111 206 17228,'2'-2'6249,"8"-2"-5209,14 4-528,28 1-368,8 2-520,10 7-1632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3 199 9154,'-3'-5'17650,"5"-6"-14632,5-7-5974,-4 11 4609,21-29-1619,-24 36-37,0-1 1,1 1 0,-1-1-1,1 1 1,-1-1 0,1 1-1,-1 0 1,1-1-1,0 1 1,-1 0 0,1-1-1,-1 1 1,1 0 0,0-1-1,-1 1 1,1 0-1,0 0 1,-1 0 0,1 0-1,0 0 1,-1 0 0,1 0-1,0 0 1,-1 0-1,1 0 1,0 0 0,-1 0-1,1 0 1,0 1 0,-1-1-1,1 0 1,0 0 0,-1 1-1,2 0 1,15 16-108,-14-12 93,4 1-38,0 1 1,1-1-1,-1 0 0,14 8 0,-18-13 48,-1 1 0,1-1-1,0 1 1,-1-1 0,1 0 0,0 0 0,0 0 0,0-1 0,0 1-1,-1-1 1,1 0 0,0 1 0,0-1 0,0 0 0,0-1 0,0 1-1,0 0 1,0-1 0,4-1 0,-6 1 14,0 0-1,0 0 1,0 1 0,0-1-1,0 0 1,0 0 0,-1-1-1,1 1 1,0 0-1,0 0 1,-1 0 0,1 0-1,-1-1 1,1 1 0,-1 0-1,1-1 1,-1 1 0,0 0-1,0-1 1,0 1 0,0 0-1,0-1 1,0-1 0,-5-38 92,3 29-66,1 3-112,-4-38 184,5 45-253,0-1-1,0 0 0,0 1 1,0-1-1,1 0 0,-1 0 1,1 1-1,-1-1 0,1 1 1,0-1-1,0 0 0,0 1 1,2-3-1,10-4-1985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76 218 14035,'81'37'5369,"-81"-37"-5298,1 0 0,-1 0 0,0 0 0,1 0 0,-1 0 0,0 0 0,1 0 0,-1 0 0,1 0 0,-1 0 1,0 0-1,1 0 0,-1 0 0,0 0 0,1 0 0,-1 0 0,0 0 0,1-1 0,-1 1 0,0 0 0,1 0 0,-1 0 0,0 0 0,0-1 0,1 1 0,-1 0 0,0 0 0,1-1 0,-1 1 0,0 0 0,0-1 0,0 1 0,0 0 0,1-1 0,-1 1 0,0-1 0,2-19 1253,-9-24-257,6 42-959,-2-11-131,0 1 0,-1-1 0,0 1 0,-1 0 0,-1 0 0,0 0 0,-14-20 0,15 26-164,0 0 0,0 1-1,0 0 1,0 0 0,-1 1-1,0-1 1,0 1 0,0 1-1,0-1 1,-1 1 0,1 0-1,-1 0 1,0 1 0,0 0-1,-14-2 1,79 14 957,104 15-701,-95-18-457,-4 1 568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13163,'4'0'1227,"0"-1"1,0 1-1,1-1 1,-1 0-1,0 0 1,6-2-1,23-16 1451,-23 12-2237,-1 0-1,1-1 0,14-18 1,66-88 2664,-67 88-2446,-20 23-572,0 1 0,0-1 0,0 0 0,-1 0 0,1 0 0,-1 0 0,0-1 0,0 1 0,0-1 0,2-5 0,-4 8-83,0 1 1,0 0-1,0 0 1,0 0-1,0 0 1,0 0-1,0-1 1,1 1-1,-1 0 1,0 0-1,0 0 0,0 0 1,0 0-1,0 0 1,0-1-1,0 1 1,0 0-1,0 0 1,0 0-1,0 0 1,1 0-1,-1 0 0,0 0 1,0 0-1,0 0 1,0 0-1,0-1 1,0 1-1,1 0 1,-1 0-1,0 0 1,0 0-1,0 0 0,0 0 1,0 0-1,0 0 1,1 0-1,-1 0 1,0 0-1,0 0 1,0 0-1,0 0 1,0 0-1,1 0 1,-1 0-1,0 0 0,0 1 1,0-1-1,0 0 1,0 0-1,0 0 1,1 0-1,-1 0 1,0 0-1,9 11 70,8 22-172,-14-27 68,10 21-1247,-2 1 1,9 33 0,-11-22-1117</inkml:trace>
  <inkml:trace contextRef="#ctx0" brushRef="#br0" timeOffset="1">138 183 15835,'5'0'5658,"21"0"-4746,13 0-680,13 3-544,7-1-1049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34 178 12427,'-34'35'4502,"51"-59"2037,1-8-4114,-12 20-2275,1 0 0,0 0-1,1 0 1,16-19 0,-23 31-153,0-1 0,0 1 0,-1-1 1,1 1-1,0-1 0,0 1 0,0-1 0,0 1 1,0 0-1,0-1 0,0 1 0,0 0 0,0 0 1,0 0-1,0 0 0,-1 0 0,1 0 0,0 0 1,0 0-1,0 0 0,0 0 0,0 1 0,0-1 1,0 0-1,0 1 0,0-1 0,0 0 0,0 1 1,-1 0-1,1-1 0,0 1 0,0-1 1,0 1-1,-1 0 0,1-1 0,0 1 0,-1 0 1,1 1-1,26 36-127,-22-29 98,3 4 5,-3-3-4,1-1 1,0-1-1,0 1 0,0-1 0,12 11 0,-17-18 32,1 0 1,-1 0 0,1 0-1,-1 0 1,0 0 0,1 0-1,0 0 1,-1-1 0,1 1-1,-1 0 1,1-1 0,0 1-1,-1-1 1,1 0 0,0 0-1,0 0 1,-1 0 0,1 0-1,0 0 1,0 0 0,-1 0-1,1-1 1,0 1 0,-1-1-1,1 1 1,0-1 0,-1 0-1,1 1 1,-1-1 0,1 0-1,-1 0 1,1 0 0,-1 0-1,0 0 1,0-1 0,1 1-1,-1 0 1,0 0 0,0-1-1,1-2 1,2-3 23,0 1 1,-1-1-1,0 0 0,0 0 1,-1 0-1,1 0 0,-2 0 1,1-1-1,-1 1 0,0-1 1,-1 1-1,0-9 0,1 5-24,0-1-1,0 1 1,1 0-1,4-13 1,-6 22-161,1 0 1,0 1-1,0-1 0,0 1 1,0-1-1,0 1 1,0-1-1,0 1 0,1 0 1,-1 0-1,0-1 0,1 1 1,-1 0-1,1 0 0,-1 0 1,1 1-1,0-1 0,-1 0 1,1 1-1,0-1 1,-1 1-1,1-1 0,0 1 1,0 0-1,0 0 0,-1-1 1,1 1-1,0 1 0,0-1 1,0 0-1,-1 0 0,1 1 1,0-1-1,2 2 1,1-2-47,20 3-2300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3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9450,'109'-5'4369,"-112"15"-1104,3 6-1569,-8 10-216,-7 0-271,11 2-585,2-2-152,10-10-152,7-4-24,14-6-48,3-4-80,7-10-40,-1-2-40,-9-2-464,-6-5-344,-9 4-953,-2-2-127</inkml:trace>
  <inkml:trace contextRef="#ctx0" brushRef="#br0" timeOffset="1">90 12 13955,'11'0'5705,"12"0"-3136,5-1-937,17-1-344,-6-3-407,8 3-969,0 1-641,-12 1-1663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4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5 124 11522,'-4'2'4986,"15"2"-2090,13 3-2216,9-12-920,24 13-520</inkml:trace>
  <inkml:trace contextRef="#ctx0" brushRef="#br0" timeOffset="1">348 262 14107,'61'49'5953,"-45"-64"-2936,10-16-1529,6-6 41,6-13-185,-1-6-176,-4 8-344,1 10-112,-24 15-159,1 10-145,-5 13-184,-7 4-152,6 15-104,-7 10-152,2 14-841,11 9-423,-11-8-1360,15-4-609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2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46 14091,'-12'-40'5505,"37"40"-3984,5 1-313,-8-2-480,4 1-360,-9-2-272,3-1-336,8 3-1368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4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16684,'10'4'6425,"27"1"-4569,17 4-663,17 1-785,9 0-744,-7 3-1337,-13-5-727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95 140 11971,'3'-6'793,"11"-30"1674,-12 23-847,-2 13-1561,0 0 0,0-1 0,-1 1 0,1 0 0,0 0 0,0 0 0,0 0 0,0-1-1,0 1 1,0 0 0,0 0 0,0 0 0,-1 0 0,1 0 0,0 0 0,0 0 0,0-1 0,0 1 0,0 0 0,-1 0 0,1 0 0,0 0 0,0 0 0,0 0 0,0 0 0,-1 0 0,1 0 0,0 0-1,0 0 1,0 0 0,0 0 0,-1 0 0,1 0 0,0 0 0,0 0 0,0 0 0,0 0 0,-1 0 0,1 0 0,0 0 0,0 0 0,0 0 0,0 0 0,0 0 0,-1 1 0,1-1 0,-4 2 430,-1 0 0,1-1 1,-1 1-1,0-1 1,0 0-1,1 0 1,-1-1-1,0 1 1,0-1-1,-7-1 1,11 1-428,-1 0 1,1-1 0,-1 1-1,1-1 1,-1 1 0,1-1-1,0 0 1,-1 1 0,1-1-1,0 0 1,-1 0 0,1 0-1,0 0 1,0 0 0,0-1-1,0 1 1,0 0 0,0 0-1,0-1 1,0 1 0,1 0-1,-1-1 1,0 1 0,1-1-1,-1 1 1,1-1 0,0 1-1,-1-1 1,1 0 0,0 1-1,0-1 1,0 1 0,0-1-1,0 1 1,1-3 0,-1 2-60,1-1 0,-1 1 0,1-1 1,0 1-1,0 0 0,0 0 0,1-1 0,-1 1 1,0 0-1,1 0 0,-1 0 0,1 0 0,0 0 1,0 1-1,-1-1 0,1 0 0,0 1 0,1 0 0,-1-1 1,0 1-1,0 0 0,0 0 0,1 0 0,-1 0 1,1 0-1,-1 1 0,0-1 0,4 1 0,-3-1-3,0 0 0,-1 1 0,1 0-1,0-1 1,0 1 0,-1 0 0,1 0-1,0 1 1,0-1 0,-1 1 0,1-1-1,0 1 1,-1 0 0,1 0 0,-1 0-1,1 0 1,-1 0 0,1 1-1,-1-1 1,0 1 0,0-1 0,0 1-1,1 0 1,-2 0 0,1 0 0,0 0-1,1 3 1,0 0 27,0 0 0,-1 0 1,0 0-1,0 1 0,0-1 0,0 0 0,0 10 0,-2-14-8,0 0 0,0 1 0,0-1 0,0 1 0,-1-1 0,1 1-1,-1-1 1,1 0 0,-1 1 0,1-1 0,-1 0 0,0 1 0,0-1-1,0 0 1,0 0 0,0 0 0,0 0 0,0 0 0,0 0 0,0 0-1,0 0 1,0 0 0,-1 0 0,1-1 0,0 1 0,0 0 0,-1-1-1,1 1 1,-1-1 0,1 0 0,0 1 0,-1-1 0,1 0-1,-1 0 1,1 0 0,-3 0 0,-58 2 936,59-2-881,-1 0-1,1 0 1,-1-1 0,0 1-1,1-1 1,-1 0 0,1 0 0,0-1-1,-1 1 1,1-1 0,0 1-1,0-1 1,0 0 0,-5-4-1,7 5-67,1 0 0,-1 0 0,1 1 0,-1-1 0,1 0-1,0 0 1,0 1 0,-1-1 0,1 0 0,0 0 0,0 0-1,0 0 1,0 1 0,0-1 0,0 0 0,0 0 0,0 0-1,0 0 1,0 1 0,0-1 0,1 0 0,-1 0 0,0 0-1,1 1 1,-1-1 0,0 0 0,1 0 0,-1 1 0,1-1-1,-1 0 1,1 1 0,0-1 0,-1 1 0,2-2 0,22-15-236,-19 15 138,0 0 0,0 1 0,0 0 0,0 0 0,0 0 0,0 0 0,1 1 0,-1 0-1,6 0 1,-8 0-2,-1 1-1,1-1 0,-1 1 0,1 0 0,-1 0 1,0 0-1,1 0 0,-1 0 0,0 0 1,0 0-1,1 1 0,-1-1 0,0 1 0,-1 0 1,1 0-1,0-1 0,0 1 0,-1 0 1,1 0-1,-1 1 0,2 2 0,8 29-2099,0 8-434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6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9770,'0'0'6715,"1"9"-5644,4 23 630,-3-27-1524,-1 0 1,0 0 0,-1 0 0,1 0-1,-1 0 1,0 0 0,0 0 0,0 0-1,-1 0 1,0 0 0,0 0 0,-3 9-1,4-13-83,-1 0 0,1 0-1,-1 0 1,1 1-1,-1-1 1,0 0 0,0 0-1,1 0 1,-1 0-1,0 0 1,0-1 0,0 1-1,0 0 1,0 0 0,0-1-1,0 1 1,0 0-1,-1-1 1,1 1 0,0-1-1,0 1 1,0-1 0,-1 0-1,1 0 1,0 1-1,0-1 1,-1 0 0,1 0-1,0 0 1,0 0 0,-1-1-1,1 1 1,0 0-1,-2-1 1,1 1-8,0-1 1,1 0 0,-1 1-1,0-1 1,1 0-1,-1 0 1,0 0-1,1 0 1,-1 0-1,1 0 1,0-1-1,-1 1 1,1 0-1,0-1 1,0 1-1,0-1 1,0 0-1,0 1 1,0-1-1,0 0 1,0 1-1,1-1 1,-1-2-1,1 0-83,0 0 0,0 1-1,0-1 1,1 1-1,-1-1 1,1 0 0,0 1-1,0-1 1,1 1-1,-1 0 1,1-1 0,-1 1-1,1 0 1,0 0-1,0 0 1,1 0 0,-1 0-1,0 1 1,1-1-1,0 1 1,0 0 0,-1-1-1,1 1 1,1 0-1,-1 1 1,0-1-1,0 0 1,1 1 0,-1 0-1,1 0 1,-1 0-1,1 0 1,-1 1 0,1-1-1,0 1 1,6 0-1,-8 1-2,0-1-1,-1 1 0,1 0 1,0 0-1,0-1 0,-1 1 1,1 1-1,0-1 0,-1 0 0,1 0 1,-1 1-1,1-1 0,-1 1 1,0-1-1,0 1 0,0-1 1,0 1-1,0 0 0,0-1 0,0 1 1,0 0-1,-1 0 0,1 0 1,-1 0-1,1 0 0,-1 0 1,0 0-1,0 0 0,1 0 0,-2 2 1,2 0 32,-2 0 0,1-1 0,0 1 1,-1 0-1,1 0 0,-1 0 0,0 0 0,0-1 1,-1 1-1,1-1 0,-1 1 0,0-1 0,0 1 1,-4 5-1,2-5 99,-1 0 0,1-1 0,-1 0 0,1 0 0,-1 0 1,0 0-1,0-1 0,0 0 0,0 0 0,0 0 0,-1-1 0,1 1 1,-8 0-1,11-2-78,-1 0 0,1 0 0,0 0 0,-1 0 0,1 0 0,0 0 0,-1 0 0,1-1 0,0 1 1,-1-1-1,1 0 0,0 0 0,0 0 0,0 0 0,0 0 0,-1 0 0,2-1 0,-1 1 0,0 0 0,0-1 1,0 0-1,1 1 0,-1-1 0,1 0 0,-1 0 0,1 0 0,0 0 0,0 0 0,-1 0 0,2 0 0,-1-1 0,0 1 1,-1-4-1,2 4-77,0-1 1,0 1-1,0-1 1,0 0-1,0 1 1,1-1-1,-1 1 1,1-1-1,-1 1 1,1-1-1,0 1 1,0-1-1,0 1 1,0 0-1,1-1 1,-1 1 0,0 0-1,1 0 1,0 0-1,-1 0 1,1 0-1,0 1 1,4-4-1,-1 1-229,0 1 0,0-1 0,0 1 1,1 0-1,-1 0 0,1 1 0,0-1 0,-1 1 0,9-1 0,31 1-1143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71 13843,'24'-71'7175,"-49"110"-6261,-1-1 1,-2-2-1,-37 36 0,57-63-777,7-8-121,0-1 1,1 1-1,-1-1 0,0 1 0,0-1 1,1 1-1,-1 0 0,0 0 1,1-1-1,-1 1 0,1 0 0,-1 0 1,1 0-1,-1-1 0,1 1 1,0 0-1,-1 0 0,1 0 0,0 0 1,0 0-1,0 0 0,-1 0 1,1 0-1,1 2 0,19-2 411,-1-1-458,48 3 105,60 0-2389,-95-3 186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13627,'7'22'6279,"-8"16"-4920,0-21-610,-2 18-76,0 44 100,3-75-760,0 0 0,0 1 1,1-1-1,-1 0 0,1 0 0,0 1 0,1-1 0,-1 0 0,1 0 0,-1 0 0,1 0 1,0-1-1,5 7 0,-5-8-12,0-1 1,0 1-1,0-1 1,0 0-1,0 0 1,0 0-1,0 0 1,0 0-1,0-1 1,0 1 0,1 0-1,-1-1 1,0 0-1,1 0 1,-1 1-1,0-1 1,0-1-1,1 1 1,-1 0-1,0 0 1,1-1-1,-1 0 1,0 1-1,0-1 1,0 0 0,0 0-1,0 0 1,0 0-1,0 0 1,3-3-1,4-2 27,-1 0 0,0 0 0,0-1 0,-1 0 0,11-13-1,-6 3 94,0 0 0,-1-1 0,-1 0 0,14-36 0,-24 54-118,0-1 1,0 1 0,0-1 0,0 1 0,0 0 0,0-1-1,0 1 1,0-1 0,0 1 0,0 0 0,1-1 0,-1 1-1,0 0 1,0-1 0,0 1 0,1 0 0,-1-1 0,0 1-1,0 0 1,1-1 0,-1 1 0,0 0 0,1 0 0,-1-1 0,0 1-1,1 0 1,-1 0 0,0 0 0,1 0 0,-1-1 0,1 1-1,-1 0 1,0 0 0,1 0 0,-1 0 0,0 0 0,1 0-1,-1 0 1,1 0 0,-1 0 0,0 0 0,1 0 0,-1 0-1,1 1 1,13 19 50,5 41-105,-18-57 46,3 10-29,-1 0-92,1 0 0,0 0-1,7 13 1,-10-24 68,0-1 1,0 0-1,1 1 0,0-1 0,-1 0 1,1 0-1,0 0 0,0 0 0,3 3 1,-4-5 19,0 1 0,0-1 0,0 1 1,0-1-1,0 1 0,0-1 0,0 0 0,1 1 1,-1-1-1,0 0 0,0 0 0,0 0 0,0 0 1,1 0-1,-1 0 0,0 0 0,0 0 0,0-1 1,0 1-1,0 0 0,0-1 0,2 0 1,2-2-45,0 1 1,0-2 0,0 1 0,0-1 0,0 1 0,-1-1 0,0 0-1,0-1 1,0 1 0,0-1 0,-1 0 0,5-8 0,-3 4-79,-1-1 0,0 1 1,0-1-1,-1 1 0,-1-1 1,3-17-1,-2-16-919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15243,'-5'15'5721,"-9"17"-4376,-1 20-601,-8 5-448,-4-8-88,10-10-520,4-15-280,20-12-864,8-7-465,7-13-1176</inkml:trace>
  <inkml:trace contextRef="#ctx0" brushRef="#br0" timeOffset="1">274 60 9698,'1'-5'13499,"-2"25"-12243,-22 69-768,5-38-408,-5-6-1208,4-6-712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4 172 14315,'-3'-3'9250,"8"-2"-7698,-5 4-960,42 1-287,73 1-818,-32 6-607,-16 2-2417</inkml:trace>
  <inkml:trace contextRef="#ctx0" brushRef="#br0" timeOffset="1">544 231 15371,'6'-13'6314,"1"-25"-3642,-1-7-1159,-4-4-665,-4 7-296,2 14-1320,-2 12-1049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16580,'4'10'6465,"-8"12"-6194,3-14 289,-8 19-426,0 0 1,-2-1-1,-1 0 1,-1-1 0,-24 36-1,9-14-154,19-30 5,10-15-62,5-7-49,-4 4 113,-1-1 1,0 1-1,1 0 0,-1 1 1,1-1-1,0 0 0,-1 0 0,1 0 1,0 1-1,-1-1 0,1 1 0,0 0 1,0-1-1,1 1 0,14-3 2,46-11-149,75-6 1,-127 19 157,0-1-1,0 0 1,-1-1 0,1 0-1,-1 0 1,1-1 0,-1-1 0,0 1-1,11-8 1,-20 10 1,1 1 0,0 1-1,0-1 1,-1 0 0,1 0-1,0 1 1,0-1 0,0 1-1,0-1 1,0 1 0,0 0 0,0 0-1,0 0 1,0 0 0,0 0-1,-1 0 1,1 0 0,0 1-1,0-1 1,3 2 0,1 0-8,0 1 1,-1 1-1,1-1 1,9 9-1,-10-8 26,0 0-1,0-1 1,1 1-1,-1-1 0,1 0 1,12 4-1,-8-5-112,1-1 0,0 0 0,-1 0 0,1-1 0,0-1 0,0 0 0,-1 0 0,1-1 0,-1-1 0,1 0 0,12-5-1,-14 5-449,0-1-1,0-1 0,0 1 0,-1-1 0,1-1 0,-1 0 0,10-9 1,-2-7-3182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 13283,'7'-2'1394,"-1"0"0,1 1 0,-1 0 0,1 0-1,8 1 1,62 7 276,-27-1-2338,-42-3-1476,-13 3-303,-17 4-1270,-56 14 545,-3-4 5739,23-5 1806,56-15-4189,0 0 0,0 1 1,1-1-1,-1 1 0,0 0 0,0 0 1,1-1-1,-1 1 0,0 0 1,1 1-1,-3 0 0,4-1-127,0-1 0,0 0 0,-1 1 1,1-1-1,0 0 0,0 1 0,0-1 0,0 0 0,0 1 0,0-1 0,0 0 0,0 1 1,0-1-1,0 0 0,0 1 0,0-1 0,0 1 0,0-1 0,0 0 0,0 1 0,0-1 1,0 0-1,0 1 0,0-1 0,0 0 0,1 1 0,-1-1 0,0 0 0,0 0 0,0 1 1,1-1-1,-1 0 0,0 1 0,1-1 0,3 3 109,0 0-1,0 0 1,1-1 0,-1 1 0,1-1-1,0 0 1,5 1 0,92 27-1429,-37-13-426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0 13515,'-7'15'5313,"-20"17"-3153,6 19-903,-20 4-361,9 12-192,17 6-512,12-5-160,19-10-824,12-10-576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3.6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49 13979,'-7'-49'5465,"3"57"-3576,-8-8-801,7 0-656,5 2-160,4-2-280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15483,'10'19'6018,"8"22"-4234,0 6-144,-17 8-607,-4 4-281,-10 12-456,-13-3-56,-11-3-168,-7-6 32,-11-22-480,8 4-616,4-10-1297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68 13179,'14'-67'5513,"-25"108"-2776,3 12-1065,0 7-632,-4-14-208,6-2-520,-4-18-512,8-8-1240,1-5-808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 14251,'5'-4'7501,"-5"8"-5028,-13 25-2047,12-28-390,-15 32 107,-2 0-1,-2-1 1,-1 0 0,-1-2 0,-43 46 0,19-36-68,70-49-374,4-7 13,-1 2 1,2 1-1,0 1 1,0 2-1,1 0 0,36-5 1,8 2-662,104-4 0,-170 16 936,2 0-3,-1 1 0,1 0 0,-1 0-1,16 3 1,-23-3 53,-1 1-1,0-1 0,1 0 0,-1 1 1,1-1-1,-1 1 0,0-1 0,1 1 1,-1 0-1,0 0 0,0 0 0,0-1 1,0 1-1,0 0 0,0 0 0,0 0 1,0 1-1,0-1 0,0 0 0,0 0 1,0 0-1,-1 1 0,1-1 1,-1 0-1,1 1 0,-1-1 0,1 1 1,-1-1-1,0 0 0,0 1 0,0-1 1,0 1-1,0-1 0,0 1 0,0-1 1,0 2-1,-2 2 146,1 0 0,-1-1 0,0 0 0,-1 1 0,1-1 0,-1 0 1,1 0-1,-1 0 0,0 0 0,-1-1 0,1 1 0,-1-1 0,1 0 0,-1 0 0,0 0 0,0 0 1,-5 2-1,6-3-59,0 0 0,0-1 0,-1 1 0,1-1 0,0 1 0,0-1 0,-1 0 0,1 0 0,-1-1 0,1 1 0,-1-1 0,1 1 0,-1-1 1,1 0-1,-1 0 0,0-1 0,1 1 0,-1-1 0,1 0 0,0 0 0,-1 0 0,1 0 0,0 0 0,-1-1 0,-2-2 0,1 0-45,0 0 0,0-1 0,1 0 0,0 0 0,0 0 0,0-1 0,1 0 0,0 1 0,-5-13 0,7 16-76,0-1 1,0 1 0,0-1-1,0 0 1,1 1 0,0-1-1,-1 0 1,1 0 0,0 1-1,0-1 1,1 0 0,-1 1-1,0-1 1,1 0 0,0 1-1,-1-1 1,1 1 0,0-1-1,1 1 1,-1-1 0,0 1-1,1-1 1,-1 1 0,1 0-1,-1 0 1,1 0 0,0 0-1,3-2 1,0 0-138,-1 1 0,0 1-1,1-1 1,-1 1 0,1 0-1,0 0 1,0 0 0,0 0-1,0 1 1,0 0 0,0 0 0,0 1-1,0-1 1,0 1 0,1 0-1,-1 0 1,0 1 0,0 0-1,0-1 1,0 2 0,7 1 0,29 15-2711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36 11050,'-1'3'5346,"-7"12"-1450,6 11-2247,7 21-1041,8 2-64,14-5-280,4-10-88,10-21 48,0-13-136,-7-23 72,-3-14-32,-12-14 0,-6 2 80,-1 7-8,-12 8-64,0 18-552,-2 1-672,7 15-2361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82 11386,'8'5'4513,"7"11"-2760,-8 2-153,-11 0 120,-5 1 97,-24-4 47,9-4 33,-4-12-225,-8-12-232,22-15-551,-12-11-265,26 0-432,14 5-152,11 10-528,19 19-409,-18 8-1311,8 12-849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23 239 12787,'-5'7'748,"3"-4"-406,0-1-1,0 1 1,0 0 0,1-1-1,-1 1 1,1 0-1,0 0 1,-1 4-1,2-6-286,0 0 0,0 0-1,0 0 1,0 0 0,1-1 0,-1 1-1,0 0 1,1 0 0,-1 0-1,1-1 1,-1 1 0,1 0-1,-1 0 1,1-1 0,0 1 0,-1 0-1,1-1 1,0 1 0,-1-1-1,1 1 1,0-1 0,0 1 0,-1-1-1,1 0 1,0 1 0,0-1-1,0 0 1,0 0 0,0 1-1,-1-1 1,1 0 0,0 0 0,0 0-1,1 0 1,11 1 70,-1 0 0,0 0 0,1-1 0,-1-1 0,0 0 0,1-1 0,-1 0 1,0-1-1,0 0 0,0-1 0,-1-1 0,1 1 0,16-11 0,-26 14-95,0 0 1,0 0-1,0 0 1,0-1-1,0 1 0,0 0 1,0-1-1,-1 1 0,1-1 1,-1 0-1,1 0 1,-1 1-1,1-1 0,-1 0 1,0 0-1,0-1 1,0 1-1,0 0 0,0 0 1,-1 0-1,1 0 1,-1-1-1,1 1 0,-1 0 1,0-1-1,0 1 0,0 0 1,0-1-1,0 1 1,0 0-1,-2-5 0,0 1 141,-1 1-1,1-1 1,-1 1-1,-1-1 1,1 1-1,-1 0 0,0 0 1,0 0-1,0 1 1,-9-8-1,-8-3 728,0 1 0,0 1 0,-46-20 0,18 9 565,48 23-1429,0 1 0,0 0 0,0 0 0,0-1 1,1 1-1,-1-1 0,0 1 0,0 0 0,1-1 0,-1 1 0,0-1 1,1 0-1,-1 1 0,0-1 0,1 0 0,-1 1 0,1-1 1,-1 0-1,1 1 0,0-1 0,-1 0 0,1 0 0,0 0 1,-1 1-1,1-1 0,0-1 0,1 1-37,-1 0 0,1 0 0,0 0-1,0 0 1,1 0 0,-1 1 0,0-1 0,0 0 0,0 1 0,0-1-1,0 1 1,1 0 0,-1-1 0,0 1 0,1 0 0,-1 0-1,0-1 1,0 1 0,1 0 0,0 0 0,25 0-662,1 0 0,-1 1 0,0 2 1,0 1-1,26 7 0,20 7-2134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13331,'37'75'4709,"-37"-74"-4624,0-1 0,1 1 0,-1 0 0,0-1 1,0 1-1,0-1 0,1 1 0,-1-1 0,0 1 0,1-1 1,-1 0-1,0 1 0,1-1 0,-1 1 0,1-1 0,-1 0 0,0 1 1,1-1-1,-1 0 0,1 1 0,-1-1 0,1 0 0,-1 0 0,1 0 1,0 1-1,-1-1 0,1 0 0,-1 0 0,1 0 0,-1 0 0,1 0 1,-1 0-1,1 0 0,0 0 0,-1 0 0,1 0 0,-1 0 1,1-1-1,-1 1 0,1 0 0,-1 0 0,1 0 0,0-1 0,13-16 690,-12 15-399,12-21 1034,18-32-1,-20 31-111,21-29-1,-32 52-1250,-1 0 0,1 0-1,-1 1 1,1-1 0,0 0-1,-1 1 1,1-1 0,0 0-1,-1 1 1,1-1 0,0 1-1,0-1 1,-1 1 0,1-1-1,0 1 1,0 0 0,0-1-1,0 1 1,0 0 0,0 0-1,-1-1 1,1 1 0,0 0-1,0 0 1,0 0 0,0 0-1,0 0 1,0 1 0,0-1-1,0 0 1,0 0 0,0 0-1,-1 1 1,1-1 0,0 1-1,0-1 1,0 0 0,-1 1-1,1 0 1,0-1 0,0 1-1,-1-1 1,1 1 0,0 0-1,-1-1 1,1 1 0,-1 0-1,1 0 1,0 1 0,5 7-126,0 0 1,-1 0-1,7 17 1,-4-9 5,7 7-1069,29 35-1,-2-10-3113,-35-37 1223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15 193 14771,'-5'-2'6378,"-5"-3"-3602,17 5-1280,4 3-431,19-3-713,15 0-528,14 0-1025,1 0-767</inkml:trace>
  <inkml:trace contextRef="#ctx0" brushRef="#br0" timeOffset="1">321 220 15643,'38'28'5393,"-36"-40"-1142,13-38-2209,-5 9-1340,-8 30-549,1-1 1,0 1-1,0 0 0,6-11 0,-8 22-154,-1-1 0,0 1 0,1 0 0,-1 0 0,0 0 1,1 0-1,-1-1 0,0 1 0,1 0 0,-1 0 0,1 0 0,-1 0 0,0 0 1,1 0-1,-1 0 0,1 0 0,-1 0 0,0 0 0,1 0 0,-1 0 0,1 0 1,-1 1-1,0-1 0,1 0 0,-1 0 0,0 0 0,1 0 0,-1 1 0,0-1 1,1 0-1,-1 0 0,0 1 0,1-1 0,-1 0 0,0 1 0,0-1 0,0 0 0,1 1 1,12 13-142,-3 1 74,0 2-59,2 0-1,25 28 1,-34-42 123,0 0 1,0 0 0,0 0-1,1 0 1,-1-1 0,0 0-1,1 1 1,0-1 0,-1 0-1,1-1 1,0 1 0,0-1-1,0 0 1,0 0 0,0 0-1,0 0 1,1-1 0,-1 0-1,0 0 1,6 0 0,-8-1 43,0 0 0,0 1 0,0-1 0,-1 0 0,1 0 0,0 0 0,-1-1 0,1 1 0,-1 0 0,1-1 1,-1 1-1,1-1 0,-1 1 0,0-1 0,0 0 0,0 1 0,0-1 0,0 0 0,0 0 0,0 0 0,-1 0 0,1 0 0,-1 0 1,1 0-1,-1 0 0,0 0 0,0 0 0,0-3 0,1-9 204,-1 1-1,-1-1 1,-2-12-1,2 21-179,-18-87 128,19 92-264,0 0 0,0-1 0,-1 1 0,1 0 0,0-1 0,0 1 0,0 0 0,0 0 0,0-1 0,0 1 0,0 0 0,0-1 0,0 1 0,0 0 0,0-1 0,0 1 0,0 0-1,0 0 1,0-1 0,0 1 0,0 0 0,0-1 0,0 1 0,0 0 0,1 0 0,-1-1 0,0 1 0,0 0 0,0 0 0,1-1 0,-1 1 0,0 0 0,0 0 0,0 0 0,1-1 0,-1 1 0,0 0 0,0 0 0,1 0 0,-1 0 0,0 0 0,1-1 0,-1 1-1,0 0 1,0 0 0,1 0 0,-1 0 0,0 0 0,1 0 0,-1 0 0,0 0 0,0 0 0,1 0 0,-1 0 0,1 0 0,11 6-4750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10474,'3'2'437,"0"1"1,0-1-1,0 0 0,0 0 0,1 0 0,-1 0 1,1 0-1,-1-1 0,1 0 0,5 2 0,-8-3-330,-1-1 1,1 1-1,-1 0 0,0 0 0,1 0 0,-1-1 0,1 1 0,-1 0 0,1 0 0,-1-1 0,0 1 0,1-1 0,-1 1 0,0 0 1,1-1-1,-1 1 0,0-1 0,0 1 0,1 0 0,-1-1 0,0 1 0,0-1 0,0 1 0,1-1 0,-1 1 0,0-1 0,0 0 1,0-32 2157,-6-22 642,-4-58 4151,10 111-6431,2 2-213,8 6-443,154 76-370,-156-78 362,0 0-1,0 0 0,-1 1 1,0 0-1,0 1 0,0 0 1,8 9-1,-14-14 36,0 0 0,0 0 0,0 1 0,-1-1 0,1 1 0,0-1-1,-1 0 1,1 1 0,-1-1 0,1 1 0,-1-1 0,0 1 0,0 0 0,0-1 0,0 1 0,0-1 0,0 1 0,0-1 0,0 1 0,0-1-1,-1 1 1,1 0 0,-1-1 0,1 0 0,-1 1 0,0-1 0,1 1 0,-1-1 0,0 0 0,0 1 0,0-1 0,0 0 0,0 0 0,0 0 0,0 0-1,-1 0 1,1 0 0,-3 1 0,-3 4 13,0-2 0,-1 1 0,0-1 0,0 0 0,-11 3 0,12-4 2,-1-1 1,0 0-1,0-1 0,0 0 0,-14 0 0,21-1-25,0 0 0,0 0-1,0 0 1,-1 0-1,1 0 1,0 0-1,0-1 1,0 1 0,0 0-1,0-1 1,0 1-1,0-1 1,0 1 0,0-1-1,0 1 1,0-1-1,0 0 1,0 0-1,1 1 1,-2-3 0,1 2-28,1 0 1,0-1 0,0 1-1,0 0 1,0-1 0,0 1-1,0-1 1,0 1 0,0-1-1,0 1 1,1 0 0,-1-1-1,0 1 1,1 0 0,-1-1-1,1 1 1,0 0 0,-1 0-1,1-1 1,0 1 0,1-2-1,1 0-128,1-1 0,-1 1 0,0 0 0,1 0 0,0 0-1,0 0 1,-1 0 0,2 1 0,-1 0 0,0 0 0,0 0-1,7-1 1,5-3-543,1 2 0,20-3 0,17 2 100,-1 3 1,1 3-1,0 1 1,75 15-1,-127-17 703,0 0 1,0 0-1,0 0 1,0 0-1,0 0 0,-1 1 1,1-1-1,0 1 0,0-1 1,0 1-1,-1 0 0,1 0 1,0-1-1,-1 1 0,1 1 1,-1-1-1,1 0 1,1 2-1,-3-2 6,0 0 0,0 0 0,-1 0 0,1 0 0,-1 0 0,1-1 0,-1 1 0,1 0 0,-1 0 0,0 0 0,1-1 0,-1 1 0,0 0 0,1-1 0,-1 1 0,0-1 0,0 1 0,0-1 0,1 1 0,-1-1 0,0 1 0,0-1 0,-2 1 0,-13 5 929,0 0-1,-23 5 1,28-9-723,1-1-1,0 1 1,-1-2 0,-15 0 0,24 0-273,-1 0 1,1 0-1,-1 0 1,1-1 0,-1 1-1,1-1 1,0 1-1,-1-1 1,1 0 0,0 0-1,-1 0 1,1 0-1,0-1 1,0 1 0,0 0-1,0-1 1,0 0-1,1 1 1,-1-1 0,0 0-1,1 0 1,-1 0-1,1 0 1,-2-3-1,3 4-41,-1 1-1,1-1 0,0 0 0,0 0 0,0 0 0,0 0 0,0 0 1,0 0-1,0 1 0,0-1 0,0 0 0,0 0 0,0 0 0,0 0 0,1 0 1,-1 1-1,0-1 0,1 0 0,-1 0 0,0 0 0,1 1 0,-1-1 0,1 0 1,0 1-1,-1-1 0,2-1 0,0 0-93,0 1-1,1-1 1,-1 1-1,0-1 1,1 1-1,-1 0 1,1 0-1,-1 0 1,4-1-1,-3 2-179,0-1 0,-1 0 0,1 0-1,0 1 1,0 0 0,0-1 0,0 1-1,-1 0 1,1 1 0,0-1 0,0 0-1,0 1 1,0-1 0,-1 1 0,1 0-1,0 0 1,-1 0 0,4 2 0,-5-2 58,-1 0 0,1 0 0,-1 0 0,1 0 0,-1 0 0,0 1 0,1-1 0,-1 0 0,0 0 0,0 0 0,0 0 0,0 0 0,0 0 0,0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9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 36 7986,'1'-1'405,"0"1"0,0-1 1,0 1-1,0 0 0,0-1 1,0 1-1,0 0 0,-1 0 1,1 0-1,0 0 0,0 0 1,0 0-1,0 0 0,0 0 1,0 0-1,0 1 0,0-1 1,0 0-1,0 0 0,0 1 1,0-1-1,1 2 0,17 18 2369,-15-13-2519,0 1-1,0 0 0,-1 0 1,3 12-1,-4-12-108,-1 0 1,0-1-1,-1 1 1,0 0-1,0 0 1,-1 0-1,0-1 1,0 1-1,-1 0 1,0-1 0,0 1-1,-1-1 1,0 0-1,0 0 1,0 0-1,-1 0 1,0 0-1,-1-1 1,0 0-1,0 1 1,0-2-1,0 1 1,-1-1-1,0 0 1,0 0-1,-1 0 1,1-1-1,-1 0 1,0-1-1,0 1 1,0-1-1,0 0 1,-1-1-1,1 0 1,-1 0-1,0-1 1,1 0-1,-1 0 1,0-1-1,0 0 1,0 0-1,-9-2 1,8 0-12,1-1 0,0 0 0,0-1-1,0 0 1,0 0 0,1-1 0,0 0 0,0 0 0,0-1 0,1 0 0,-1 0 0,1 0-1,1-1 1,-1 0 0,1 0 0,0 0 0,-5-12 0,5 11-110,1 0 0,1 0 1,0-1-1,0 1 0,0-1 1,1 1-1,0-1 0,1 0 1,0 0-1,0 0 0,1 0 0,0 1 1,0-1-1,1 0 0,1 0 1,-1 0-1,4-10 0,-3 16-57,-1 0-1,1 0 1,-1 0-1,1 0 1,0 0-1,0 1 1,0-1-1,0 1 1,1-1-1,-1 1 1,1 0-1,0 0 1,-1 0-1,1 0 1,0 0-1,0 1 1,0 0 0,0-1-1,0 1 1,0 0-1,1 0 1,-1 1-1,0-1 1,0 1-1,6-1 1,0 1-306,0 0 1,0 1 0,0 0 0,0 1 0,0 0-1,0 0 1,-1 1 0,13 5 0,31 17-2420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4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12747,'0'0'15051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39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12339,'-17'90'5721,"18"-85"-1536,7 4-1641,20 8-631,4-3-209,14 7-784,3-1-400,-5-9-448,-1 1-328,-15-9-896,-7-3-600,-18-12-1473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53 105 10794,'-10'-91'4585,"5"78"-1809,-2 13-1816,-3 11-514,10-11-201,-3 4-76,1 1 0,-1 0 0,1-1 1,0 1-1,0 0 0,1 0 1,-1 0-1,1 0 0,0 0 0,0 1 1,1-1-1,0 0 0,0 10 1,2 5 209,0 1 0,6 21 0,-7-35-292,0 0 0,1-1 0,0 1-1,1-1 1,-1 1 0,1-1 0,1 0 0,-1 0 0,1 0 0,0-1 0,0 1-1,6 5 1,-8-9-38,1 0 0,0 0-1,0 0 1,0 0 0,1-1 0,-1 1-1,0-1 1,1 1 0,-1-1-1,0-1 1,1 1 0,0 0 0,-1-1-1,1 1 1,-1-1 0,1 0-1,-1-1 1,1 1 0,0 0 0,-1-1-1,1 0 1,-1 0 0,0 0-1,7-3 1,-3 1 72,-1 0-1,0 0 1,0 0-1,-1-1 1,1 0-1,-1 0 1,0-1-1,0 1 1,0-1-1,0 0 1,-1 0-1,0-1 1,6-10-1,-7 12-151,-1-1-1,0 1 1,0-1 0,-1 0-1,1 0 1,-1 0 0,0 0-1,0 0 1,-1 0-1,1 0 1,-1 0 0,0 0-1,-1 0 1,1 0 0,-1 0-1,0 0 1,0 0-1,-4-9 1,-3-6-1635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5 12571,'-6'-5'10356,"6"6"-10116,-17 5 2731,-20 21-2817,22-12-94,1 0-1,1 1 0,1 1 0,-13 21 1,20-28-56,0-1-1,0 1 1,1 0 0,0 0 0,1 0 0,0 0 0,0 1 0,1-1-1,1 1 1,-1-1 0,2 16 0,0-23-16,0 0-1,1 0 1,-1 0-1,1 0 1,0 0-1,0 0 1,0-1-1,1 1 1,-1 0 0,0-1-1,1 1 1,0-1-1,0 1 1,0-1-1,0 0 1,0 0-1,0 0 1,0 0-1,1 0 1,-1 0 0,1 0-1,-1-1 1,1 0-1,0 1 1,-1-1-1,1 0 1,0 0-1,0 0 1,6 0-1,6 1-222,1 0 0,0-1 0,0-1 0,23-2 0,-20 0-218,14 0-952,-1-1-1,49-12 0,-69 12 1239,1-1-1,-1 0 0,0 0 1,0-2-1,-1 1 1,1-1-1,-1-1 0,-1 0 1,14-12-1,-23 18 342,0-1-1,0 1 1,0 0-1,-1-1 1,1 1-1,0 0 1,-1-1-1,0 1 1,1-1-1,-1 1 1,0-1-1,0 1 1,1-1 0,-1 0-1,0 1 1,-1-1-1,1 1 1,0-1-1,0 1 1,-1-1-1,1 1 1,-1-1-1,-1-2 1,-20-42 3731,11 22-2634,5 11-862,2-1 1,0 0 0,1 0-1,-3-22 1,6 35-459,0 0 1,0 0-1,0 1 0,1-1 1,-1 0-1,0 0 0,0 0 1,1 0-1,-1 1 0,0-1 1,1 0-1,-1 0 0,1 1 1,-1-1-1,1 0 0,-1 0 1,1 1-1,-1-1 0,1 1 1,0-1-1,-1 0 0,1 1 1,0-1-1,0 1 0,-1 0 1,1-1-1,0 1 0,0 0 0,0-1 1,0 1-1,-1 0 0,1 0 1,0 0-1,0 0 0,0 0 1,0 0-1,0 0 0,-1 0 1,1 0-1,0 0 0,0 0 1,0 0-1,1 1 0,32 3-2541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1 322 12411,'11'16'4748,"16"-1"-3801,-6-5-334,-8-3-434,0 0-64,-1 0 0,1-1-1,0-1 1,0 0 0,0-1 0,1 0 0,0-1 0,0-1 0,16 2 0,30-7 343,-56 2-390,-1 1-1,1-1 1,0 0 0,-1 0-1,1 0 1,-1-1 0,1 1 0,-1-1-1,0 0 1,0 0 0,1 0-1,-1 0 1,5-5 0,-8 6 14,1-1 1,0 1 0,0-1 0,-1 1 0,1-1-1,-1 1 1,1-1 0,-1 1 0,0-1 0,1 1 0,-1-1-1,0 0 1,0 1 0,0-1 0,0 0 0,-1 1-1,1-1 1,0 1 0,-1-1 0,1 1 0,-1-1-1,1 1 1,-1-1 0,0 1 0,0-1 0,1 1-1,-3-2 1,-30-38 1966,-107-81 2393,139 121-4452,0 0-1,-1 0 0,1 0 1,0-1-1,0 1 0,0 0 0,0-1 1,0 1-1,0 0 0,1-1 1,-1 1-1,0-1 0,1 1 0,-1-1 1,1 0-1,0 1 0,-1-1 1,1 1-1,0-1 0,0-2 0,0 3-45,1 0 0,-1 0 0,1 0 0,0 0 0,-1 0 0,1 0 0,0 1 0,-1-1 0,1 0 0,0 0 0,0 1 0,0-1 0,0 0 0,0 1 0,0-1 0,0 1 0,0-1 0,0 1 0,0-1 0,0 1 0,2 0 0,5-2-361,-1 1 0,0 0 0,1 1 0,-1 0 0,1 0 0,-1 1 0,12 2 0,-10-1-14,-1 0 0,0 1 0,0 0 0,0 0 0,-1 1-1,1 0 1,-1 1 0,0-1 0,0 1 0,-1 1-1,1-1 1,-1 1 0,0 0 0,-1 1 0,8 10 0,-5-4-12,0 1 0,-1 0 1,-1 0-1,0 0 1,-1 1-1,0 0 0,3 28 1,-6-33 203,-1-4 886,0 0 1,0 0-1,0 0 1,1-1-1,4 11 1,-6-16-550,0 0 1,0 1-1,0-1 1,1 0-1,-1 1 0,0-1 1,0 0-1,1 1 1,-1-1-1,0 0 1,0 0-1,1 1 1,-1-1-1,0 0 1,1 0-1,-1 1 0,1-1 1,-1 0-1,0 0 1,1 0-1,-1 0 1,0 0-1,1 0 1,-1 0-1,1 0 1,-1 0-1,0 0 1,1 0-1,-1 0 0,1 0 1,-1 0-1,0 0 1,1 0-1,1-2 187,0 1 0,0 0 0,-1-1 0,1 1 0,0-1 0,-1 1 0,0-1 0,1 0 0,-1 0-1,2-3 1,76-138 4187,35-55-1937,-82 142-1981,-29 88-553,-14 195-6869,11-163 3014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51 17092,'-112'-13'6705,"114"3"-4801,4-3-727,20 5-761,13 1-616,12 9-1313,7 5-839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33 324 13339,'-4'-5'1097,"0"0"-1,1-1 1,-1 0 0,1 1 0,1-1 0,-1 0 0,1 0-1,0 0 1,0-1 0,-1-11 0,2 9-578,1 0 1,0-1-1,1 1 1,-1 0-1,2-1 1,4-17-1,-2 13-375,2-1-1,0 1 0,0 0 1,1 1-1,1 0 0,0 0 1,1 0-1,20-21 0,-27 32-137,1-1-1,-1 2 0,1-1 0,-1 0 1,1 0-1,0 1 0,-1 0 0,1-1 0,0 1 1,0 0-1,0 0 0,0 1 0,0-1 0,0 1 1,4-1-1,-6 1-15,0 0-1,0 0 1,0 0 0,0 0 0,0 1-1,0-1 1,-1 0 0,1 0-1,0 1 1,0-1 0,0 1 0,0-1-1,0 0 1,-1 1 0,1 0 0,0-1-1,0 1 1,-1 0 0,1-1 0,1 2-1,-2 0-10,1-1 0,0 1 0,-1-1 1,1 1-1,-1 0 0,0-1 0,0 1 0,1-1 0,-1 1 0,0 0 0,0-1 0,-1 1 0,1 0 0,0-1 0,0 1 0,-2 2 0,-2 7-142,0-1-1,-1 1 1,-1-1-1,0 0 0,0 0 1,-1-1-1,-11 13 0,8-10-76,0 0 0,-12 22 0,21-31 249,1-3-29,0 0-1,0 0 1,0 0 0,-1 0-1,1 1 1,0-1 0,0 0-1,0 0 1,0 0 0,0 0-1,0 0 1,0 0 0,0 1-1,0-1 1,0 0 0,0 0-1,0 0 1,0 0 0,0 0-1,0 0 1,0 1 0,0-1-1,0 0 1,0 0 0,0 0-1,0 0 1,0 0 0,0 1-1,0-1 1,0 0 0,0 0 0,0 0-1,1 0 1,-1 0 0,0 0-1,0 0 1,0 0 0,0 1-1,0-1 1,0 0 0,0 0-1,0 0 1,1 0 0,-1 0-1,0 0 1,0 0 0,0 0-1,0 0 1,0 0 0,0 0-1,1 0 1,-1 0 0,0 0-1,0 0 1,0 0 0,0 0-1,0 0 1,0 0 0,1 0-1,14 9-303,12 8-72,54 33-720,-73-46 1145,-1 0 0,0-1 0,1 0-1,0 0 1,-1-1 0,1 0 0,0-1 0,0 1 0,13-1 0,-16-1 65,-1-1 0,0 0 1,0 0-1,-1-1 1,1 1-1,0-1 0,0 0 1,-1 0-1,1 0 0,-1 0 1,1 0-1,-1-1 1,0 0-1,5-5 0,5-6 620,21-32-1,-6 9 136,-14 22-397,23-29 526,-35 41-838,0 0 0,0 0 0,0 0 1,0-1-1,0 1 0,-1-1 0,0 0 0,0 1 0,0-1 0,0 0 0,0-6 0,0 15-134,0 1 0,1-1 0,-1 1 0,1-1 0,0 0-1,4 8 1,1 1-184,6 13-1112,1 0 0,2-1-1,20 26 1,-10-12-2120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17020,'0'0'6417,"13"3"-4881,3-2-351,23 9-513,10-2-304,3-3-1136,-5-5-801,3-10-1127</inkml:trace>
  <inkml:trace contextRef="#ctx0" brushRef="#br0" timeOffset="1">383 1 15667,'-4'8'6618,"-1"7"-3362,12 2-1479,21 11-889,-4-8-288,8-4-1256,-4-5-672,-4-12-1409,7-8-159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13531,'7'4'7124,"-3"7"-4029,-1 22-3045,-2-8 590,1-16-551,1 14 180,1 0 0,9 29 1,-12-47-212,0 0 0,1 0 0,-1-1 1,1 1-1,0-1 0,1 1 0,-1-1 0,1 0 1,0 0-1,0 0 0,0-1 0,0 1 1,1 0-1,0-1 0,-1 0 0,1 0 1,1 0-1,6 3 0,-9-5-34,-1-1 1,1 0-1,0 0 0,-1 0 1,1 0-1,-1 0 0,1 0 1,0 0-1,-1-1 1,1 1-1,-1 0 0,1-1 1,-1 0-1,1 1 0,-1-1 1,1 0-1,-1 0 0,0 1 1,1-1-1,-1 0 0,0 0 1,0-1-1,1 1 0,-1 0 1,1-2-1,23-35 409,-25 38-424,6-11 65,-1 0 1,0-1-1,-1 1 0,0-1 1,-1 0-1,0 0 1,-1 0-1,0-1 0,-1 1 1,-1 0-1,0-1 1,0 1-1,-5-23 0,5 35-105,0 0-1,0 0 1,0 0-1,0-1 0,0 1 1,0 0-1,0 0 0,0 0 1,0 0-1,0 0 1,0 0-1,0-1 0,0 1 1,0 0-1,0 0 0,0 0 1,0 0-1,0 0 1,0-1-1,0 1 0,0 0 1,0 0-1,0 0 0,0 0 1,0 0-1,0-1 0,0 1 1,0 0-1,0 0 1,0 0-1,1 0 0,-1 0 1,0 0-1,0 0 0,0-1 1,0 1-1,0 0 1,0 0-1,0 0 0,1 0 1,-1 0-1,0 0 0,0 0 1,0 0-1,0 0 1,0 0-1,0 0 0,1 0 1,-1 0-1,0 0 0,0 0 1,0 0-1,0 0 1,1 0-1,7 4-2044,7 8-1656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4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24 158 13059,'-20'63'3483,"17"-52"1997,12-52-2971,-6 25-1995,1 0 0,0 1 0,0 0 0,2 0 1,0 0-1,11-20 0,-16 35-501,-1-1 1,1 0-1,-1 1 0,1-1 1,-1 1-1,1 0 0,0-1 1,-1 1-1,1-1 0,0 1 0,-1 0 1,1-1-1,0 1 0,-1 0 1,1 0-1,0-1 0,-1 1 1,1 0-1,0 0 0,0 0 1,-1 0-1,1 0 0,0 0 1,0 0-1,-1 0 0,1 1 1,0-1-1,-1 0 0,1 0 0,0 0 1,0 1-1,-1-1 0,1 0 1,-1 1-1,1-1 0,0 1 1,-1-1-1,1 1 0,26 24-136,-21-19 122,13 13-41,31 28 100,-46-44-50,-1-1-1,0 1 0,1-1 1,-1 0-1,1 0 0,-1-1 0,1 1 1,0-1-1,0 0 0,0 0 1,0 0-1,0 0 0,7 0 0,-10-1 2,1 0 0,-1-1-1,0 1 1,0 0-1,0 0 1,0-1-1,0 1 1,0-1-1,0 1 1,0-1-1,0 1 1,0-1-1,0 0 1,0 0-1,0 1 1,0-1-1,0 0 1,0 0-1,-1 0 1,1 0 0,0 0-1,-1 0 1,1-1-1,9-29 209,-6 13-84,4-14-36,-8 28-255,1-1 0,0 0-1,0 0 1,0 1 0,1-1-1,-1 1 1,1-1 0,0 1-1,0 0 1,1 0 0,-1 0-1,1 0 1,0 0 0,6-5-1,17-5-2668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5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122 295 11923,'-72'22'5046,"72"-22"-4878,-1 0-1,1 1 1,-1-1-1,1 0 1,-1 0 0,1 0-1,-1 0 1,0 0-1,1 0 1,-1 0 0,1 0-1,-1 0 1,1 0-1,-1 0 1,1 0 0,-1-1-1,1 1 1,-1 0-1,0 0 1,1 0 0,0-1-1,-1 1 1,1 0-1,-1-1 1,1 1 0,-1 0-1,0-1 1,1-1-46,-1 1 1,1 0-1,-1-1 1,1 1-1,0 0 0,-1-1 1,1 1-1,0-1 1,0 1-1,0 0 1,0-1-1,0-1 1,0-1 521,-1-27 871,3-59 0,0 59-1402,-2-52 1,-1 71-110,1 10-7,1 1 0,-1 0 1,0 0-1,-1-1 0,1 1 0,0 0 0,0-1 0,0 1 0,-1 0 0,1-1 0,-1 1 0,1 0 0,-1-1 0,0 1 1,1 1-1,0 0 1,0-1 0,0 1 0,0 0 0,-1-1 0,1 1-1,0 0 1,0-1 0,0 1 0,0-1 0,0 1-1,0 0 1,0-1 0,0 1 0,0 0 0,0-1 0,0 1-1,0 0 1,0-1 0,1 1 0,-1 0 0,0-1 0,0 1-1,0 0 1,0-1 0,1 1 0,-1 0 0,0-1-1,0 1 1,1 0 0,-1 0 0,0-1 0,0 1 0,1 0-1,-1 0 1,0-1 0,1 1 0,-1 0 0,0 0 0,1 0-1,24-7-75,29 4-24,-38 3 71,1 1 0,-1 0 0,0 1 1,0 1-1,16 6 0,-28-8 33,1 0 0,-1 0 0,0 1 0,0 0 0,0 0 0,0 0 0,0 0 0,0 1 0,0-1 0,-1 1 0,1 0 0,-1 0 0,0 1 0,0-1 0,0 0 0,0 1 0,-1 0 0,0 0 0,1 0 0,-1 0 0,0 0 0,1 6 0,-3-7 28,0 1 1,0-1-1,0 1 1,0-1-1,-1 0 1,0 1-1,1-1 0,-1 1 1,0-1-1,-1 0 1,1 0-1,-1 0 0,1 0 1,-1 0-1,0 0 1,0 0-1,0 0 0,-1-1 1,1 1-1,0-1 1,-1 1-1,0-1 1,-5 3-1,-7 5 150,0 0 0,-1 0 0,-16 6 0,17-9-70,0 0 0,-1 0 1,1-2-1,-1 0 0,0-1 1,-1 0-1,-22 1 1,38-4-130,-1-1 1,1 0 0,-1 0 0,0 0 0,1 0 0,-1 0 0,1 0-1,-1-1 1,0 1 0,1 0 0,-1-1 0,1 1 0,-1-1 0,1 0 0,0 0-1,-1 1 1,1-1 0,-1 0 0,1 0 0,0 0 0,0 0 0,0 0-1,0-1 1,0 1 0,-2-2 0,3 2-47,0 0-1,0 0 1,0-1-1,0 1 1,0 0-1,0-1 1,1 1-1,-1 0 1,0 0-1,1-1 1,-1 1-1,0 0 1,1 0-1,0 0 1,-1-1-1,1 1 1,0 0-1,-1 0 1,1 0-1,0 0 1,0 0-1,0 0 1,0 1-1,0-1 1,0 0-1,0 0 1,0 1-1,0-1 1,2 0-1,12-7-736,-1 1 0,1 1 0,0 0-1,1 1 1,0 1 0,-1 0 0,23-2 0,27-1-2220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10386,'38'26'1328,"-27"-17"-854,0-1 0,0 0 0,0-1 0,1 0 0,0-1 0,1 0 0,0-1 0,-1-1 0,2 0 0,-1 0 0,0-1 0,15 1 0,-7-3-259,-1 0 0,1-1 0,0-1 0,-1-1 1,32-6-1,-51 8-188,-1 0 1,1 0-1,-1 0 1,1 0-1,0 0 1,-1-1-1,1 1 1,-1 0-1,1 0 0,0 0 1,-1-1-1,1 1 1,-1 0-1,1-1 1,-1 1-1,1 0 1,-1-1-1,1 1 1,-1-1-1,1 1 1,-1 0-1,0-1 1,1 1-1,-1-1 1,0 0-1,1 1 1,-1-1-1,0 1 0,0-1 1,1 1-1,-1-1 1,0 0-1,0 1 1,0-1-1,0 1 1,0-1-1,0 0 1,0 1-1,0-1 1,0 0-1,0 1 1,0-1-1,-1 1 1,1-1-1,0 0 0,0 1 1,-1-2-1,-24-26 1314,17 20-1140,-76-69 1792,43 40-203,-62-68 1,101 103-1713,0 0 1,1-1 0,-1 1 0,0 0 0,1-1-1,0 0 1,-1 1 0,1-1 0,0 0 0,-1-4-1,2 5-89,0 1-1,0 0 1,1 0-1,-1 0 1,0-1-1,0 1 1,1 0-1,-1 0 1,1 0-1,-1 0 1,1-1-1,-1 1 1,1 0-1,0 0 1,-1 0-1,1 0 1,0 1-1,0-1 1,0 0-1,0 0 1,0 0-1,0 1 1,0-1-1,0 0 1,0 1-1,0-1 1,0 1-1,2-1 1,3-2-247,0 2 1,0-1-1,0 1 1,0 0-1,0 0 0,1 0 1,-1 1-1,0 0 1,0 0-1,0 1 0,0-1 1,9 3-1,49 20-2754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 12267,'4'6'855,"0"0"0,0 0 0,-1 0 1,0 1-1,0 0 0,-1-1 0,0 1 1,0 0-1,0 0 0,1 14 0,-3-17-590,-1 1 0,1-1 0,-1 1-1,0 0 1,0-1 0,0 1 0,0-1 0,-1 0-1,0 1 1,0-1 0,0 0 0,-1 0-1,1 0 1,-1 0 0,0-1 0,0 1 0,-6 5-1,7-7-151,0 0 1,0-1-1,0 1 0,0-1 0,0 1 0,0-1 0,-1 0 1,1 0-1,-1 0 0,1 0 0,-1 0 0,1 0 0,-1-1 0,1 1 1,-1-1-1,0 0 0,1 1 0,-1-1 0,0-1 0,1 1 0,-1 0 1,1-1-1,-1 1 0,0-1 0,1 0 0,-1 0 0,1 0 1,0 0-1,-1 0 0,1 0 0,0-1 0,0 1 0,-1-1 0,-2-3 1,-4-3 40,0-1 1,1 0-1,0 0 1,1-1 0,0 0-1,-7-13 1,8 14-83,1-1 0,1 0 1,-1 0-1,2 0 0,-4-14 0,6 22-86,1 0-1,-1 0 1,1 0-1,0 0 1,-1 0-1,1 0 0,0 0 1,0-1-1,0 1 1,1 0-1,-1 0 1,1 0-1,-1 0 1,1 0-1,-1 0 0,1 0 1,0 0-1,0 1 1,0-1-1,0 0 1,0 0-1,1 1 0,-1-1 1,0 1-1,1-1 1,-1 1-1,1-1 1,-1 1-1,1 0 0,0 0 1,0 0-1,0 0 1,-1 0-1,1 0 1,3-1-1,4 1-401,0 1-1,0-1 1,0 1 0,0 1-1,0 0 1,-1 0 0,1 0-1,0 1 1,0 1 0,-1 0-1,12 5 1,-17-7 196,37 14-2295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14059,'-3'0'6121,"4"4"-3296,1 9-1049,8 4-183,14 6-657,-4-3-352,20-6-920,4-2-592,-2-14-737,4-1-415,-17-2-1969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39 261 10834,'-34'44'10555,"36"-51"-5794,-4 2-3153,0-35-416,-1-55-648,10 43-232,-4 8-464,-3 9-432,8 20-1608,-3 4-1113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115 228 11915,'-59'21'4761,"59"-21"-4683,-1 0 1,1 0 0,0 0 0,-1 0 0,1-1 0,-1 1 0,1 0 0,0 0 0,-1 0 0,1 0 0,-1-1 0,1 1 0,0 0 0,-1-1-1,1 1 1,0 0 0,0 0 0,-1-1 0,1 1 0,0 0 0,0-1 0,-1 1 0,1-1 0,0 1 0,0 0 0,0-1 0,0 1-1,-1-1 1,1 1 0,0-1 0,0 1 0,0 0 0,0-1 0,0 1 0,0-1 0,-1-24 1136,0 13-406,-2-8 309,-2 1 0,-8-24 1,6 23 180,-8-37 0,15 55-1273,-1 1 0,1-1 0,0 1 0,0 0 0,0-1 1,0 1-1,0-1 0,0 1 0,0-1 0,1 1 0,-1 0 0,0-1 0,1 1 1,-1 0-1,1-1 0,-1 1 0,1 0 0,0-1 0,0 1 0,-1 0 0,1 0 0,0 0 1,0 0-1,0 0 0,0 0 0,0 0 0,1 0 0,-1 0 0,0 1 0,0-1 1,0 0-1,1 1 0,-1-1 0,0 1 0,1-1 0,-1 1 0,1 0 0,-1-1 0,0 1 1,1 0-1,-1 0 0,1 0 0,1 0 0,7 1-56,-1-1-1,1 1 1,-1 0 0,1 1-1,14 5 1,-5-1-145,-1 2-1,1 0 1,-1 1 0,30 20 0,-39-22 11,1 0-1,-1 0 1,0 1 0,-1 0-1,0 0 1,0 1 0,-1 0-1,0 1 1,9 17 0,-14-24 117,0 1 1,-1 0 0,0 0 0,0 0 0,0 0 0,0 0 0,0 0 0,-1 0 0,1 0 0,-1 0 0,0 0 0,-1 0 0,1 0 0,-1 0 0,0 0 0,1 0 0,-3 4 0,0-3 36,1 0 1,-1 0 0,0 0 0,0-1-1,0 1 1,-1-1 0,0 0 0,0 0-1,0 0 1,0 0 0,-6 3-1,0-1 86,0 0-1,0 0 0,-1-1 1,1-1-1,-1 1 0,0-2 0,-1 0 1,1 0-1,-1-1 0,-21 2 1,30-4-50,1 0 1,-1 0 0,0-1 0,0 1 0,1 0 0,-1-1-1,0 1 1,1-1 0,-1 0 0,0 0 0,1 0 0,-1 0 0,1-1-1,0 1 1,-1-1 0,1 1 0,-3-4 0,4 4-22,1 1 1,-1-1-1,1 0 1,0 1-1,-1-1 1,1 0-1,0 0 1,0 0-1,-1 1 1,1-1-1,0 0 1,0 0-1,0 0 1,0 1-1,0-1 1,0 0-1,0 0 1,0 0-1,0 1 1,1-1-1,-1 0 1,1-1-1,0 0-10,0 0-1,0 0 1,1 0-1,-1 0 1,1 0 0,0 0-1,-1 0 1,1 1-1,0-1 1,0 0-1,2 0 1,9-6-177,-1 1 0,1 1 0,0 0 0,1 1 0,-1 1 0,1 0 0,0 0 0,21-1 0,-10 2-577,0 1 0,0 2 0,0 0 0,29 5-1,-46-4 512,0 1 0,-1-1 0,1 1 0,0 1-1,0-1 1,7 5 0,-16-10 1312,-14-62 4504,10 13-4869,6 37-1908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54 342 12003,'-34'39'4328,"34"-39"-4215,0 0 0,0 0 0,-1 1 0,1-1 0,0 0 0,0 0 0,0 0 0,0 1 0,-1-1 0,1 0 0,0 0-1,0 0 1,0 0 0,-1 1 0,1-1 0,0 0 0,0 0 0,-1 0 0,1 0 0,0 0 0,0 0 0,-1 0 0,1 0-1,0 0 1,0 0 0,-1 0 0,1 0 0,0 0 0,0 0 0,-1 0 0,1 0 0,0 0 0,0 0 0,-1 0-1,1 0 1,0 0 0,0 0 0,-1-1 0,1 1 0,0 0 0,0 0 0,0 0 0,-1 0 0,1-1 0,0 1 0,0 0-1,0 0 1,0 0 0,-1-1 0,1 1 0,0 0 0,0 0 0,0 0 0,0-1 0,0 1 0,0 0 0,0 0 0,0-1-1,0 1 1,0 0 0,0 0 0,0-1 0,0 1 0,0 0 0,0-1 0,0 1 0,-4-30 978,4 26-1098,-4-107 752,4 95-595,1-1-1,1 1 1,1 0 0,0-1 0,8-22-1,-8 31-121,1 0 0,-1 1 0,1-1 0,1 1 0,-1 0 0,1 0-1,1 0 1,-1 1 0,1-1 0,0 1 0,1 1 0,6-6 0,-9 9-32,0 0 0,-1 0 0,1 0 0,0 0 0,1 1 0,-1-1 0,0 1 0,0 0 0,1 0 0,-1 1 0,0 0 0,1-1 0,-1 1 0,0 1 0,1-1 0,-1 1 0,0-1 0,1 1 0,-1 0 0,0 1 0,0-1 0,0 1 0,0 0 0,0 0 0,4 3 0,-5-4-8,0 1 0,0 0 0,-1-1-1,1 1 1,0 0 0,-1 1 0,1-1 0,-1 0-1,0 1 1,0-1 0,0 1 0,0 0 0,0 0-1,0 0 1,-1 0 0,1 0 0,-1 0 0,0 0-1,0 0 1,0 0 0,-1 1 0,1-1 0,-1 0 0,0 1-1,1-1 1,-1 0 0,-1 1 0,1-1 0,-1 0-1,1 0 1,-1 1 0,0-1 0,0 0 0,0 0-1,0 0 1,-1 0 0,-3 5 0,-2 3 2,0 0 0,-1-1 0,0 0 0,0 0 0,-1-1 0,-1 0 0,0-1 0,-16 12 0,16-14 42,2 0 54,-1 0-1,0-1 1,-1 0 0,1 0 0,-20 6-1,29-11-72,1 0-1,-1 0 0,0 0 1,0 0-1,0 0 0,0-1 1,0 1-1,0 0 0,0 0 1,0 0-1,0 0 0,0 0 0,0 0 1,0 0-1,0 0 0,0 0 1,0 0-1,0 0 0,0 0 1,0 0-1,0-1 0,0 1 1,0 0-1,0 0 0,0 0 0,0 0 1,0 0-1,0 0 0,0 0 1,0 0-1,0 0 0,0 0 1,0 0-1,0 0 0,0 0 1,0 0-1,0-1 0,0 1 1,0 0-1,-1 0 0,1 0 0,0 0 1,0 0-1,0 0 0,0 0 1,0 0-1,0 0 0,0 0 1,0 0-1,0 0 0,0 0 1,0 0-1,0 0 0,0 0 0,-1 0 1,1 0-1,9-10 231,16-10-201,-17 16-217,0 0 0,1 0 0,-1 0 0,1 1-1,0 1 1,0-1 0,0 1 0,1 1 0,-1 0 0,0 0-1,1 1 1,-1 0 0,0 1 0,1 0 0,-1 0-1,0 1 1,0 0 0,11 4 0,7 4-630,-1 0 0,0 2 1,-1 1-1,39 27 0,-63-40 878,-1 0 1,0 0-1,1 1 1,-1-1-1,0 0 1,1 0-1,-1 0 1,0 1-1,1-1 0,-1 0 1,1 0-1,-1 0 1,0 0-1,1 0 1,-1 0-1,1 0 1,-1 0-1,0 0 0,1 0 1,-1 0-1,1 0 1,-1 0-1,0 0 1,1 0-1,-1 0 0,1 0 1,-1 0-1,0-1 1,1 1-1,-1 0 1,0 0-1,1-1 1,-1 1-1,0 0 0,1 0 1,-1-1-1,0 1 1,7-19 1687,-6-20-244,-1 39-1514,-4-47 927,1 31-1108,2 0-1,0-1 1,3-25-1,5 21-1159,10 8 1034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87 310 13803,'22'65'4966,"-18"-76"688,7-50-4485,-10 35-1672,-1 0 0,-1 0 0,-1-1 0,-2 1 0,-1 1-1,0-1 1,-15-37 0,18 58 263,0 1 0,0 0 0,0-1 0,-1 1 0,0 0 0,0 0 0,0 1 0,0-1 0,-6-4 0,8 7 189,-1-1-1,-1 1 0,1 0 0,0-1 0,0 1 1,0 0-1,-1 1 0,1-1 0,0 0 1,-1 1-1,1-1 0,-1 1 0,1-1 1,-1 1-1,1 0 0,-1 0 0,1 1 0,0-1 1,-4 1-1,6-1 66,-1 0 1,1 0-1,0 0 1,0 0-1,-1 0 1,1 0-1,0 0 1,0 0-1,0 0 1,-1 0-1,1 0 1,0 0-1,0 1 1,-1-1-1,1 0 1,0 0-1,0 0 1,0 0-1,0 0 1,-1 1-1,1-1 1,0 0-1,0 0 1,0 0-1,0 0 1,-1 1-1,1-1 1,0 0-1,0 0 1,0 1-1,0-1 1,0 0-1,0 0 1,0 0-1,0 1 1,0-1-1,0 0 1,0 0-1,0 1 1,0-1-1,0 0 1,0 0-1,0 1 1,9 9 740,15 5 379,-3-7-619,-1-1-1,1-1 1,1-1 0,23 3-1,-17-3-1473,47 14 0,-33-3 385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12523,'9'3'6596,"2"-6"-4319,9-9-1808,-18 10 145,14-10-91,-1-1 0,0 0 0,-1-1 0,-1-1 0,0 0-1,-1 0 1,13-24 0,-10 13 300,-1-1 1,-1-1-1,17-58 1,-26 77-334,-2 11-200,-3 16-181,0-5-259,-1 1 0,1 0 0,1-1 0,1 1-1,0 0 1,1 0 0,6 24 0,-2-6-453,-2-10-324,2-2 0,0 1 0,2-1 0,11 25 1,1-5-2180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8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54 13939,'-85'-31'8690,"95"25"-7394,18 4-1432,6 1-536,2-7-1112,-1 3-873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0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0 339 13963,'13'8'1454,"14"7"1885,-20-19-1533,-5-11 272,-3-1-1238,1-1 0,0 1 1,2-1-1,0 1 0,7-25 1,-1 11 172,23-57 0,-27 81-967,-1-1 0,1 1 0,0 0 1,0 1-1,1-1 0,0 1 0,0 0 1,9-8-1,-12 12-48,0-1 0,0 0 0,0 1 0,0-1 0,0 1 0,0 0 0,1 0 0,-1 0 0,1 0 0,-1 0 0,0 0 0,1 0 0,-1 1 0,1 0 0,0-1 0,-1 1 0,1 0 0,-1 0 0,1 0 0,-1 1 0,1-1 0,-1 0 0,1 1 0,-1 0 0,1 0 0,3 1 0,-4 0-8,-1-1 0,1 1-1,0 0 1,-1-1 0,1 1-1,-1 0 1,1 0 0,-1 0-1,0 0 1,0 0 0,0 1 0,0-1-1,0 0 1,-1 0 0,1 1-1,-1-1 1,1 0 0,-1 1-1,0-1 1,0 0 0,0 1-1,0-1 1,0 1 0,0-1-1,-1 0 1,1 1 0,-1-1-1,0 0 1,0 0 0,-1 3-1,-2 6 13,-1 1 0,0-1-1,-1 0 1,-10 13-1,10-15 17,-2 1-1,1-1 0,-1 0 1,-1-1-1,0 0 0,0-1 1,-14 10-1,23-17-15,0 0-1,0 0 1,-1 0 0,1 1-1,0-1 1,0 0 0,0 0 0,0 0-1,0 0 1,0 0 0,-1 1-1,1-1 1,0 0 0,0 0-1,0 0 1,0 0 0,0 1-1,0-1 1,0 0 0,0 0-1,0 0 1,0 0 0,0 1-1,0-1 1,0 0 0,0 0-1,0 0 1,0 1 0,0-1 0,0 0-1,0 0 1,0 0 0,0 0-1,0 1 1,1-1 0,-1 0-1,0 0 1,0 0 0,0 0-1,0 1 1,0-1 0,0 0-1,0 0 1,1 0 0,-1 0-1,0 0 1,0 0 0,0 0-1,0 0 1,1 1 0,-1-1-1,0 0 1,0 0 0,0 0 0,0 0-1,1 0 1,-1 0 0,0 0-1,0 0 1,0 0 0,1 0-1,-1 0 1,0 0 0,0 0-1,14 4 69,25 1-1100,44 0 1,33 5-1540,-66 2 1519,-38-9 926,0 1 1,1-2-1,-1 0 1,1 0 0,15-1-1,-26-1 153,0 0 0,-1-1 0,1 0 0,0 1 1,-1-1-1,1 0 0,-1 0 0,1 0 0,-1 0 0,1 0 0,-1 0 0,0-1 0,0 1 0,1 0 1,-1-1-1,0 1 0,0-1 0,0 1 0,0-1 0,-1 1 0,1-1 0,0 1 0,-1-1 0,1 0 1,-1 0-1,0 1 0,1-4 0,6-59 1651,-6 53-1320,5-54 1485,-2 43-951,-2 0-1,-1-1 0,-2-28 1,0 41-426,1 10-455,0 0 0,0 0 0,0 0 0,0 0 0,0 0 0,0 0 0,0 0 0,0 0 0,0 0 0,0 0 0,0 0 0,0 0 0,0 0-1,0 0 1,0 0 0,0 0 0,0 0 0,0 0 0,0 0 0,0 0 0,0 0 0,0 0 0,0 0 0,0 0 0,0 0 0,1-1 0,12 15 5,27 20-18,-20-19 0,-2 0 0,0 1 0,-1 1 0,0 1 0,-2 0 0,19 27 0,-33-42 0,1 0 0,-1 0-1,0 0 1,0 0 0,0 0 0,0 0-1,-1 0 1,1 1 0,-1-1 0,1 0 0,-1 0-1,0 0 1,-1 1 0,1-1 0,0 0-1,-1 0 1,0 0 0,0 0 0,0 1-1,0-1 1,0-1 0,0 1 0,-1 0 0,0 0-1,1 0 1,-1-1 0,0 1 0,0-1-1,-1 1 1,1-1 0,-4 3 0,-5 3-3,0 1 0,-1-2 0,0 1 1,0-2-1,-23 10 0,31-15-2,0 1-1,1-1 1,-1 0 0,0 0-1,0 0 1,0 0 0,-1-1-1,1 1 1,0-1 0,-5-1-1,9 1-10,0-1 1,0 1-1,-1-1 0,1 1 0,0-1 0,0 1 0,0-1 1,0 1-1,0-1 0,0 1 0,0-1 0,0 1 0,0-1 1,0 1-1,0-1 0,0 1 0,0-1 0,0 1 0,0-1 1,1 1-1,-1-1 0,0 1 0,0-1 0,0 1 0,1 0 1,-1-1-1,0 1 0,1-1 0,-1 1 0,0 0 0,1-1 1,-1 1-1,1 0 0,-1-1 0,0 1 0,2 0 0,15-20-427,-7 12 275,-1 2-1,1-1 1,0 2 0,1-1 0,-1 1-1,1 1 1,0 0 0,0 0 0,1 1 0,-1 0-1,1 1 1,-1 1 0,23-1 0,2 3 17,0 2 0,0 1 0,42 10-1,-58-10 172,0 1 0,-1 1-1,33 15 1,-51-21 0,0 1 1,0-1-1,0 1 0,0-1 0,0 1 0,0-1 0,0 1 1,0 0-1,0 0 0,-1-1 0,1 1 0,0 0 0,0 0 1,-1 0-1,1 0 0,-1 0 0,1 0 0,-1 0 1,1 2-1,-1-3 1,0 1 1,0 0-1,0 0 1,0-1-1,0 1 1,-1 0-1,1-1 1,0 1-1,0 0 1,-1-1-1,1 1 1,-1 0-1,1-1 1,-1 1-1,1-1 1,-1 1-1,1-1 1,-1 1-1,1-1 1,-1 1-1,0 0 1,-5 2 113,1 0 1,0-1-1,-1 1 1,1-1-1,-7 1 1,-5 1 141,0 0 1,0-2-1,0 0 0,0-1 1,-24-2-1,32 0-206,0 0 0,0-1 0,0 1 0,0-2 0,-10-3 0,15 4-56,1 1-1,-1-1 0,1 0 0,0 0 1,0 0-1,0-1 0,0 1 0,0 0 1,0-1-1,1 0 0,-1 0 0,1 0 0,-3-4 1,5 6-15,-1-1 0,0 1 0,1-1 0,-1 1 0,1-1 1,0 0-1,0 1 0,-1-1 0,1 0 0,0 1 0,0-1 0,0 0 1,1 1-1,-1-1 0,0 0 0,1 1 0,-1-1 0,1 1 0,-1-1 1,1 0-1,0 1 0,0-1 0,-1 1 0,1 0 0,0-1 1,0 1-1,1 0 0,-1 0 0,0-1 0,2 0 0,2-2-21,0 0-1,1 0 1,-1 0 0,1 1-1,0-1 1,7-2-1,1 2-370,1 0-1,-1 1 1,1 1-1,-1 0 1,1 1 0,17 0-1,32 1-2942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1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35 217 10178,'-34'21'4378,"35"-30"3283,17-44-4674,-8 27-1752,-1-1 0,11-54 0,-20 80-1221,0 1-1,0-1 1,0 0 0,0 1 0,0-1-1,0 0 1,0 1 0,1-1 0,-1 1 0,0-1-1,0 0 1,0 1 0,1-1 0,-1 1-1,0-1 1,0 1 0,1-1 0,-1 1 0,1-1-1,-1 1 1,0-1 0,1 1 0,-1-1-1,1 1 1,-1-1 0,1 1 0,-1 0-1,1-1 1,0 1 0,-1 0 0,1 0 0,-1 0-1,1-1 1,-1 1 0,1 0 0,0 0-1,-1 0 1,1 0 0,0 0 0,-1 0 0,1 0-1,0 0 1,-1 0 0,1 0 0,-1 0-1,1 1 1,0-1 0,-1 0 0,1 0-1,-1 0 1,1 1 0,-1-1 0,1 0 0,-1 1-1,1-1 1,-1 1 0,1-1 0,-1 1-1,1-1 1,0 1 0,35 37-262,-26-27 263,8 7-83,41 30 1,-10-9-18,-53-44 184,0 0 1,0 0 0,0 0 0,1 0-1,0 0 1,0-1 0,0 1 0,1-1-1,-1 0 1,2 0 0,-3-9 0,3 11-99,0 1 0,0 0 0,1-1 0,-1 1 0,1-1 0,0 1 0,0-1 0,0 1 0,1-1 0,-1 1 1,1-1-1,0 1 0,0-1 0,0 1 0,0 0 0,1-1 0,-1 1 0,1 0 0,0 0 0,0 0 0,0 0 0,0 1 0,4-4 1,0 2-133,0 0 1,1 1 0,-1 0-1,1 0 1,0 1 0,0-1 0,0 2-1,0-1 1,0 1 0,0 0-1,14 0 1,7 1-814,48 6 0,-34-1 65,59 17 0,-81-16 733,1 1-1,-1 1 1,-1 0 0,35 20-1,-52-26 164,0-1 0,0 0-1,0 1 1,0-1 0,0 1 0,0 0-1,0 0 1,-1 0 0,1 0-1,0 0 1,-1 0 0,0 0 0,1 0-1,-1 0 1,0 1 0,0-1-1,0 0 1,-1 1 0,1-1 0,-1 1-1,1-1 1,-1 5 0,0-4 60,-1 0 1,0 0 0,0 0 0,0 0 0,0 0-1,0-1 1,-1 1 0,1 0 0,-1-1-1,0 1 1,1-1 0,-1 0 0,0 0 0,-1 1-1,1-1 1,0-1 0,0 1 0,-1 0-1,0 0 1,-2 1 0,-5 2 228,0 0-1,0-1 0,0 0 1,0-1-1,-1 0 1,1 0-1,-1-1 1,0-1-1,0 1 1,-15-2-1,21 1-238,1-2 0,-1 1 0,1 0 0,-1-1 0,1 0 0,-1 0 0,1 0 0,0 0 0,0-1 0,-1 0 0,1 0 0,0 0-1,1 0 1,-1 0 0,0-1 0,1 0 0,-1 0 0,1 0 0,0 0 0,0 0 0,0-1 0,0 1 0,1-1 0,-1 0-1,1 0 1,0 0 0,0 0 0,-1-5 0,2 6-108,0 0-1,0 1 1,1-1-1,0 0 1,-1 0-1,1 0 1,0 0-1,0 0 1,0 0-1,1 0 1,-1 1-1,1-1 1,0 0-1,-1 0 1,1 0-1,1 1 1,-1-1-1,0 0 1,1 1 0,-1-1-1,1 1 1,0 0-1,-1 0 1,1-1-1,0 1 1,0 0-1,1 0 1,-1 1-1,0-1 1,1 0-1,-1 1 1,1 0-1,0-1 1,-1 1-1,1 0 1,3-1-1,8-2-776,0 0 0,0 0 0,0 2 0,0 0 0,26-1 0,24 2-2150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186 261 16780,'-8'-15'7129,"-8"-11"-4088,-14-10-1025,-12-14-1096,3 3-432,8 6-704,13 10-656,17 17-2200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1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14387,'36'29'6041,"-41"-45"-3432,1-8-1673,1-7-104,3-12-696,2 3-400,-7-17-952,-5 3-600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1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13827,'13'-2'5553,"24"-1"-3784,15 0-145,10-4-584,5 7-344,6-1-976,-13-7-792,10 8-2745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1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1262 444 13515,'6'-4'5670,"2"1"-3821,10-8-1202,-4-7-127,-1 0 0,18-35 0,-4 6-137,-9 14 82,-2-1 0,23-65 0,-35 89-375,-2 1 12,0 0 0,0 0-1,0-1 1,-1-11-1,0 13 123,-1-1 0,2 1 1,-1 0-1,5-14 0,-7 50 242,1 0 0,5 37 1,-2-44-941,1-1 0,1 0 0,1 0 0,15 34 1,24 32-4889,-40-69 3128,-5-17 2161,0 0 0,0 0 0,0 1 0,0-1 0,0 0 0,0 0 1,-1 1-1,1-1 0,0 0 0,0 0 0,0 0 0,-1 1 0,1-1 0,0 0 0,0 0 0,-1 0 0,1 0 0,0 1 0,0-1 0,-1 0 0,1 0 0,0 0 0,0 0 0,-1 0 0,1 0 0,0 0 0,0 0 0,-1 0 0,1 0 1,0 0-1,-1 0 0,1 0 0,-1 0 0,-3-1-85,-1 0 1,1-1-1,-1 1 1,1-1 0,-1 0-1,-4-3 1,-7-4 1224,0-1 1,1-1-1,1 0 0,-19-18 1,33 26 314,8 2-781,10 4 66,56 23 134,21 6-3536,-44-21-576</inkml:trace>
  <inkml:trace contextRef="#ctx0" brushRef="#br0" timeOffset="1">1 719 18724,'37'-13'6689,"86"-7"-5752,38-4-161,52-1 144,39 6-360,16-4-304,-9 2-16,-48 3-1320,-42 4-640,-86 7-1521,-39 1-3865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50 236 12131,'-44'57'4694,"38"-46"-176,14-23-3388,-1-21 442,2-36 0,-5 36-698,8-35 1,-12 68-866,0-1 1,0 1-1,0-1 1,0 1-1,1-1 1,-1 1-1,0-1 1,0 1-1,1-1 0,-1 1 1,0 0-1,1-1 1,-1 1-1,0-1 1,1 1-1,-1 0 1,0-1-1,1 1 1,-1 0-1,1 0 0,-1-1 1,1 1-1,-1 0 1,1 0-1,-1-1 1,1 1-1,-1 0 1,1 0-1,-1 0 1,1 0-1,-1 0 1,1 0-1,0 0 0,-1 0 1,1 0-1,-1 0 1,1 0-1,0 1 1,18 8 13,28 24 19,39 26-63,-75-53 13,1 0 1,-1-1 0,1 0-1,0-1 1,0 0 0,15 2-1,-26-5 13,0-1 0,0 0 0,0 1 0,0-1 0,0 0 0,0 0-1,0 0 1,0 1 0,0-1 0,0-1 0,0 1 0,1 0 0,-1 0 0,0 0 0,0 0-1,0-1 1,0 1 0,0 0 0,0-1 0,0 1 0,0-1 0,0 1 0,-1-1-1,1 0 1,0 1 0,0-1 0,0 0 0,-1 0 0,1 1 0,0-1 0,-1 0 0,1 0-1,0 0 1,-1 0 0,1 0 0,-1 0 0,0 0 0,1 0 0,-1 0 0,0 0-1,0 0 1,1 0 0,-1 0 0,0 0 0,0 0 0,0 0 0,0 0 0,0-1 0,-1 1-1,1-1 1,-2-8 113,0 0-1,-1 0 1,0 0-1,-6-13 1,2 7 68,7 15-196,0 0-1,-1 1 1,1-1-1,0 0 1,0 0-1,0 1 1,-1-1-1,1 0 1,0 0-1,0 0 1,0 1-1,0-1 1,0 0-1,1 0 0,-1 1 1,0-1-1,0 0 1,0 0-1,1 1 1,-1-1-1,0 0 1,1 1-1,-1-1 1,1 0-1,-1 1 1,1-1-1,-1 0 1,1 1-1,-1-1 1,1 1-1,-1-1 1,1 1-1,0 0 1,-1-1-1,1 1 1,0-1-1,-1 1 1,2 0-1,33-5-1186,-22 5 664,1-1-64,91-3-3295,-96 5 3686,1-1-1,-1 1 0,0 0 0,0 1 1,1 0-1,-1 1 0,-1 0 0,16 7 0,-23-9 295,0-1 0,0 1-1,-1-1 1,1 1-1,0 0 1,0-1 0,-1 1-1,1 0 1,0 0-1,-1-1 1,1 1 0,0 0-1,-1 0 1,0 0-1,1 0 1,-1 0 0,1 0-1,-1 0 1,0 0 0,0 0-1,1 0 1,-1 0-1,0 0 1,0 0 0,0 0-1,0 0 1,0 0-1,-1 0 1,1 0 0,0 0-1,0 0 1,-1 0-1,1 0 1,0 0 0,-1 0-1,1 0 1,-1 0-1,0 0 1,1-1 0,-1 1-1,1 0 1,-1 0 0,0-1-1,0 1 1,1 0-1,-3 0 1,0 3 279,-1-1-1,1 0 1,-1 0 0,0 0-1,0 0 1,0-1 0,-1 0-1,-5 3 1,8-4-291,-1-1 1,0 1-1,0-1 0,0 0 1,0 0-1,0 0 0,0 0 1,0 0-1,0-1 0,0 1 1,1-1-1,-1 0 0,0 0 1,0 0-1,1 0 0,-1 0 0,0-1 1,1 1-1,-1-1 0,1 0 1,0 1-1,0-1 0,-1 0 1,1 0-1,0-1 0,1 1 1,-1 0-1,0-1 0,-1-3 1,1 3-109,0-1 0,0 1 1,1-1-1,0 1 0,0-1 0,0 0 1,0 0-1,0 1 0,1-1 1,-1 0-1,1 0 0,0 0 0,1 1 1,-1-1-1,0 0 0,1 0 1,0 1-1,0-1 0,0 0 0,0 1 1,1-1-1,3-5 0,-2 5-279,0 0 0,0 1 0,0 0 0,0-1-1,1 1 1,-1 1 0,1-1 0,0 0 0,0 1-1,0 0 1,6-3 0,25 2-2404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10346,'17'44'13112,"-16"-51"-10437,-1-21-3391,0 20 1501,1-8-597,0 11-89,-1 0 0,0 0 0,0 0 1,0 0-1,-1 1 0,-2-10 0,6 19-35,1 0 0,-1 0 0,1 0-1,-1-1 1,1 1 0,1-1 0,5 5-1,-3-2-47,-2-2-30,1 0 1,-1-1-1,1 1 0,0-1 1,0 0-1,0-1 0,0 1 1,1-1-1,0 0 0,7 2 1,-12-5 33,0 0-1,1 1 1,-1-1 0,1 0 0,-1 0 0,0 0-1,1-1 1,-1 1 0,1 0 0,-1-1-1,0 0 1,0 0 0,1 1 0,-1-1 0,0 0-1,0-1 1,0 1 0,0 0 0,0-1 0,0 1-1,0-1 1,0 1 0,-1-1 0,1 0 0,-1 0-1,1 0 1,-1 0 0,0 0 0,1 0 0,-1 0-1,0 0 1,-1-1 0,2-2 0,0-4 235,1 0 1,-2 0-1,0 0 1,0 0-1,0-1 1,-1 1 0,-3-19-1,2 12 40,1 16-316,0 0 1,0-1-1,0 1 1,0-1-1,0 1 0,0 0 1,0-1-1,0 1 1,0-1-1,0 1 0,0-1 1,0 1-1,0 0 1,0-1-1,1 1 1,-1 0-1,0-1 0,0 1 1,0-1-1,1 1 1,-1 0-1,0-1 1,0 1-1,1 0 0,-1 0 1,0-1-1,0 1 1,1 0-1,-1-1 0,0 1 1,1 0-1,-1 0 1,1 0-1,-1 0 1,0-1-1,1 1 0,-1 0 1,1 0-1,-1 0 1,0 0-1,1 0 1,17 5-1717,-15-4 1379,24 9-2382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16412,'-11'3'6249,"-15"5"-4513,-21 2-375,-8 16-329,6 2-232,11 4-400,17-4-256,25 1-240,7-3-16,20-10-240,24 7-144,0-13-640,-1 0-457,-7-4-591,-6-3-249,-5-7-1656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11130,'73'-32'11803,"-76"22"-9067,-2 2-511,0-16-985,-3-7-464,3-2-672,5 6-600,8 20-2248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2 221 12387,'-1'-2'5595,"11"2"-4897,18 3-359,8 1-6,37-1 0,-59-3-245,-1-1 0,0-1 0,0 0 0,0 0 1,0-2-1,19-6 0,-27 8 73,0 0 0,0 0 0,-1 0 0,1-1 0,-1 0 0,1 1 0,-1-2 0,7-6 0,-10 9-57,0 0 1,0-1 0,0 1 0,-1 0 0,1-1-1,-1 1 1,1-1 0,-1 1 0,0-1 0,1 1-1,-1-1 1,0 1 0,0-1 0,0 1 0,0-1-1,0 0 1,-1 1 0,1-1 0,0 1 0,-1 0-1,1-1 1,-1 1 0,1-1 0,-1 1 0,0-1-1,0 1 1,1 0 0,-1 0 0,0-1 0,0 1 0,0 0-1,0 0 1,-1 0 0,0-1 0,-22-20 886,0 0 0,-2 2 0,-42-26 1,59 40-922,9 6-95,0 0-1,-1 0 1,1 0-1,0 0 1,-1 0-1,1 0 1,0 0-1,-1 0 1,1 0-1,0-1 1,-1 1-1,1 0 1,0 0-1,-1 0 1,1-1-1,0 1 0,0 0 1,-1 0-1,1-1 1,0 1-1,0 0 1,0 0-1,-1-1 1,1 1-1,0 0 1,0-1-1,0 1 1,0 0-1,-1-1 1,1 1-1,0 0 1,0-1-1,0 1 1,0-1-1,0 1 1,0 0-1,0-1 1,0 1-1,0 0 1,0-1-1,1 0 1,17 0-1058,37 8-940,0 4 227,-1 2-1,1 2 0,-2 3 1,85 41-1,-133-57 2052,-1 0-1,1 1 1,-1-1-1,0 1 1,0 0-1,0 0 1,0 0-1,-1 1 0,1-1 1,4 7-1,-8-9-140,0-1-1,0 1 1,0 0-1,0-1 1,0 1 0,0-1-1,0 1 1,0 0-1,0-1 1,-1 1-1,1-1 1,0 1-1,0-1 1,-1 1-1,1 0 1,0-1-1,0 1 1,-1-1-1,1 1 1,-1-1-1,1 0 1,0 1-1,-1-1 1,1 1-1,-1-1 1,1 0-1,-1 1 1,1-1-1,-1 0 1,1 1-1,-1-1 1,0 0 0,0 0-1,-21 10 1913,17-8-1757,1-1 0,-1 0 0,0 0 0,0-1 0,0 1 0,0-1 0,0 0 0,1 0 0,-1-1 0,0 1 0,0-1 0,0 0 0,1-1 0,-1 1 1,0-1-1,1 0 0,-5-2 0,5 1-196,0 1 1,0-1-1,0 0 1,0-1-1,0 1 1,1-1 0,-1 1-1,1-1 1,0 0-1,1 0 1,-1-1-1,1 1 1,-1 0-1,1-1 1,0 0-1,-1-7 1,2 10-80,1 0 1,-1 1-1,1-1 1,0 0-1,0 0 1,0 1-1,0-1 0,0 0 1,0 1-1,0-1 1,1 0-1,-1 0 1,0 1-1,1-1 0,0 0 1,-1 1-1,1-1 1,0 1-1,0-1 0,0 1 1,1-2-1,1 0-72,-1 1 0,1 0-1,-1 0 1,1 0 0,0 0-1,0 1 1,0-1-1,0 1 1,0-1 0,5 0-1,1-1-517,1 1 0,-1 1 0,1-1-1,-1 2 1,1-1 0,-1 1 0,12 2-1,13 5-2515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9594,'6'-24'8144,"13"-15"-5197,-13 27-1713,-3 5-831,0 0 0,0 0-1,-1 0 1,0-1-1,0 1 1,-1-1 0,0 1-1,0-1 1,-1-13 0,0 21-395,0 0 1,0 0-1,0 0 1,0 0 0,1 0-1,-1 0 1,0 0 0,0-1-1,0 1 1,0 0 0,0 0-1,0 0 1,0 0 0,0 0-1,0 0 1,0 0 0,0 0-1,0 0 1,0 0-1,0 0 1,1 0 0,-1-1-1,0 1 1,0 0 0,0 0-1,0 0 1,0 0 0,0 0-1,0 0 1,0 0 0,1 0-1,-1 0 1,0 0 0,0 0-1,0 0 1,0 0-1,0 0 1,0 0 0,0 0-1,0 0 1,1 0 0,-1 0-1,0 0 1,0 1 0,0-1-1,0 0 1,0 0 0,0 0-1,0 0 1,0 0 0,0 0-1,0 0 1,1 0-1,-1 0 1,0 0 0,0 0-1,0 0 1,0 1 0,0-1-1,0 0 1,0 0 0,0 0-1,0 0 1,0 0 0,0 0-1,12 12 137,13 15-216,-24-24 104,3 0-34,7 11-31,1-1-1,28 23 1,-38-33 25,0-1 1,1 0-1,-1-1 0,1 1 1,0 0-1,0-1 1,-1 1-1,1-1 1,0 0-1,0 0 0,0 0 1,0 0-1,0-1 1,1 1-1,-1-1 1,0 0-1,0 0 0,0 0 1,0 0-1,1 0 1,-1-1-1,0 1 0,0-1 1,4-2-1,-4 2 14,-1-1 0,0 0 0,1 0 0,-1 0 0,0-1 0,0 1-1,0 0 1,-1-1 0,1 0 0,0 1 0,-1-1 0,0 0 0,0 0-1,0 1 1,0-1 0,0 0 0,0 0 0,-1 0 0,1 0 0,-1 0 0,0 0-1,0-5 1,0 5-45,0-1 0,0 0-1,0 1 1,1-1 0,0 0-1,0 1 1,0-1 0,0 1-1,0 0 1,1-1 0,-1 1-1,1 0 1,4-6 0,-3 8-117,0-1 1,1 1-1,-1-1 1,1 1-1,-1 0 1,1 0-1,-1 1 1,1-1-1,0 1 1,-1 0-1,1 0 1,0 0-1,-1 0 1,1 0-1,0 1 1,5 1-1,11 1-678,15 0-524,0 1 0,-1 2 0,60 19 0,-91-24 1363,1 0 0,-1 1 0,0-1-1,0 1 1,1 0 0,-1 0 0,0 1 0,-1-1-1,1 0 1,3 4 0,-6-5 80,1 0 0,-1-1 1,0 1-1,1 0 0,-1-1 0,0 1 1,1 0-1,-1 0 0,0-1 0,0 1 0,1 0 1,-1 0-1,0-1 0,0 1 0,0 0 0,0 0 1,0 0-1,0-1 0,-1 1 0,1 0 0,0 0 1,0-1-1,0 1 0,-1 0 0,1-1 1,0 1-1,-1 0 0,1 0 0,-1-1 0,1 1 1,-1-1-1,1 1 0,-1 0 0,1-1 0,-1 1 1,1-1-1,-1 0 0,0 1 0,1-1 0,-1 1 1,0-1-1,0 0 0,1 1 0,-1-1 1,0 0-1,0 0 0,1 0 0,-1 0 0,-1 1 1,-3 1 371,1 0-63,0-1 0,0 1 0,0-1 0,0 0 0,-1 0 0,-5 0 0,8-1-275,1 0 0,-1 0 0,0 0 0,1-1 1,-1 1-1,0-1 0,1 1 0,-1-1 0,1 1 0,-1-1 0,1 0 1,-1 0-1,1 0 0,0 0 0,-1 0 0,1 0 0,0 0 0,0 0 1,-1-1-1,1 1 0,0 0 0,-1-3 0,-4-6 138,0 0 0,1 0 0,0-1 0,1 0-1,0 0 1,-3-13 0,7 21-240,-1 1 0,1-1 0,-1 1 0,1-1 1,0 0-1,0 1 0,0-1 0,1 1 0,-1-1 0,1 0 0,-1 1 0,1-1 0,0 1 0,2-5 0,-2 6-29,0 0 0,0-1 0,1 1-1,-1 0 1,1 0 0,-1-1-1,1 1 1,0 0 0,-1 1 0,1-1-1,0 0 1,-1 0 0,1 1 0,0-1-1,0 1 1,0 0 0,0-1-1,-1 1 1,1 0 0,0 0 0,0 0-1,0 0 1,3 1 0,18 7-881,5 13-567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82 8378,'-34'-71'3457,"34"70"-3334,0 1 0,0-1 0,-1 1 1,1-1-1,0 1 0,0-1 1,0 1-1,-1-1 0,1 1 1,0-1-1,0 1 0,-1 0 1,1-1-1,0 1 0,-1-1 0,1 1 1,-1 0-1,1-1 0,-1 1 1,1 0-1,0 0 0,-1-1 1,1 1-1,-1 0 0,1 0 1,-1 0-1,1-1 0,-1 1 0,0 0 1,1 0-1,-1 0 0,1 0 1,-1 0-1,1 0 0,-1 0 1,1 0-1,-1 0 0,1 1 0,-1-1 1,1 0-1,-1 0 0,1 0 1,-2 1-1,-10 13 3365,12-13-3196,-27 39 1278,18-28-1138,1 0 0,0 0-1,1 1 1,1 0-1,-7 21 1,10-28-320,1 0-1,0 0 1,1 0 0,-1 1 0,2-1-1,-1 1 1,0-1 0,1 1-1,1 10 1,0-15-118,-1-1-1,1 1 1,-1-1 0,1 1 0,-1-1-1,1 1 1,0-1 0,0 1 0,0-1-1,0 0 1,0 1 0,0-1 0,0 0-1,0 0 1,0 0 0,3 2 0,-1-2-22,-1 1 0,1-1 1,0-1-1,-1 1 1,1 0-1,0-1 0,-1 1 1,1-1-1,0 0 1,0 0-1,0 0 0,-1 0 1,4-1-1,4 0-150,0-2-1,0 0 0,0 0 1,0-1-1,-1 0 1,1 0-1,-1-1 0,0 0 1,13-11-1,-9 7-940,1 0-1,0 1 1,18-7-1,-22 11-692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16 15859,'-7'-2'740,"1"-1"0,0 1 0,0 0 0,-1 0 0,1 1 0,-1-1 0,1 1 0,-1 1 0,1 0 0,-13 0 0,9 2-483,-1-1-1,1 2 1,0-1 0,0 1 0,1 1 0,-14 6-1,7-1-259,0 0-1,0 2 1,1 0-1,1 0 1,0 1-1,0 1 1,-12 16-1,19-22 3,1 1 0,1 0 0,-1 0 0,1 0 0,1 1 0,-1 0 0,1 0 0,-3 13 0,6-19-11,0 0-1,1-1 0,-1 1 0,1 0 0,0 0 0,0 0 1,0 0-1,1 0 0,-1-1 0,1 1 0,-1 0 0,1 0 1,0-1-1,0 1 0,0 0 0,0-1 0,1 1 0,-1-1 1,1 1-1,-1-1 0,1 0 0,0 0 0,0 1 1,0-1-1,0-1 0,0 1 0,1 0 0,-1 0 0,0-1 1,1 0-1,-1 1 0,4 0 0,2 2 4,1-1-1,0-1 1,0 1-1,0-1 1,0-1-1,1 1 1,-1-2-1,0 1 1,1-1-1,-1-1 1,0 0 0,1 0-1,14-4 1,4-3-54,-1-1 0,53-25 0,-28 2-34,-9 4 160,-44 70-383,2-29-374,0 0-1,1 0 1,4 15-1,4 4-2640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5 204 13451,'-5'-2'9058,"5"0"-7658,4-27-112,72-54-383,-42 43-185,-8 17 8,-8 8-120,-16 5-208,3 14-40,1 7-280,4 10 56,6 23-392,-8 2-456,5 6-1344,-11-9-857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13763,'5'0'5561,"5"0"-3064,22 2-2097,12 4-280,13-6-728,0 2-545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 5889,'21'34'2542,"-12"-28"1604,-9-7-3921,0 1 1,0 0-1,0-1 1,0 1-1,0 0 1,0 0-1,0-1 1,0 1-1,0 0 1,0-1-1,-2-1 2030,1 1-2030,1 1 1,0 0-1,0 0 1,-1 0-1,1 0 1,0-1-1,-1 1 1,1 0-1,-1 0 1,-34-5 2858,27 5-2718,1-1 0,0 0 1,0-1-1,0 1 0,0-1 0,-11-5 1,18 7-406,-1 0 0,1 0 0,0 0 0,-1 0 0,1 0 1,0 0-1,-1 0 0,1 0 0,0 0 0,-1-1 0,1 1 0,0 0 1,-1 0-1,1 0 0,0 0 0,0 0 0,-1-1 0,1 1 1,0 0-1,0 0 0,-1-1 0,1 1 0,0 0 0,0 0 0,0-1 1,-1 1-1,1 0 0,0 0 0,0-1 0,0 1 0,0 0 0,0-1 1,-1 1-1,1 0 0,0-1 0,0 1 0,0 0 0,0-1 0,0 1 1,0 0-1,0-1 0,0 1 0,0 0 0,1-1 0,-1 1 1,0 0-1,0 0 0,0-1 0,0 1 0,0 0 0,0-1 0,1 1 1,-1-1-1,2 0-329,0 1 1,0-1 0,0 0-1,0 1 1,0-1 0,0 1-1,-1 0 1,2-1 0,-1 1-1,3 0 1,52 1-4290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13563,'3'1'7851,"28"10"-7474,-13-1-215,-13-7-119,0 0 1,0 0-1,0 0 0,1-1 0,-1 1 0,1-1 0,-1-1 0,1 1 0,0-1 0,0 0 0,0 0 1,-1-1-1,12 0 0,-14 0-25,5-1 163,0 0-1,0-1 0,-1 0 1,16-6-1,-22 8-119,0-1-1,0 1 1,0-1-1,0 1 1,0-1-1,0 1 1,-1-1-1,1 0 1,0 1 0,0-1-1,-1 0 1,1 0-1,0 0 1,-1 1-1,1-1 1,0 0-1,-1 0 1,1 0-1,-1 0 1,0 0-1,1 0 1,-1 0 0,0 0-1,0 0 1,1 0-1,-1 0 1,0 0-1,0-1 1,0 1-1,0 0 1,-1 0-1,1 0 1,0 0-1,0 0 1,-1 0 0,1 0-1,0 0 1,-1 0-1,1 0 1,-1 0-1,1 0 1,-1 1-1,0-1 1,1 0-1,-1 0 1,0 0-1,-1-1 1,-9-10 616,-1 0 0,0 0 0,-15-9 0,18 14-446,-1-1 0,1 0 0,0 0 1,0-1-1,1 0 0,1 0 0,-1-1 1,-8-16-1,15 25-240,1 0-1,-1 0 1,1 0-1,-1 0 1,1 0-1,0 0 1,-1-1-1,1 1 1,0 0-1,0 0 1,0 0-1,0-1 1,0 1-1,0 0 1,0 0-1,0 0 1,0-1-1,1 1 1,-1 0-1,0 0 1,1 0 0,-1 0-1,1 0 1,-1 0-1,1 0 1,1-2-1,0 2-85,-1-1 0,1 1 0,0 0 0,0-1 0,0 1-1,1 0 1,-1 0 0,0 1 0,0-1 0,0 0 0,1 1 0,3-1 0,4 0-544,0 0 0,0 1 0,0 0 0,0 1 1,15 3-1,17 10-2258,-2 9 215</inkml:trace>
  <inkml:trace contextRef="#ctx0" brushRef="#br0" timeOffset="1">302 102 12411,'64'104'5561,"-59"-104"-2120,0-8-545,-1-11-311,-4-15-337,0-4-871,-3-6-457,-3 15-480,1 11-288,-3 17-1448,1 7-1145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7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13331,'0'-7'13131,"10"-9"-11811,21-64-392,-26 45-680,-2-1-640,0 16-1264,0 11-913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1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0 1 7402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84 13923,'28'-70'5170,"-28"70"-5120,1-1 0,-1 1-1,0 0 1,0-1-1,0 1 1,1 0 0,-1 0-1,0-1 1,0 1-1,0 0 1,0-1 0,0 1-1,0-1 1,0 1-1,0 0 1,0-1 0,0 1-1,0 0 1,0-1-1,0 1 1,0 0 0,0-1-1,0 1 1,0 0-1,0-1 1,0 1 0,-1 0-1,1-1 1,0 1-1,0 0 1,0-1 0,-1 1-1,1 0 1,0 0-1,0-1 1,-1 1 0,1 0-1,0 0 1,0 0-1,-1-1 1,1 1 0,0 0-1,-1 0 1,1 0 0,0 0-1,-1 0 1,1-1-1,0 1 1,-1 0 0,1 0-1,0 0 1,-1 0-1,1 0 1,0 0 0,-1 0-1,1 0 1,0 0-1,-1 1 1,-18 9 1687,0 9-1077,2-1 1,0 2-1,1 0 1,-26 45-1,40-62-649,0 0 1,0 0-1,1 1 0,-1-1 1,1 1-1,0-1 0,0 1 1,0-1-1,0 1 0,1 0 1,-1 0-1,1-1 0,0 1 1,0 0-1,0 0 0,1-1 1,-1 1-1,1 0 0,0-1 0,0 1 1,0-1-1,1 1 0,-1-1 1,1 1-1,0-1 0,0 0 1,0 0-1,0 0 0,0 0 1,1 0-1,-1 0 0,1-1 1,0 1-1,0-1 0,0 0 1,0 0-1,4 2 0,3 1-231,0 0-1,1 0 1,-1-1-1,1-1 0,0 0 1,0 0-1,0-1 1,0-1-1,0 0 1,0 0-1,13-2 1,-18 1-161,0 0 0,0-1 1,0 1-1,0-2 0,0 1 1,0-1-1,0 0 0,0 0 1,-1 0-1,1-1 0,-1 0 1,0 0-1,7-5 1,9-10-1674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13211,'5'-62'4248,"-4"51"-1664,-5 40-644,3-14-1533,0-1-1,0 0 1,1 0-1,1 0 1,4 19-1,-5-30-369,1 1-1,0-1 1,0 1-1,0-1 0,0 0 1,1 0-1,0 1 1,-1-1-1,1 0 0,0-1 1,0 1-1,1 0 1,-1 0-1,1-1 1,-1 0-1,1 1 0,0-1 1,0 0-1,0 0 1,0-1-1,0 1 0,0 0 1,0-1-1,1 0 1,-1 0-1,7 1 0,-5-1 44,1 0 0,0-1 0,-1 0 0,1 0 0,-1-1 0,1 0 0,-1 0 0,1 0 0,-1 0-1,1-1 1,-1 0 0,0 0 0,0 0 0,0-1 0,0 0 0,0 0 0,-1 0 0,1 0 0,-1-1 0,0 0-1,0 0 1,0 0 0,-1 0 0,1-1 0,-1 1 0,0-1 0,0 0 0,-1 0 0,1 0 0,-1 0-1,0 0 1,-1-1 0,1 1 0,1-11 0,-3 11-352,4-12-591,4 13-2678,1 5 467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14827,'56'63'6778,"-48"-73"-3434,-5-12-879,10-6-369,-11-13-959,-4 1-353,5 7-528,-6 7-256,1 20-1513,7 4-1079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2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19 175 9898,'-14'-21'11133,"10"-3"-7406,9-20-4704,-2 32 2093,0-9-674,0 4 608,5 24-341,2 7-789,-9-14 79,51 58-24,-46-52 34,0-1 1,0 1-1,1-1 0,-1-1 0,1 1 0,0-1 1,10 4-1,-16-7-1,-1-1-1,1 0 1,-1 0 0,1 1 0,-1-1 0,1 0-1,-1 0 1,1 0 0,0 0 0,-1 1 0,1-1-1,-1 0 1,1 0 0,-1 0 0,1 0 0,0 0-1,-1-1 1,1 1 0,-1 0 0,1 0 0,-1 0-1,1 0 1,0-1 0,-1 1 0,1 0 0,-1 0-1,1-1 1,-1 1 0,1-1 0,-1 1 0,0 0-1,1-1 1,-1 1 0,1-1 0,-1 1 0,0-1-1,1 1 1,-1-1 0,0 1 0,0-1 0,1 1-1,-1-1 1,0 1 0,0-1 0,0 0 0,0 1-1,0-1 1,0 0 0,-3-36 678,1 23-422,1 6-97,1-1-1,0 1 1,0-1 0,1 1 0,1 0-1,2-12 1,-3 18-213,-1 1 1,1-1-1,-1 1 1,1-1-1,0 1 1,0-1 0,-1 1-1,1 0 1,0 0-1,0-1 1,0 1-1,1 0 1,-1 0-1,0 0 1,0 0-1,1 0 1,1-1-1,-2 2-163,1-1 0,0 1 0,-1 0 1,1 0-1,0 0 0,-1 0 0,1 0 0,0 0 0,-1 1 0,1-1 1,-1 0-1,1 1 0,0-1 0,-1 1 0,1 0 0,-1-1 0,0 1 0,1 0 1,-1 0-1,3 2 0,7 6-5075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11498,'49'7'6384,"-47"-10"-5635,0-1 0,-1 0-1,0 1 1,0-1 0,0 0-1,-1 1 1,1-1-1,-1 0 1,0-5 0,2-4-903,2-14 491,1 1 158,1-41 0,-6 67-495,0 1 1,1-1 0,-1 0 0,0 0 0,0 1-1,0-1 1,1 0 0,-1 0 0,0 0-1,0 1 1,1-1 0,-1 0 0,0 0 0,0 0-1,1 0 1,-1 0 0,0 0 0,0 1 0,1-1-1,-1 0 1,0 0 0,1 0 0,-1 0-1,0 0 1,1 0 0,-1 0 0,0 0 0,0 0-1,1 0 1,-1 0 0,0-1 0,1 1-1,-1 0 1,0 0 0,0 0 0,1 0 0,-1 0-1,0 0 1,0-1 0,1 1 0,-1 0-1,0 0 1,0 0 0,0-1 0,1 1 0,-1 0-1,0 0 1,0-1 0,0 1 0,0 0 0,0 0-1,1-1 1,-1 1 0,0 0 0,0-1-1,0 1 1,0 0 0,0 0 0,0-1 0,0 1-1,0 0 1,0-1 0,0 1 0,0 0-1,0-1 1,0 1 0,0 0 0,0 0 0,-1-1-1,20 21-143,-16-17 133,15 19-110,41 36 1,-52-52 105,0-1 1,1 1-1,-1-1 1,1-1-1,0 1 1,0-2-1,1 1 0,-1-1 1,1 0-1,11 2 1,-20-5 20,1 0 0,0 1-1,0-1 1,0 0 0,-1 0 0,1 0 0,0 0 0,0 0-1,0 0 1,-1 0 0,1 0 0,0 0 0,0-1-1,0 1 1,-1 0 0,1 0 0,0-1 0,0 1 0,-1-1-1,1 1 1,0 0 0,-1-1 0,1 1 0,0-1 0,-1 0-1,1 1 1,-1-1 0,1 1 0,-1-1 0,1 0 0,-1 1-1,0-1 1,1 0 0,-1 0 0,0 1 0,1-1 0,-1 0-1,0 0 1,0 0 0,0 1 0,0-1 0,0 0-1,0 0 1,0 0 0,0 1 0,0-2 0,-1-5 175,1 0 0,-2 0 1,1 0-1,-4-9 0,3 9 24,-4-13 251,2 11-331,1 1 1,1-1-1,0 0 1,0 0-1,1 0 1,0 0 0,0-17-1,2 24-267,-1 1 0,1-1 0,-1 0 0,1 1 0,0-1 0,-1 1 0,1-1 0,0 1 0,0 0 0,0-1 0,0 1 0,1 0 0,-1 0 0,0-1 0,0 1 0,1 0 0,-1 0 1,1 1-1,-1-1 0,3-1 0,23-8-2632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43 249 13147,'-42'29'5577,"48"-48"-2968,3-12-233,0-15-608,4 1-527,-6-5-825,-2 4-296,3 22-1200,-8 7-905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 15651,'1'0'246,"0"0"0,-1 0-1,1 0 1,0 0 0,0 0-1,0 0 1,0 0-1,-1 0 1,1 1 0,0-1-1,0 0 1,0 0 0,-1 1-1,1-1 1,0 1 0,0-1-1,-1 1 1,1-1-1,0 1 1,-1-1 0,1 1-1,-1 0 1,1-1 0,-1 1-1,1 0 1,-1-1 0,1 2-1,0 0-104,-1 0-1,1 0 0,-1 0 1,0 0-1,0 0 1,0 1-1,0-1 1,0 0-1,0 0 1,-1 0-1,0 2 1,-2 6-109,0 0 1,-1-1-1,0 0 1,-6 10-1,1-5 127,-1 0 0,-24 25-1,22-26 66,1 0 0,-19 28 0,48-41-112,-1 0-1,1 2 1,33 6-1,7 7-287,-37-8-497,1-1 1,-1-2-1,1 0 1,0-1-1,0-1 1,40-1-1,-28-11-2338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20 244 10866,'-8'-8'14379,"6"7"-13402,-3-24-457,0-58-960,13 39-649,-4 1-1207,-1 4-409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13163,'6'-7'1479,"10"-16"931,-15 22-2254,-1 1 0,1-1 0,-1 1 0,0-1 0,0 1 0,1-1 0,-1 1 0,0-1 0,0 0 0,0 1-1,1-1 1,-1 1 0,0-1 0,0 0 0,0 1 0,0-1 0,0 0 0,0 1 0,0-1 0,0 1 0,-1-1 0,1 0 0,0 1 0,0-1 0,0 1 0,-1-1-1,1 1 1,0-1 0,-1 0 0,1 1 0,0 0 0,-1-2 0,0 2-78,1 0-1,0 0 0,0 0 1,-1 0-1,1 0 1,0 0-1,0-1 0,-1 1 1,1 0-1,0 0 1,0 0-1,0-1 1,-1 1-1,1 0 0,0 0 1,0-1-1,0 1 1,0 0-1,-1 0 1,1-1-1,0 1 0,0 0 1,0-1-1,0 1 1,0 0-1,0 0 1,0-1-1,0 1 0,0 0 1,0-1-1,0 1 1,0 0-1,0-1 1,0 1-1,0 0 0,0 0 1,0-1-1,1 1 1,-1 0-1,0 0 1,0-1-1,0 1 0,0 0 1,0 0-1,1-1 1,-1 1-1,0 0 1,0 0-1,1-1 0,20-7 1121,27 0-839,-40 7-311,0 1 1,0 0-1,-1 1 1,1-1-1,0 1 1,0 1-1,-1 0 1,16 5-1,-21-6-49,0 0 0,0 0 0,1 0 0,-1 0 0,0 0 0,0 1 0,0-1 0,0 1 0,0 0 0,-1-1 0,1 1 0,0 0 1,-1 0-1,1 0 0,-1 0 0,0 0 0,0 0 0,0 1 0,0-1 0,0 0 0,0 1 0,0-1 0,-1 1 0,1-1 0,-1 0 0,0 1 0,0-1 0,0 1 0,0-1 0,0 1 0,-1 4 0,-1-1-14,0 0-1,0 0 1,0-1-1,-1 1 1,0 0-1,0-1 0,0 0 1,-1 0-1,0 0 1,0 0-1,0 0 1,-5 4-1,-10 7-221,-36 24 0,32-24-59,14-9-31,9-4-289,20-4-456,-20 1 1064,14-2-292,13-3 25,-1 2 0,1 1 0,0 0 0,41 5 0,-67-3 270,1 0 0,-1 0 0,1 0 1,-1 1-1,1-1 0,-1 0 0,0 1 0,1-1 0,-1 1 1,0 0-1,1-1 0,-1 1 0,0 0 0,0 0 0,1 0 1,-1 0-1,0 0 0,0 0 0,1 2 0,-1-2 12,-1 0-1,0 0 0,0 0 1,0 0-1,0 0 1,0 0-1,0 0 0,0 0 1,0 0-1,0 0 1,0 0-1,-1 0 1,1 0-1,0 0 0,-1 0 1,1 0-1,0 0 1,-1 0-1,0 0 1,0 1-1,-6 6 84,1 0 0,-1-1-1,-1 0 1,-10 8 0,16-14-76,-24 17-7,0-1-1,-1-1 1,-1-2-1,-32 13 0,47-20-1911,25-11-452,5-9-127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12339,'0'-1'343,"1"1"1,-1-1 0,1 0-1,-1 1 1,1-1 0,0 0 0,-1 1-1,1-1 1,0 1 0,-1-1-1,1 1 1,0-1 0,0 1-1,0 0 1,-1-1 0,1 1 0,0 0-1,0 0 1,0 0 0,0-1-1,-1 1 1,1 0 0,0 0 0,0 0-1,1 1 1,-1-1-182,-1 1 1,1-1-1,0 1 0,-1 0 1,1 0-1,-1-1 0,1 1 1,-1 0-1,1 0 0,-1 0 1,0 0-1,1 0 0,-1 0 1,0-1-1,0 1 0,0 0 1,1 0-1,-1 2 0,-3 56-251,2-50 912,0-3-802,1-1 0,0 0 0,0 0 0,0 1 0,1-1 0,-1 0 0,1 0-1,1 0 1,-1 0 0,1 0 0,0 0 0,0 0 0,0 0 0,0 0 0,1-1 0,0 1-1,0-1 1,0 0 0,1 0 0,-1 0 0,1-1 0,0 1 0,0-1 0,0 1-1,0-2 1,1 1 0,-1 0 0,1-1 0,0 0 0,0 0 0,0 0 0,0 0 0,0-1-1,0 0 1,0 0 0,0 0 0,1-1 0,-1 0 0,0 0 0,0 0 0,1-1-1,-1 1 1,8-3 0,-7 1 49,0 0 0,-1 0 0,1 0 0,-1-1 0,1 1 0,-1-1 0,0-1 0,0 1 0,0-1 0,0 0 0,-1 0 0,0 0 0,1-1 0,-2 1 0,1-1 0,0 0 0,-1 0 0,0 0 0,0-1 0,-1 1 0,1-1 0,2-10 0,-2 6-143,-1 0 0,0 0 0,0-1 0,-1 1 0,-1-1 0,0 1 0,0 0 0,-1-1 0,0 1 0,-1-1 0,-5-19 0,1 20-2132,0 3-1003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14267,'91'50'6041,"-88"-68"-3544,4-6-1033,-1-7-136,-4-8-695,3 3-305,-4 2-912,-1 2-713,-3-1-1367</inkml:trace>
  <inkml:trace contextRef="#ctx0" brushRef="#br0" timeOffset="1">63 24 14171,'-28'-23'5681,"56"26"-3592,6 7-177,16-2-552,2-6-391,2-2-689,-1-8-616,-17 1-1193,-7 1-775</inkml:trace>
  <inkml:trace contextRef="#ctx0" brushRef="#br0" timeOffset="2">54 152 16043,'10'-2'5610,"19"4"-4746,9 0-432,16 3-56,2-1-416,-12-4-1704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14747,'9'11'1348,"14"14"1056,-23-25-2352,0 1 0,0-1 0,0 0 0,1 0 0,-1 1 0,0-1 0,0 0 0,0 0 0,0 0 0,1 1 0,-1-1 0,0 0 0,0 0 0,0 0 0,1 1 0,-1-1-1,0 0 1,0 0 0,1 0 0,-1 0 0,0 0 0,0 0 0,1 0 0,-1 0 0,0 1 0,0-1 0,1 0 0,-1 0 0,0 0 0,1 0 0,-1 0 0,0 0 0,0 0 0,1-1 0,-1 1 0,0 0 0,0 0 0,1 0 0,-1 0 0,0 0 0,0 0 0,1 0 0,-1-1-1,0 1 1,0 0 0,1 0 0,-1 0 0,0-1 0,0 1 0,0 0 0,0 0 0,1 0 0,-1-1 0,0 1 0,0 0 0,0 0 0,0-1 0,0 1 0,0 0 0,0 0 0,0-1 0,0 1 0,1 0 0,-1-1 0,0-2 92,1-1 0,0 1 0,0 0 0,1 0 0,-1 0 0,1 0 1,0 0-1,2-4 0,8-13 234,-3-7-307,0-1 0,8-45 0,-15 60-515,-1 0 0,0 0 0,-1-25 0,0 32 76,-1 0 0,0 0 0,0 1 0,-1-1 0,0 0 0,0 0 0,0 1 0,0-1 0,-1 1 0,-5-9 0,1 12 91,10 2 2423,29 4-992,46 12 0,-44-9-1695,40 5 0,-56-10-1123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14779,'2'1'5361,"17"4"-4264,7 0-281,13-5-152,8 3-264,4-6-784,-1 0-520,7 1-713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12099,'32'49'4617,"-41"-28"-3089,4-2-344,6-4-104,11-2-199,4-8-241,5 1 16,2-6-64,0-1-40,-1-6-208,-7-3-104,8 4-272,-7-7-288,8-2-960,7-3-537,-10-3-671</inkml:trace>
  <inkml:trace contextRef="#ctx0" brushRef="#br0" timeOffset="1">59 5 11602,'8'-2'5322,"5"-1"-1722,22 3-2191,0 0-49,12 0-360,4 3-328,-19 1-456,1-1-456,-2 5-1184,-20-6-720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13419,'11'1'4721,"20"6"-3929,13-4-624,14-1-392,2 1-608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12051,'3'-4'4833,"12"-9"-2905,6-10-936,5-18-216,3-4 289,2-7 471,-10 3-72,-8 21-199,0 9-321,-13 15-496,3 6-192,0 13-184,4 9-64,14 20-280,-1 0-184,6 3-921,-2-5-615,-13-11-2321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15179,'11'13'1864,"6"6"888,-14-17-1220,-8-10 346,3 4-1677,1 0 0,-1 0 0,1 0 0,0 0 0,0 0 0,0-1 0,1 1 0,-1 0 0,1 0-1,0 0 1,0-1 0,1 1 0,-1 0 0,1 0 0,0 0 0,0 0 0,1 0 0,-1 0 0,1 0 0,0 0 0,0 0 0,0 1 0,3-5 0,0 0-86,0-1 1,1 1 0,1 1-1,-1-1 1,1 1-1,1 0 1,-1 0-1,1 1 1,9-6 0,-10 9-93,-1-1 0,1 1 1,0 1-1,0-1 1,0 1-1,0 1 1,9-2-1,-13 3-35,0-1 0,0 1-1,1 0 1,-1 0-1,0 0 1,0 1 0,1-1-1,-1 1 1,0 0 0,0 0-1,0 0 1,0 0 0,1 0-1,-2 1 1,1-1 0,0 1-1,4 3 1,-6-5 5,-1 1 0,1 0 0,-1-1 0,1 1 0,-1 0 0,1 0 0,-1-1 0,0 1 0,1 0 0,-1 0 0,0-1 0,0 1 0,1 0 0,-1 0 0,0 0 0,0-1 0,0 1 0,0 0 0,0 0 0,0 0 0,0 0 0,-1-1 0,1 1 0,0 0 0,0 0 0,-1 0 0,1-1 0,0 1 0,-1 0 0,1 0 0,0-1 0,-1 1 0,1 0 0,-1-1 0,0 1 0,1-1 0,-1 1 0,1 0 0,-1-1 0,0 0 0,1 1 0,-1-1 0,-1 1 0,-39 23-46,33-21 28,-13 8 61,1 1 0,0 1 0,0 0-1,-32 30 1,52-43-32,-1 0-1,1 1 0,0-1 1,-1 0-1,1 0 1,-1 1-1,1-1 1,0 0-1,-1 1 0,1-1 1,0 0-1,0 1 1,-1-1-1,1 0 1,0 1-1,0-1 0,-1 1 1,1-1-1,0 1 1,0-1-1,0 0 1,0 1-1,0-1 0,-1 1 1,1-1-1,0 1 1,0-1-1,0 1 0,0-1 1,0 1-1,1-1 1,-1 1-1,0-1 1,0 1-1,0-1 0,0 0 1,0 1-1,1-1 1,-1 1-1,0-1 1,0 1-1,1-1 0,-1 0 1,1 1-1,27 8 74,31 2-356,1-3 0,1-3 1,66-2-1,-119-4-291,-30-2-5841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0 400 13139,'10'-33'10626,"-10"-19"-9273,-1 23-208,1 8-862,-1-3-18,1 0 0,2 1 0,0-1 0,7-25 0,-8 42-248,1 1-1,0-1 1,1 1-1,0 0 1,0 0 0,0 0-1,0 0 1,1 1-1,0-1 1,0 1 0,1 0-1,0 0 1,0 1 0,0-1-1,0 1 1,0 0-1,1 0 1,0 1 0,8-4-1,-8 4-40,-1 1 0,1 0 0,0 0 0,1 1 0,-1 0 0,0 0-1,0 0 1,0 1 0,1 0 0,-1 0 0,10 2 0,-14-2 7,0 1 0,0-1 1,0 1-1,0-1 0,-1 1 1,1 0-1,0 0 0,0 0 0,0 0 1,-1 0-1,1 0 0,-1 1 0,1-1 1,-1 0-1,1 1 0,-1-1 1,0 1-1,0 0 0,1-1 0,-1 1 1,0 0-1,-1 0 0,1 0 1,0 0-1,0-1 0,-1 1 0,1 0 1,-1 0-1,0 0 0,0 0 1,0 0-1,0 0 0,0 0 0,0 0 1,0 0-1,0 0 0,-1 0 1,0 3-1,-2 4-29,0 0 1,0 0-1,-1 0 1,-1-1-1,1 0 1,-1 0 0,0 0-1,-1 0 1,0-1-1,-8 8 1,-10 10 143,-36 27 1,56-49-7,0 1-1,-1-1 0,1 0 1,-1 0-1,0 0 1,-5 1-1,25-7-222,0 0 1,1 0-1,-1 2 0,1 0 0,-1 1 1,1 0-1,0 1 0,-1 1 0,28 6 1,-6 2-802,0 1 0,0 1 1,34 18-1,-68-28 973,0-1 0,1 1-1,-1-1 1,0 0 0,0 0 0,1 0 0,-1 0 0,1-1 0,-1 1-1,7-1 1,-9 0 51,1-1-1,-1 1 1,0-1 0,0 0-1,1 1 1,-1-1-1,0 0 1,0 1 0,0-1-1,0 0 1,0 0-1,0 0 1,0 0 0,0 0-1,0 0 1,-1 0 0,1 0-1,0-1 1,-1 1-1,1 0 1,-1 0 0,1-1-1,-1 1 1,0 0-1,1 0 1,-1-1 0,0 1-1,0-3 1,4-35 1706,-1-63 1,-2 35-1983,0 52-1519,4 11-873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8706,'76'82'4865,"-74"-102"-376,1-3-2657,-1-8-359,-5-4-681,3 7-448,-10-1-1312,-3 0-577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46 14267,'-29'-44'5577,"56"42"-3976,8 2-417,8 2-456,1 3-280,-1 0-1056,4-1-752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124 152 10338,'35'54'4743,"-34"-52"-4490,0 1 0,0-1 0,-1 1 0,1-1 0,-1 1 0,0-1 0,0 1 0,0-1 0,0 1 0,0-1 0,0 1 0,-1-1 0,1 1 0,-1-1 0,0 0 0,1 1 0,-1-1 0,0 0 0,-1 1 0,1-1 0,0 0 0,-1 0 1,1 0-1,-3 2 0,-2 3 377,1-1 1,-1 0 0,0-1-1,-1 1 1,-8 4 0,14-9-528,-1 1 1,0-1-1,0 1 0,0-1 1,0 0-1,0 0 1,0 0-1,0 0 0,0-1 1,-1 1-1,1 0 1,0-1-1,0 0 1,-1 1-1,1-1 0,0 0 1,-1 0-1,1 0 1,0-1-1,0 1 1,-1 0-1,1-1 0,0 0 1,0 1-1,0-1 1,-1 0-1,1 0 0,0 0 1,0 0-1,0-1 1,1 1-1,-1 0 1,0-1-1,0 1 0,1-1 1,-1 0-1,1 0 1,-1 0-1,1 1 1,0-1-1,0 0 0,-2-5 1,0 1-44,0-2 1,1 1 0,0 0-1,0-1 1,0 1-1,1-1 1,0 1 0,1-1-1,-1 0 1,1 1 0,2-14-1,0 13-115,0 1-1,0-1 1,1 0-1,0 1 1,0-1-1,1 1 1,6-10-1,-9 15-61,1 0-1,-1 1 0,0-1 0,0 1 1,1-1-1,-1 1 0,1-1 0,-1 1 0,1 0 1,-1 0-1,1 0 0,0 0 0,0 0 1,-1 0-1,1 0 0,0 1 0,0-1 0,0 1 1,0-1-1,0 1 0,0 0 0,0 0 1,0 0-1,0 0 0,0 0 0,0 0 0,0 0 1,0 1-1,0-1 0,0 1 0,0-1 1,-1 1-1,1 0 0,0 0 0,2 1 0,4 3-496,-1 1 0,0 0-1,-1 0 1,1 0 0,-1 0-1,0 1 1,-1 0-1,0 0 1,7 14 0,-6-10 279,0 0 0,-1 0 0,-1 1 0,0 0 0,0 0 0,2 16 0,-1-8 1944,-5-20-1554,0 0 0,0 0 1,1 0-1,-1 0 0,0 0 0,0 1 0,0-1 0,0 0 0,0 0 0,1 0 0,-1 0 1,0 0-1,0 0 0,0 0 0,0-1 0,1 1 0,-1 0 0,0 0 0,0 0 0,0 0 0,0 0 1,0 0-1,0 0 0,1 0 0,-1 0 0,0 0 0,0 0 0,0 0 0,0-1 0,0 1 0,0 0 1,0 0-1,0 0 0,1 0 0,-1 0 0,0 0 0,0-1 0,0 1 0,0 0 0,0 0 1,0 0-1,0 0 0,0 0 0,0-1 0,0 1 0,0 0 0,0 0 0,0 0 0,0 0 0,0 0 1,0-1-1,0 1 0,0 0 0,5-39 3570,-3 23-3258,0 0-1,1 0 1,0 0 0,1 0 0,1 1 0,1-1-1,0 1 1,12-21 0,-13 29-304,0-1-1,0 1 1,0 0-1,1 0 1,0 1-1,1-1 1,10-7 0,-13 11-45,1 0 0,-1 0 0,1 1 0,0 0 0,0 0 0,0 0 0,0 0 0,0 1 0,0 0 0,0 0 0,0 0 0,0 1 0,9 0 0,-11 0-23,-1 0 0,0 0 0,1 0 0,-1 1 0,0-1 0,1 1 0,-1-1 0,0 1 0,0 0 0,0 0 0,1 0 0,-1 0 0,0 0 0,0 0 0,0 1 0,-1-1 0,1 1 0,0-1 1,0 1-1,-1 0 0,1 0 0,-1 0 0,0 0 0,1 0 0,-1 0 0,0 0 0,1 4 0,-1-4-12,-1 1 1,1 0-1,-1 0 1,0-1-1,0 1 0,0 0 1,0 0-1,-1-1 1,1 1-1,-1 0 1,1 0-1,-1-1 0,0 1 1,0-1-1,0 1 1,-1-1-1,1 1 1,-1-1-1,1 0 1,-1 1-1,0-1 0,-2 2 1,-5 5-6,-2-1 0,1 0 0,-1 0 0,-1-1 1,-18 8-1,-30 21 610,50-30-76,5 0 83,25 0-239,189 28-1259,-68-21-3707,-93-10 1439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8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10554,'10'22'3157,"-4"-18"782,2-32 2394,-4 5-5807,29-85 2756,-33 106-3228,1-1-1,0 0 1,0 0-1,0 1 1,0-1 0,0 0-1,1 1 1,-1-1-1,1 1 1,0 0-1,0-1 1,0 1-1,3-4 1,-4 6-49,-1 0 0,1-1 0,0 1 0,-1 0 0,1-1 0,-1 1 0,1 0 0,0 0 0,-1 0 0,1-1 0,0 1 0,-1 0 0,1 0 1,0 0-1,-1 0 0,1 0 0,0 0 0,-1 0 0,1 1 0,0-1 0,-1 0 0,1 0 0,-1 0 0,2 1 0,-1 0-12,0 0 1,1 0-1,-1 0 0,0 1 0,0-1 1,0 0-1,0 1 0,0-1 0,0 0 1,0 1-1,0-1 0,-1 1 1,1 0-1,0 1 0,8 22 4,1 0 1,1-1-1,26 43 0,-34-64 77,-5-6 8,1 0-24,-1-1-1,1 0 0,0 0 0,0 0 0,0 0 0,-1-6 1,2-4 85,0 1 0,1 0 0,0-1 0,1 1 0,5-20 0,-2 18-27,-4 11-211,0 0 1,0 0 0,0 0-1,1 0 1,0 0 0,0 0-1,0 0 1,4-4-1,-5 6-112,0 1 0,1 0-1,-1 0 1,1 0-1,-1 1 1,1-1 0,0 0-1,-1 1 1,1-1-1,0 1 1,-1-1 0,1 1-1,0 0 1,0 0-1,-1 0 1,1 0-1,0 0 1,0 0 0,-1 0-1,1 0 1,0 1-1,-1-1 1,1 1 0,0-1-1,2 2 1,26 10-2849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2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4 239 14443,'0'-2'6225,"-2"-17"-3176,0-4-456,2-17-537,5 1-416,3 1-823,4 6-217,4 14-632,-3-3-712,6 17-1705,6 1-1112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0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101 103 9874,'7'0'1326,"1"1"0,-1-1 0,0 1 0,1 0 0,-1 1 0,11 3 0,-17-5-1200,1 1 1,-1-1-1,0 1 0,0 0 1,0-1-1,0 1 1,1 0-1,-1 0 1,0 0-1,0 0 0,-1 0 1,1 0-1,0 0 1,0 0-1,0 0 1,-1 0-1,2 3 0,-2-3 7,0 1 0,1 0 0,-1 0-1,0-1 1,0 1 0,-1 0 0,1 0 0,0-1-1,0 1 1,-1 0 0,1-1 0,-1 1-1,0-1 1,1 1 0,-1 0 0,0-1-1,-2 3 1,0 1 65,0-1 1,0 0-1,-1 0 1,0-1-1,1 1 0,-1-1 1,0 1-1,-1-1 0,1-1 1,0 1-1,-1 0 0,0-1 1,1 0-1,-1 0 0,0-1 1,0 1-1,0-1 1,-1 0-1,-7 0 0,10 0-123,0-1-1,-1-1 1,1 1-1,0 0 1,0-1-1,0 0 1,0 0-1,0 0 1,0 0 0,0 0-1,0 0 1,0-1-1,0 1 1,0-1-1,1 0 1,-1 0-1,1 0 1,-1 0-1,1-1 1,0 1-1,0-1 1,0 1-1,0-1 1,0 1 0,1-1-1,-1 0 1,1 0-1,0 0 1,0 0-1,0 0 1,0 0-1,-1-6 1,1 0-47,1-1 0,-1 1 1,1 0-1,1 0 1,0 0-1,0 0 0,1 0 1,0 0-1,0 0 0,1 0 1,6-14-1,-8 22-78,0-1 0,0 0 0,0 0 0,0 0 0,0 1 0,0-1 0,1 1 0,-1-1 0,0 1 0,1-1 1,0 1-1,-1 0 0,1-1 0,-1 1 0,1 0 0,0 0 0,0 1 0,0-1 0,3-1 0,-2 2-144,0-1 0,0 1 0,0 0 0,0 0 0,0 0 0,0 1 0,0-1 0,-1 1 0,1-1 0,0 1 0,0 0-1,0 0 1,2 2 0,29 16-2641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48 257 15891,'73'57'6354,"-63"-68"-4330,-9-4-600,14-8-783,-4-6-369,2-3-744,-6-9-449,-10-4-1159,-7 2-505</inkml:trace>
  <inkml:trace contextRef="#ctx0" brushRef="#br0" timeOffset="1">2 4 13955,'-1'-3'7466,"43"3"-5970,51 8-648,-48-3-336,5 3-936,6 5-696,2-4-2465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9850,'99'29'3721,"-94"-30"-2441,-5-3-864,6 4 0,-7-1 16,-1-1-71,0 0-217,1 1-208,-1 1-1033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2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186 337 12955,'0'0'7761,"0"-2"-7344,0 0-17,20-42-520,6-37-465,-30 39-687,-13-2-384</inkml:trace>
  <inkml:trace contextRef="#ctx0" brushRef="#br0" timeOffset="1">1 0 13275,'8'0'5169,"20"3"-3801,12 9-63,16-1-401,5 5-392,-2-3-408,-9-3-384,-8 2-1016,-7 1-1097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41 13339,'-7'-2'6273,"-2"-6"-168,23 2-5560,19 1-281,20 0-656,6-7-433,4 9-1351,-9 5-1377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84 11771,'-26'2'4294,"33"-2"-3029,0 1 1,0-1-1,0 1 1,10 3 0,-15-4-1138,-1 0 0,0 1 0,1-1 1,-1 1-1,0-1 0,0 1 0,0 0 1,1-1-1,-1 1 0,0 0 0,0 0 0,0 0 1,0 0-1,0 0 0,0 0 0,-1 0 1,2 2-1,-2-2-58,1 0 0,-1 1 0,0-1 0,0 1 0,0-1 0,0 0 0,0 1 0,0-1 0,-1 0 0,1 1 0,0-1 0,-1 0 0,1 1 0,-1-1 0,1 0 0,-1 0 0,0 1 0,1-1 0,-1 0 0,0 0 0,0 0 0,-2 2 0,-4 5 139,-2-1 0,1 1 0,-1-1 1,0-1-1,0 0 0,-1 0 0,0-1 0,0 0 0,0-1 1,0 0-1,-1 0 0,0-1 0,0-1 0,0 1 0,0-2 1,0 0-1,0 0 0,-14-1 0,23-1-170,-1 1 1,0-1-1,1 1 0,-1-1 1,1 0-1,-1 0 0,1 0 1,-1 0-1,1-1 0,-1 1 1,1 0-1,0-1 0,0 0 1,0 0-1,0 1 0,0-1 1,0 0-1,1-1 0,-1 1 0,-2-4 1,2 2-12,1 0-1,0 0 1,0 0 0,0 0 0,0-1-1,1 1 1,0 0 0,0 0 0,0 0-1,0 0 1,0-1 0,2-4 0,0 0-28,0 1 0,0 0 0,1 0 0,0 0 0,1 0 0,-1 1 0,1-1 0,1 1 0,0 0 0,0 0 0,0 1 0,10-10 0,-11 13-45,0 1 0,0 0 0,0 0 1,1 0-1,-1 0 0,0 0 0,1 1 0,-1 0 0,1 0 0,0 0 0,-1 1 1,1 0-1,7 0 0,-10 0-161,1 0 0,-1 0-1,1 0 1,-1 1 0,0-1 0,1 1 0,-1 0 0,0-1 0,0 1-1,0 0 1,1 0 0,-1 1 0,0-1 0,0 0 0,0 1 0,-1-1 0,1 1-1,0-1 1,-1 1 0,1 0 0,-1 0 0,1 0 0,-1 0 0,0 0-1,0 0 1,0 0 0,2 4 0,1 20-3181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13339,'20'51'6573,"-7"2"-4170,-10-37-2104,0 0 0,2 0 1,0-1-1,1 1 0,13 25 0,-14-33-29,0 0 0,1 0 0,-1 0 0,2-1 0,-1 0 0,1 0 0,0-1 0,9 7 0,-15-12-199,-1-1-1,1 0 0,-1 0 0,1 1 1,-1-1-1,1 0 0,0 0 0,-1 0 1,1 0-1,-1 0 0,1 0 0,-1 0 1,1 0-1,-1 0 0,1 0 0,0 0 1,-1 0-1,1 0 0,-1-1 1,1 1-1,-1 0 0,1 0 0,-1-1 1,1 1-1,-1 0 0,1-1 0,-1 1 1,0 0-1,1-1 0,-1 1 0,1 0 1,-1-1-1,1 0 0,10-18 633,-9 15-453,32-80 771,-26 62-1212,0 1-1,1 0 1,1 1 0,1 0-1,0 1 1,24-30 0,-17 36-1876,4 13-945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3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9610,'2'-36'1838,"-1"6"232,0 2 2041,0 79 3213,0-38-7223,1 0-1,0 0 1,1 0-1,0 0 1,1 0-1,0 0 1,9 16 0,-11-25-54,0 0 1,1 0 0,-1 1 0,1-2 0,0 1 0,0 0 0,1 0 0,-1-1 0,1 0-1,0 0 1,-1 0 0,1 0 0,1-1 0,-1 1 0,0-1 0,1 0 0,-1 0 0,1-1-1,-1 1 1,1-1 0,0 0 0,0 0 0,0-1 0,-1 1 0,1-1 0,0 0 0,0 0-1,0-1 1,0 0 0,-1 0 0,1 0 0,0 0 0,0 0 0,-1-1 0,1 0 0,-1 0-1,0-1 1,0 1 0,1-1 0,-2 0 0,1 0 0,0 0 0,0 0 0,-1-1 0,0 1-1,0-1 1,0 0 0,0 0 0,-1 0 0,1 0 0,-1-1 0,0 1 0,0-1 0,1-6-1,10-33 424,-9 34-594,0 0-1,-1-1 0,-1 0 1,0 0-1,0 1 0,-1-1 1,0 0-1,-1 0 1,-1-12-1,-5 1-1777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82 12483,'57'-81'5489,"-53"85"-2497,-4 1-1071,4 2 3168,-5-7-4089,-4 19-184,-24 43-336,3-49-111,-7 0-481,-1 0-497,2-2-1799,1 6-273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20 212 14867,'25'77'5801,"-24"-97"-3888,-1-7-313,-1-16-496,-9-9-295,-8-3-1121,7 6-625,6 7-1591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4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80 171 16508,'23'-117'5785,"11"97"-5049,10 3-160,8 2 168,-3 13-112,-12 15-152,-17 10-151,-22 24-81,-14 5 32,-26 10 8,-9 0-8,-17-20-128,4-6-104,16-23-408,7-13-464,35-2-1281,9-13-495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4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18 296 16444,'1'2'350,"1"-1"0,-1 1 0,1-1 1,-1 1-1,1-1 0,0 0 1,-1 0-1,1 0 0,0 0 1,0 0-1,0 0 0,0 0 1,0-1-1,4 2 0,-6-3-167,1-1 0,-1 1-1,1 0 1,-1-1 0,1 1-1,-1-1 1,0 1 0,1-1-1,-1 1 1,0-1 0,0 1 0,0 0-1,0-1 1,-1 1 0,1-1-1,-1-1 1,1-29 761,0 12-589,2 0 0,1 0 0,0 0 0,1 0 0,2 1-1,9-26 1,-12 38-329,0 0-1,1 0 0,0 0 1,1 0-1,-1 1 1,1 0-1,0 0 0,10-9 1,-12 12-30,1 1 0,-1-1 0,1 1 1,0 0-1,0 0 0,0 0 0,0 1 1,0-1-1,0 1 0,1 0 0,-1 0 1,0 0-1,1 1 0,-1-1 0,0 1 0,7 1 1,-10-1-8,1-1 1,-1 1 0,1 0 0,-1 1 0,1-1-1,-1 0 1,0 0 0,1 1 0,-1-1-1,1 0 1,-1 1 0,0 0 0,1-1 0,-1 1-1,0 0 1,0-1 0,1 1 0,-1 0-1,0 0 1,0 0 0,0 0 0,0 0-1,0 0 1,0 1 0,-1-1 0,1 0 0,0 0-1,-1 1 1,1-1 0,0 0 0,-1 1-1,0-1 1,1 0 0,-1 1 0,0-1-1,0 1 1,1-1 0,-1 3 0,-1 0-17,0 1 1,0-1-1,-1 1 1,1-1-1,-1 1 1,0-1-1,0 0 0,0 0 1,-1 0-1,0 0 1,-4 6-1,-14 12-20,0-1-1,-2 0 1,-33 23 0,24-20 216,-31 32 1,128-48-92,147 36-3109,-129-25 1265,87 10-1,-166-28 1820,0-1-1,0 1 0,0-1 1,0 0-1,0 0 0,0-1 1,0 1-1,0-1 0,0 0 1,4-1-1,-7 1 52,1 0 0,-1 0 0,0 0 1,0 0-1,0-1 0,0 1 0,0 0 0,0-1 0,0 1 0,0 0 1,-1-1-1,1 1 0,-1-1 0,1 1 0,-1-1 0,1 1 0,-1-1 0,0 0 1,0 1-1,1-1 0,-1 1 0,0-1 0,-1 0 0,1 1 0,0-1 0,-1-2 1,-5-39 805,-1 0 0,-2 0 0,-21-59 0,23 82-2034,7 19 1090,0 1 0,0 0 1,0 0-1,0 0 0,0 0 0,0 0 0,0-1 0,0 1 0,0 0 0,0 0 1,0 0-1,0 0 0,0 0 0,0-1 0,0 1 0,0 0 0,0 0 1,0 0-1,0 0 0,1 0 0,-1 0 0,0 0 0,0-1 0,0 1 0,0 0 1,0 0-1,0 0 0,0 0 0,0 0 0,1 0 0,-1 0 0,0 0 1,0 0-1,0 0 0,0 0 0,0 0 0,0 0 0,1 0 0,-1 0 0,0 0 1,0 0-1,0 0 0,0 0 0,0 0 0,1 0 0,-1 0 0,0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4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11723,'40'60'4998,"-40"-60"-4937,0 0 0,1 0 1,-1 1-1,0-1 0,0 0 1,0 0-1,1 0 0,-1 0 0,0 0 1,0 1-1,1-1 0,-1 0 1,0 0-1,1 0 0,-1 0 0,0 0 1,0 0-1,1 0 0,-1 0 1,0 0-1,1 0 0,-1 0 0,0 0 1,0 0-1,1 0 0,-1 0 1,0 0-1,1 0 0,-1 0 0,0-1 1,0 1-1,1 0 0,-1 0 0,0 0 1,0 0-1,1-1 0,-1 1 1,0 0-1,0 0 0,0 0 0,1-1 1,-1 1-1,0 0 0,0 0 1,0-1-1,0 1 0,0 0 0,0 0 1,1-1-1,-1 1 0,0 0 1,0-1-1,0 1 0,0 0 0,0-1 1,7-23 1283,-5 16-788,5-27 722,-1-1 0,-1-1 0,-3 1 0,-2-63 0,0 84-886,-1 10-115,3 8-148,8 22-304,-2-10 33,2 5-193,0 0 0,21 27 0,-28-43 281,0 0 0,0 0-1,0 0 1,1 0 0,0-1-1,0 0 1,0 1 0,0-1 0,0-1-1,1 1 1,-1-1 0,1 1 0,-1-1-1,1-1 1,0 1 0,0-1-1,6 2 1,-7-4 52,0 1-1,0 0 0,0-1 1,0 0-1,0 0 1,0 0-1,0 0 0,0-1 1,0 0-1,0 1 1,-1-1-1,1-1 0,-1 1 1,0 0-1,1-1 1,-1 0-1,0 0 0,0 0 1,-1 0-1,3-4 1,7-9 161,-1 0 0,17-33 0,-22 38-80,28-75 587,-19 180-770,6-26-9,-13-48 245,8 40-1,-16-60-112,0 0-1,0 0 1,0 0-1,0 0 1,-1 1-1,1-1 1,0 0-1,0 0 1,0 0-1,0 1 1,0-1-1,1 0 1,-1 0-1,0 0 1,0 0-1,0 1 1,0-1-1,0 0 1,0 0-1,0 0 1,0 1-1,0-1 1,0 0-1,0 0 1,1 0-1,-1 0 1,0 0-1,0 0 1,0 1-1,0-1 0,0 0 1,1 0-1,-1 0 1,0 0-1,0 0 1,0 0-1,1 0 1,-1 0-1,0 0 1,0 0-1,0 0 1,0 0-1,1 0 1,-1 0-1,0 0 1,0 0-1,0 0 1,1 0-1,-1 0 1,0 0-1,0 0 1,0 0-1,0 0 1,1 0-1,-1 0 1,0 0-1,0 0 1,0 0-1,0 0 1,1-1-1,-1 1 1,0 0-1,0 0 1,0 0-1,0 0 1,0 0-1,0-1 1,1 1-1,10-16 2500,-5 7-6935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0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22 231 10922,'-19'41'3903,"19"-41"-3843,0 0 0,-1 0 0,1 0 0,0 1 0,0-1 0,0 0 0,0 0 0,-1 0 0,1 0 0,0 1 0,0-1 0,0 0 0,0 0 1,0 1-1,0-1 0,0 0 0,-1 0 0,1 0 0,0 1 0,0-1 0,0 0 0,0 0 0,0 1 0,0-1 0,0 0 0,0 0 0,0 1 1,0-1-1,0 0 0,0 0 0,1 1 0,-1-1 0,0 0 0,0 0 0,0 0 0,0 1 0,0-1 0,0 0 0,1 0 0,-1 0 0,0 1 1,0-1-1,0 0 0,0 0 0,1 0 0,-1 0 0,0 0 0,0 1 0,0-1 0,1 0 0,-1 0 0,0 0 0,0 0 0,1 0 0,-1 0 1,0 0-1,0 0 0,0 0 0,1 0 0,-1 0 0,0 0 0,0 0 0,1 0 0,-1 0 0,0 0 0,0 0 0,1 0 0,-1 0 0,0 0 1,15-11 2143,37-111 4077,-3-19-3056,-49 141-3213,1 0 0,-1-1 0,0 1 0,0-1 1,0 1-1,0 0 0,0-1 0,1 1 0,-1 0 0,0-1 0,0 1 0,1 0 1,-1-1-1,0 1 0,0 0 0,1-1 0,-1 1 0,0 0 0,1 0 0,-1 0 1,0-1-1,1 1 0,-1 0 0,0 0 0,1 0 0,-1 0 0,1 0 0,-1-1 1,0 1-1,1 0 0,-1 0 0,1 0 0,-1 0 0,0 0 0,1 0 0,-1 1 1,1-1-1,-1 0 0,0 0 0,1 0 0,-1 0 0,1 0 0,-1 0 0,0 1 1,1-1-1,-1 0 0,0 0 0,1 1 0,-1-1 0,14 18 53,-11-14-56,61 104-103,-47-77-1149,1 0 1,1-1 0,32 37-1,-30-43-1756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0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14331,'-9'0'6137,"8"8"-431,37 0-5098,66 10-568,-35-12-416,-7-6-985,-8-1-535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1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69 144 10890,'3'-16'919,"-1"5"314,0-1 1,0 0 0,1 0 0,1 1 0,0 0 0,0 0-1,11-19 1,0 13 657,-15 17-1860,1 0 0,-1 0 0,0 0 1,0 0-1,0 0 0,1 0 0,-1 0 1,0 0-1,0 0 0,0 0 0,1 0 1,-1 0-1,0 0 0,0 0 0,1 0 1,-1 0-1,0 0 0,0 0 0,0 0 1,1 0-1,-1 0 0,0 0 1,0 0-1,0 0 0,1 1 0,-1-1 1,0 0-1,0 0 0,0 0 0,0 0 1,1 0-1,-1 1 0,0-1 0,0 0 1,0 0-1,0 0 0,0 1 0,0-1 1,0 0-1,1 0 0,-1 0 0,0 1 1,0-1-1,1 5 71,-1 1-1,1-1 1,-1 0-1,0 1 1,-1-1 0,-1 8-1,-3 13-52,-1 0 0,-1-1-1,-2 0 1,0 0 0,-2 0-1,-1-2 1,0 1 0,-2-1-1,-25 31 1,33-44-50,14-12-191,5-3 118,10 2 61,0 1 0,0 0 0,-1 2 0,1 1 0,0 1 0,34 7 0,-54-9 11,8 2-262,0-1-1,0 0 1,0-1 0,0 0 0,0 0 0,0-1 0,0-1-1,0 0 1,0-1 0,14-4 0,-14-3-2225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12371,'42'39'7305,"-42"-50"-5064,7 3 87,-7-18-231,0-16-673,0 1-328,0-6-584,0 9-352,0 17-992,0 7-912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87 385 11114,'-4'-142'10594,"-2"-19"-5180,-5 79-901,12 85-4505,1 0 0,-1 0 0,1 0 1,0 0-1,0 0 0,0-1 0,0 1 1,1-1-1,-1 1 0,0-1 0,5 3 1,-1 1-52,75 58-795,-62-50 406,0 0 0,0 2 1,-2 0-1,26 29 0,-41-42 374,0-1 0,0 1 0,0-1 0,-1 1 0,1 0-1,-1 0 1,1 0 0,-1 0 0,0 0 0,-1 0 0,1 1 0,0-1 0,-1 0-1,0 0 1,1 0 0,-1 1 0,-1-1 0,0 7 0,0-6 41,-1 0 1,1 0 0,-1-1-1,0 1 1,-1 0-1,1-1 1,0 1 0,-1-1-1,0 1 1,0-1-1,0 0 1,-5 4-1,-8 3 122,0 1 0,0-2 0,-1 0-1,0-1 1,-20 6 0,22-8 19,-1-1 0,1 0 0,-1-1 0,0-1 1,0 0-1,0-1 0,-24 0 0,39-2-129,1 0 1,0 0-1,-1 0 0,1 0 1,0 0-1,0 0 0,-1 0 0,1 0 1,0 0-1,-1 0 0,1 0 0,0 0 1,-1 0-1,1 0 0,0 0 1,-1-1-1,1 1 0,0 0 0,0 0 1,-1 0-1,1 0 0,0-1 0,0 1 1,-1 0-1,1 0 0,0 0 1,0-1-1,-1 1 0,1 0 0,0 0 1,0-1-1,0 1 0,0 0 0,-1-1 1,1 1-1,0 0 0,0 0 1,0-1-1,0 1 0,0 0 0,0-1 1,0 1-1,0 0 0,0-1 0,0 1 1,0-1-1,11-9-461,14 2-256,0 0 0,1 1 0,0 1 0,26-1 0,-20 2-137,30-4-575,1 3-1,-1 2 1,1 3-1,69 9 1,-106-8 3183,-26 0-1621,1 0 1,-1 0 0,0 0-1,1 0 1,-1 0 0,0 0-1,1 0 1,-1 0-1,0 0 1,1-1 0,-1 1-1,0 0 1,0 0 0,1 0-1,-1 0 1,0-1 0,0 1-1,1 0 1,-1 0 0,0-1-1,0 1 1,1 0-1,-1 0 1,0-1 0,0 1-1,0 0 1,0-1 0,0 1-1,1 0 1,-1 0 0,0-1-1,-1-2 570,0 1 0,0 0-1,0 0 1,-1-1 0,1 1-1,0 0 1,-1 0 0,0 0-1,1 0 1,-4-2 0,-7-10-674,3 3 332,1-1-1,1 1 0,-1-2 1,2 1-1,-11-27 1,17 38-417,-1-1 0,1 1 1,-1-1-1,1 1 0,0-1 1,0 0-1,0 1 1,-1-1-1,1 0 0,1 1 1,-1-1-1,0 1 0,0-1 1,1 0-1,-1 1 0,1-1 1,-1 1-1,1-1 1,0 1-1,-1-1 0,1 1 1,0 0-1,0-1 0,0 1 1,0 0-1,0-1 0,2 0 1,11-13-2362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91 281 12155,'-81'-11'4183,"81"11"-4143,-1 0 1,1 0-1,0 0 0,-1 0 0,1 0 1,0 0-1,-1 0 0,1 0 0,0 0 0,0 0 1,-1 0-1,1 0 0,0 0 0,-1 0 1,1 0-1,0 0 0,-1 0 0,1 1 1,0-1-1,0 0 0,-1 0 0,1 0 0,0 0 1,0 1-1,-1-1 0,1 0 0,0 0 1,0 0-1,0 1 0,-1-1 0,1 0 0,0 0 1,0 1-1,0-1 0,0 1 0,7 8 717,19 8 23,-17-13-620,0 0 0,1-1 1,0 0-1,-1-1 0,1 0 0,0 0 1,0-1-1,0 0 0,0-1 0,0 0 1,0 0-1,0-1 0,0-1 1,0 0-1,0 0 0,18-7 0,-26 8-125,1 0 0,-1 0 0,1 0 0,-1 0-1,1-1 1,-1 1 0,0-1 0,0 0 0,0 0-1,0 0 1,0 0 0,0 0 0,0 0 0,1-3-1,-2 4 21,-1-1 0,1 0 0,-1 0 0,1 1 0,-1-1 0,0 0-1,1 0 1,-1 0 0,0 0 0,0 1 0,0-1 0,-1 0 0,1 0 0,0 0-1,-1 1 1,1-1 0,-1 0 0,1 0 0,-1 1 0,0-1 0,0 0 0,0 1-1,0-1 1,-1-1 0,-14-16 657,-1 1 0,0 0 0,-1 2 0,-1 0 0,-23-15 0,-37-33 931,76 62-1605,0-1 1,1 0-1,-1 0 1,0 0 0,1 0-1,0 0 1,-3-5-1,5 8-47,0-1 0,0 1 0,-1-1 0,1 0 0,0 1 0,0-1 0,0 1 0,0-1 0,0 1 0,0-1 0,0 1 0,0-1 0,0 0 0,0 1 0,0-1 0,0 1 0,1-1-1,-1 1 1,0-1 0,0 1 0,1-1 0,-1 1 0,1-2 0,0 1-36,0 1-1,0-1 1,1 0-1,-1 0 1,0 0-1,1 1 1,-1-1-1,0 1 1,1-1-1,-1 1 1,1-1-1,-1 1 1,3 0-1,12-2-635,0 2 0,0 0 0,0 1-1,30 6 1,32 11-2250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17 296 16924,'-8'-6'6945,"8"1"-4240,0-8-897,-8-26-896,13 0-344,-2-16-600,-3-2-296,5 20-984,-5 6-712,-3 18-1289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13699,'11'-5'5849,"12"2"-3160,14-4-897,18 7-79,4 5-513,1 6-384,2 6-600,-15-4-528,6 3-1224,-1-6-617,2-7-1496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70 11923,'-2'4'4921,"-6"7"-2537,-10 0 41,-9 15 39,-6 2-95,-12-5-585,-1-4-232,2-20-311,-1-17-345,16-12-408,8-12-168,21 2-320,14 9 0,24 8 0,4 16 0,15 7-376,-2 13-752,-1 13-2057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43 305 14931,'-42'37'6242,"47"-55"-3370,3-5-855,-7-22-833,11-7-368,-17-10-992,20 7-528,-12 9-1449,-8 6-727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14875,'41'88'6490,"-38"-83"-3058,-3-10-1503,0-12-1009,3-4-248,-3-23-736,4 9-400,0-4-728,-2-4-561,3 16-1063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1:5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67 14867,'-13'-62'6049,"32"64"-3488,10-2-1297,6-4-103,8 1-441,5 3-376,9 7-224,-9 2-248,-9 3-1080,-1-3-753</inkml:trace>
  <inkml:trace contextRef="#ctx0" brushRef="#br0" timeOffset="1">0 180 14611,'3'0'10650,"23"5"-9153,4-10-113,22 1-408,11 4-152,1-2-536,4 5-224,-21 4-1360,-18-2-1016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2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80 125 9842,'-42'-33'4580,"35"31"-1978,7 6-777,0-3-1732,0 0 0,1-1 0,-1 1 0,1 0 0,0-1 0,-1 1 0,1-1-1,-1 1 1,1 0 0,0-1 0,-1 1 0,1-1 0,0 0 0,0 1 0,0-1 0,-1 0 0,2 1 0,6 0 90,0-1 1,-1 0-1,1-1 1,-1 1-1,1-1 1,0-1-1,-1 0 1,0 0-1,1 0 1,7-4 0,-10 4-92,1 0 1,-1-1 0,1 0-1,-1 0 1,0 0 0,0-1-1,0 1 1,0-1 0,-1 0 0,0-1-1,1 1 1,-2-1 0,5-5-1,-8 9-62,1 1 0,0-1 0,-1 0-1,0 1 1,1-1 0,-1 0-1,1 0 1,-1 1 0,0-1 0,1 0-1,-1 0 1,0 0 0,0 1-1,0-1 1,0 0 0,0 0 0,0 0-1,0 0 1,0 1 0,0-1-1,0 0 1,0 0 0,-1 0 0,1 0-1,0 1 1,0-1 0,-1 0-1,1 0 1,-1 1 0,1-1 0,-1 0-1,1 1 1,-1-1 0,1 0-1,-1 1 1,1-1 0,-1 1-1,0-1 1,1 1 0,-1-1 0,0 1-1,0-1 1,1 1 0,-1 0-1,-1-1 1,-1 1 36,1-1-1,-1 1 0,0 0 1,1 0-1,-1 0 0,1 0 1,-1 1-1,1-1 0,-1 1 1,1-1-1,-1 1 1,1 0-1,0 0 0,-1 0 1,-2 2-1,-8 6 46,0 0-1,1 1 1,0 1 0,1 0-1,0 1 1,1 0 0,-11 15-1,15-18-98,0 0 0,0 1 0,1 0 0,0 0-1,1 1 1,0-1 0,1 1 0,0 0-1,0 0 1,1 0 0,0 13 0,2-20-22,0 1 0,0-1 0,1 0 0,-1 1 0,1-1 0,0 0 0,0 0 0,1 0 0,-1 1 0,1-1 0,0-1 0,0 1 0,0 0 0,1 0 0,-1-1 0,1 1 0,0-1 0,4 4 0,-2-3 2,1 1 0,0-1 0,1 0 1,-1-1-1,1 0 0,0 0 1,-1 0-1,1 0 0,1-1 0,7 1 1,-1 0-265,-1-2 1,1 1 0,0-2 0,0 0 0,0 0 0,-1-1 0,1-1 0,0 0-1,-1-1 1,1-1 0,16-6 0,2-10-1169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361 126 14899,'1'0'297,"0"0"-1,0 0 1,0 0 0,0 0-1,0 0 1,0 0 0,0 1-1,0-1 1,-1 0 0,1 1-1,0-1 1,0 0 0,0 1-1,0-1 1,0 1 0,-1-1-1,1 1 1,0 0 0,0-1-1,-1 1 1,1 0 0,0 0-1,-1-1 1,1 1-1,0 2 1,0-1-142,0 0 0,-1 1 1,1-1-1,-1 1 0,1-1 0,-1 1 0,0-1 1,0 1-1,0-1 0,-1 3 0,0 6-150,-2 0 0,1-1 0,-8 19 0,2-13 30,0-1 1,-1 0 0,0 0 0,-2-1 0,1 0-1,-2-1 1,0 0 0,0-1 0,-1 0-1,-1-1 1,0-1 0,0 0 0,-1-1 0,0 0-1,0-1 1,-1-1 0,-1 0 0,-26 6 0,37-12-36,1 0 0,-1 0 0,0-1 0,0 1 0,1-1 0,-1-1 0,0 1 0,1-1 0,-1 0 0,-7-3 0,11 3-19,0 0 0,0 0 0,0 0 0,0 0 0,0 0-1,0 0 1,1-1 0,-1 1 0,1-1 0,-1 0 0,1 1-1,-1-1 1,1 0 0,0 0 0,0 0 0,0 1 0,0-1 0,0-1-1,0 1 1,1 0 0,-1 0 0,1 0 0,-1 0 0,1 0-1,0-1 1,0 1 0,0 0 0,0-4 0,1-3-106,0 1 0,1-1 0,0 1 0,0 0 0,1 0 0,0 0-1,1 0 1,-1 0 0,2 1 0,-1-1 0,10-11 0,7-7-380,43-39-1,-20 22 287,-28 26 189,31-35-111,-43 47 202,-1 0-1,0 0 0,1-1 0,-1 1 0,-1-1 0,1 0 0,-1 0 0,2-11 0,-5 0 484,1 16-505,0 1 0,0 0 0,-1-1 0,1 1 0,0 0 0,-1 0 0,1-1 1,0 1-1,0 0 0,-1 0 0,1-1 0,0 1 0,-1 0 0,1 0 0,0 0 0,-1-1 0,1 1 0,-1 0 0,1 0 1,0 0-1,-1 0 0,1 0 0,-1 0 0,1 0 0,-1 0 0,-1 0 27,1 1-1,-1-1 0,1 1 1,0 0-1,-1-1 1,1 1-1,0 0 1,-1 0-1,1 0 1,0 0-1,0 0 0,0 0 1,0 0-1,0 0 1,0 1-1,0-1 1,0 0-1,0 0 1,0 3-1,-3 2-32,1 1-1,1 0 1,-1 0-1,1 0 1,0 0-1,1 0 1,0 0 0,0 0-1,0 1 1,1-1-1,0 0 1,1 1-1,-1-1 1,1 0-1,3 11 1,0-8-13,0 0 1,0-1-1,1 1 0,0-1 1,0 0-1,1 0 0,1 0 1,-1-1-1,14 13 0,-1-4-33,0-1 1,2-1-1,0 0 0,1-2 1,0 0-1,1-2 0,45 17 1,-61-25-186,-5-3-897,-4-3 174,1 1-847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3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34 181 11394,'-4'12'909,"-1"-1"0,2 0 0,-4 18 0,7-28-850,0 1 0,0-1 0,0 0 0,0 1 1,0-1-1,1 0 0,-1 0 0,0 1 0,1-1 0,-1 0 0,1 0 1,0 1-1,-1-1 0,1 0 0,0 0 0,0 0 0,-1 0 0,1 0 1,0 0-1,0 0 0,0 0 0,0-1 0,2 2 0,26 11 418,-26-12-406,3 1-39,0 0 0,1 0 1,-1 0-1,0-1 0,1 0 0,-1 0 1,1 0-1,-1-1 0,1 0 0,0 0 1,-1-1-1,1 0 0,-1 0 0,1-1 1,-1 1-1,0-1 0,0-1 0,0 1 1,0-1-1,0 0 0,0 0 0,6-6 0,-11 9 4,0-1 0,-1 0-1,1 0 1,0 0-1,0 0 1,-1 0 0,1 0-1,-1 0 1,1 0-1,-1 0 1,1 0 0,-1 0-1,1 0 1,-1 0-1,0 0 1,0 0 0,0 0-1,1 0 1,-1-1-1,0 1 1,0 0 0,-1 0-1,1-2 1,-1 0 112,0 0 1,0 0 0,-1 0 0,1 0 0,-1 1-1,1-1 1,-1 0 0,0 1 0,-2-3 0,-6-5 583,1 1 0,-2 1 1,-17-13-1,-6 0 394,21 14-793,0-1 1,0 0 0,1-1 0,0 0-1,0-1 1,1 0 0,-11-14 0,21 23-332,1 0 0,-1 0 0,1 0 0,-1 0 0,1 0 0,-1 0 0,1 0 0,0-1 0,0 1 0,-1 0 1,1 0-1,0 0 0,0 0 0,0-1 0,0 1 0,1 0 0,-1 0 0,0 0 0,0 0 0,1 0 0,-1-1 0,0 1 0,1 0 1,-1 0-1,1 0 0,0 0 0,-1 0 0,1 0 0,0 0 0,0 1 0,-1-1 0,1 0 0,0 0 0,0 0 0,0 1 0,0-1 0,0 1 1,0-1-1,0 0 0,0 1 0,0 0 0,2-1 0,4-2-162,0 0 1,0 1-1,0 0 1,0 0-1,11-1 1,26 2-1635,-4 5-569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0:3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66 10330,'-19'-8'596,"4"2"185,-1 0 1,1 1 0,-29-6 0,37 10-578,0 1 0,1-1 0,-1 1 0,1 1 1,-1 0-1,1-1 0,-1 2 0,1-1 1,0 1-1,-1 0 0,1 0 0,0 1 0,-7 4 1,-12 7-95,0 2 1,1 1 0,1 1-1,0 0 1,2 2 0,0 1-1,1 0 1,1 2 0,1 0 0,1 1-1,2 1 1,-23 45 0,35-61-88,0-1 1,1 1 0,0 0 0,0 0 0,1 0 0,0 0-1,0 0 1,1 0 0,0 0 0,1 0 0,0 0-1,4 16 1,-1-12 5,1 1-1,0-1 1,1 0-1,0-1 1,1 1-1,0-1 1,15 17-1,-3-7 13,1 0-1,1-2 1,1 0-1,0-2 1,2 0-1,0-2 1,37 19-1,-29-20-14,1-2-1,1-1 0,0-1 1,0-2-1,1-2 1,0-1-1,1-1 0,-1-2 1,1-2-1,-1-1 1,1-2-1,-1-1 0,1-2 1,-1-1-1,-1-2 1,1-2-1,-1-1 0,38-18 1,-50 18 65,0-1-1,-1 0 1,-1-2 0,0-1-1,-1 0 1,-1-1 0,0-1-1,-1-1 1,-1-1 0,-1 0 0,23-37-1,-31 44 4,0 0 0,-1-1-1,0 1 1,-1-1 0,-1 0-1,0-1 1,-1 1 0,0-1 0,-1 0-1,-1 1 1,0-1 0,0 0-1,-2 0 1,0 0 0,0 0-1,-1 1 1,-1-1 0,0 1-1,-1-1 1,-1 1 0,0 0 0,-7-13-1,2 9 23,-1 0-1,0 1 1,-2 0 0,0 1-1,0 0 1,-2 1-1,1 0 1,-2 2 0,0-1-1,0 2 1,-1 0-1,-23-10 1,18 11-76,0 1-1,-1 1 1,1 1 0,-1 2 0,-1 0 0,1 1-1,-1 1 1,0 1 0,1 2 0,-28 1 0,14 3-222,0 2 1,0 1 0,1 2-1,0 2 1,0 1-1,1 1 1,1 2 0,0 2-1,-56 37 1,-14 26-1607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45 216 12995,'-36'33'5026,"36"-33"-4962,0 0 0,0 0-1,0 1 1,-1-1 0,1 0 0,0 0 0,0 0-1,0 0 1,0 0 0,-1 1 0,1-1-1,0 0 1,0 0 0,0 0 0,-1 0-1,1 0 1,0 0 0,0 0 0,-1 0-1,1 0 1,0 0 0,0 0 0,0 0 0,-1 0-1,1 0 1,0 0 0,0 0 0,0 0-1,-1 0 1,1 0 0,0 0 0,0-1-1,0 1 1,-1 0 0,1 0 0,0 0-1,0 0 1,0 0 0,0 0 0,-1-1-1,1 1 1,0 0 0,0 0 0,0 0 0,0-1-1,0 1 1,0 0 0,-1 0 0,1 0-1,0-1 1,0 1 0,0 0 0,0 0-1,0 0 1,0-1 0,0 1 0,0 0-1,0 0 1,0 0 0,0-1 0,0 1 0,0 0-1,0-15 270,0 14-137,5-60 1938,-1 23-601,-2-68 0,-1 85-1046,0 21-477,-1 0-1,0 0 1,0 0-1,0-1 1,0 1-1,0 0 1,1 0-1,-1 0 1,0 0-1,0-1 1,0 1-1,1 0 1,-1 0-1,0 0 1,0 0-1,1 0 1,-1 0-1,0-1 1,0 1-1,0 0 1,1 0-1,-1 0 1,0 0-1,0 0 1,1 0-1,-1 0 1,0 0-1,0 0 1,1 0-1,-1 0 1,0 1-1,0-1 1,1 0-1,-1 0 1,0 0-1,0 0 1,1 0-1,26 26 275,-23-22-297,34 38 45,1-2 0,2-2 0,64 46 0,-102-82-15,1 1 0,-1-1-1,1 0 1,0 0 0,0-1 0,0 1-1,7 1 1,-10-3-5,-1 0 1,1 0-1,-1 0 0,1 0 1,-1 0-1,1 0 0,-1 0 1,1 0-1,-1 0 0,1 0 1,-1-1-1,0 1 0,1 0 1,-1 0-1,1 0 0,-1 0 1,1-1-1,-1 1 0,0 0 1,1-1-1,-1 1 1,0 0-1,1 0 0,-1-1 1,0 1-1,1-1 0,-1 0 22,1 0 0,-1-1-1,0 1 1,0 0 0,0 0 0,0 0-1,0-1 1,0 1 0,0 0 0,0 0-1,0 0 1,-1-1 0,1 1 0,0 0-1,-1-1 1,-16-44 1126,-8-24-186,24 65-932,-1 0-1,1 0 1,0-1-1,1 1 0,0-1 1,-1 1-1,2 0 1,-1-1-1,1 1 1,1-7-1,-1 9-42,0 0 0,0 1 0,1-1 0,-1 1 0,1 0 0,-1-1 0,1 1 0,0 0-1,0 0 1,0 0 0,0 0 0,0 1 0,1-1 0,-1 0 0,0 1 0,1 0 0,-1-1 0,1 1 0,0 0 0,-1 0 0,1 1 0,0-1 0,-1 0 0,6 0 0,7 0-201,0 0 0,-1 1 1,23 3-1,-36-3 187,19 2-370,0 1 0,0 1 0,0 1-1,0 1 1,-1 0 0,0 2 0,0 0 0,0 1 0,-2 1 0,1 0 0,20 18 0,-34-25 471,-1 0-1,0 1 1,0 0 0,-1 0-1,1 0 1,-1 0 0,0 0-1,0 0 1,0 0 0,0 1 0,-1-1-1,0 1 1,0-1 0,0 1-1,0 0 1,-1-1 0,0 1-1,0 0 1,0-1 0,0 1 0,-1 0-1,0-1 1,0 1 0,0-1-1,0 1 1,-1-1 0,0 0-1,0 1 1,0-1 0,0 0 0,-1 0-1,0 0 1,1-1 0,-1 1-1,-1-1 1,1 1 0,0-1-1,-1 0 1,0 0 0,0-1 0,-5 4-1,7-5-24,0 0-1,0 0 0,-1 0 0,1 0 1,0 0-1,0 0 0,0-1 0,-1 1 1,1-1-1,0 0 0,-1 0 0,1 0 1,0 0-1,-1 0 0,1 0 1,0 0-1,-1-1 0,1 1 0,0-1 1,-1 0-1,-1-1 0,0 0-15,0 0 0,1-1 0,-1 0 0,1 1 0,0-1 0,0-1 0,0 1 0,0 0 0,0-1 0,-3-6 0,0 1-31,2 0 0,-1-1 0,1 0 0,0 0 0,1 0 0,1 0 0,-1-1 0,0-15 0,2 21-111,1 0 0,1 0 0,-1 0 0,1 0 0,0 0 0,0 0 0,0 1 0,0-1 0,1 0 0,0 1 0,0-1 1,0 1-1,1-1 0,0 1 0,-1 0 0,1 0 0,1 0 0,-1 1 0,1-1 0,-1 1 0,1-1 0,0 1 0,0 1 0,0-1 0,1 0 0,-1 1 0,1 0 0,-1 0 0,1 0 0,0 1 0,-1 0 0,1-1 0,0 2 0,0-1 0,9 0 0,41 5-3238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2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14691,'28'-52'8352,"0"2"-5819,29-55-941,-21 35-167,28-65 1969,-53 180-2726,-7-21-1217,2 1 0,0-1 0,13 32 0,-15-47 66,1 0 0,-1-1 0,2 0 0,-1 0 0,1 0 0,0-1 0,1 0 1,-1 0-1,2-1 0,-1 1 0,1-2 0,8 6 0,35 18-3118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51 14243,'-153'-45'6425,"131"40"-3160,15 5-1545,15 6-423,23 4-809,0-5-320,23 6-864,-2-6-609,1 2-1495,-1 4-2233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25 190 14083,'-21'92'5641,"18"-93"-3152,8-3-513,-2-12-496,3 1-215,2-14-849,-8-10-416,-3-6-896,-5-4-489,8 5-1031,0 5-289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14083,'5'1'6137,"4"4"-2584,19 3-1929,-2-1-151,13-4-289,19 4-248,-4-9-688,9 0-336,-7-3-864,-14 1-648,-11 4-1601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15547,'1'1'5906,"24"-2"-4170,22-1-856,70-3-320,39-8 136,70-11 249,40-5 31,27-15-336,24 0-48,-28 3-552,-34 7-112,-55 15-304,-52 6-360,-67 19-865,-34 4-287,-73 13-296,-32 3-153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13235,'7'65'5777,"-12"-52"-2968,0-5-513,18 15-752,6 0-343,22 1-497,16 7-112,18-15-248,4-4-40,-15-11-192,-12-1-8,-31-4-224,-16-11-416,-9 0-968,-12-4-1073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20332,'36'40'1231,"-1"1"-1,28 47 0,-28-40-598,-21-33-326,-13-15-283,-1 1 0,0-1 1,1 0-1,-1 0 0,1 0 0,-1 1 1,0-1-1,1 0 0,-1 0 1,1 0-1,-1 0 0,0 0 0,1 0 1,-1 0-1,1 0 0,-1 0 1,1 0-1,-1 0 0,0 0 0,1 0 1,-1 0-1,1-1 0,-1 1 1,0 0-1,1 0 0,1-2 47,-1 0-1,1 0 1,-1 0 0,0 0-1,0 0 1,0-1-1,0 1 1,0 0 0,0 0-1,0-1 1,-1 1-1,1-5 1,6-27 290,-1-1-1,-2 0 1,-1-38 0,-3 69-436,3-25-239,-3 29 234,0-1-1,1 0 1,-1 1 0,0-1-1,0 0 1,1 1 0,-1-1 0,1 1-1,-1-1 1,1 0 0,-1 1-1,1-1 1,-1 1 0,1-1-1,-1 1 1,1 0 0,-1-1-1,1 1 1,0-1 0,-1 1 0,1 0-1,0 0 1,-1-1 0,1 1-1,0 0 1,-1 0 0,1 0-1,0 0 1,0 0 0,-1 0-1,1 0 1,0 0 0,0 0-1,-1 0 1,1 0 0,0 0 0,0 1-1,19 7-3070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11250,'1'-18'10921,"2"31"-8747,2 12-2134,-5-24-36,25 80 143,-22-73-143,0 0 1,1 0 0,0-1 0,1 1 0,-1-1 0,2 0 0,9 11 0,-14-17-12,0 0 1,0 0 0,0 0 0,0 0-1,0-1 1,0 1 0,0 0 0,0-1-1,0 1 1,0-1 0,0 1-1,0-1 1,0 1 0,0-1 0,1 0-1,-1 1 1,0-1 0,0 0 0,1 0-1,-1 0 1,0 0 0,0 0 0,0 0-1,1-1 1,-1 1 0,0 0 0,0 0-1,0-1 1,0 1 0,1-1 0,-1 1-1,0-1 1,0 0 0,0 1 0,0-1-1,0 0 1,0 0 0,0 0 0,-1 1-1,1-1 1,0 0 0,0 0-1,-1 0 1,2-2 0,3-5-89,0-1 0,-1 0 1,1 0-1,3-13 0,-4 11-19,23-79-519,-27 89 630,0 1-1,0-1 1,0 1 0,0 0 0,0-1 0,1 1 0,-1 0 0,0-1 0,0 1 0,0 0 0,0-1-1,1 1 1,-1 0 0,0-1 0,0 1 0,1 0 0,-1-1 0,0 1 0,0 0 0,1 0 0,-1 0 0,0-1-1,1 1 1,-1 0 0,0 0 0,1 0 0,-1 0 0,0-1 0,1 1 0,-1 0 0,1 0 0,-1 0 0,0 0-1,1 0 1,-1 0 0,0 0 0,1 0 0,-1 0 0,1 0 0,-1 0 0,0 1 0,1-1 0,-1 0 0,0 0-1,1 0 1,-1 0 0,0 1 0,1-1 0,-1 0 0,0 0 0,1 0 0,-1 1 0,0-1 0,1 1 0,15 20-105,-14-17 94,6 8-16,10 15 10,31 36 0,-44-57 33,0 0-1,1-1 1,0 1 0,0-1 0,0-1 0,0 1 0,1-1 0,0 0 0,0 0 0,0-1 0,12 4 0,-18-7 1,1 1 0,-1 0-1,1-1 1,-1 0 0,1 1 0,0-1 0,-1 0 0,1 0 0,0 0-1,-1 0 1,1 0 0,0 0 0,-1 0 0,1-1 0,0 1 0,-1 0 0,1-1-1,-1 0 1,1 1 0,-1-1 0,1 0 0,-1 0 0,1 0 0,-1 0-1,0 0 1,1 0 0,-1 0 0,0 0 0,0 0 0,0-1 0,0 1-1,0 0 1,0-1 0,0 1 0,0-2 0,1-5 79,0 1 1,-1-1-1,0 1 1,0-1-1,0 0 1,-2-10-1,4-21 45,-3 39-201,1-1 1,-1 1-1,1 0 1,-1 0-1,1-1 1,0 1-1,-1 0 1,1 0-1,0 0 0,-1 0 1,1 0-1,0 0 1,-1 0-1,1 0 1,0 0-1,-1 0 1,1 0-1,0 0 1,-1 0-1,1 0 0,-1 1 1,1-1-1,0 0 1,-1 1-1,1-1 1,-1 0-1,1 1 1,-1-1-1,1 0 1,-1 1-1,1 0 0,1 0-140,44 23-3424,-12-6 530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12979,'93'103'6129,"-95"-112"-2008,-4-8-2249,6-1-303,-2-12-489,2-5-304,2 10-808,1 7-520,10 14-1713,2 8-783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14867,'54'-16'5721,"-59"32"-3960,-2 2-881,7 15-360,4 1 40,12 0-40,3 3-16,12-12-128,10-3-111,8-9-145,1-6-32,-11-4-224,-13-8-152,-15-4-545,-6 0-487,-3-7-944,1 0-873</inkml:trace>
  <inkml:trace contextRef="#ctx0" brushRef="#br0" timeOffset="1">83 2 15203,'8'-2'5625,"13"2"-4232,8 2-417,10-1-280,5-1-104,-3 0-856,-2 0-568,-23 2-1521</inkml:trace>
  <inkml:trace contextRef="#ctx0" brushRef="#br0" timeOffset="2">36 159 15459,'18'2'5441,"34"0"-4824,11-2-553,-1 1-1305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6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10 153 9778,'-10'72'12790,"11"-136"-9276,0 55-3192,-1 0-91,1 1 1,0 0-1,0 0 0,1 0 1,0 0-1,4-10 1,-5 17-217,-1 0 1,1 0-1,0 0 1,-1 0-1,1 0 1,0 0-1,0 0 1,-1 0-1,1 1 1,0-1 0,0 0-1,0 1 1,0-1-1,0 0 1,0 1-1,0-1 1,0 1-1,0 0 1,1-1 0,0 1-1,1 0-22,-1 0 0,0 0 1,1 0-1,-1 1 0,0-1 0,0 1 0,0 0 0,1-1 0,-1 1 1,0 0-1,0 0 0,0 1 0,0-1 0,2 2 0,65 52-307,-45-34 166,42 28 0,-65-49 153,0 1 0,0 0 0,0-1 0,0 1 0,0-1 0,0 1 0,0-1 0,0 0 0,0 1 0,0-1 0,0 0 0,0 0 0,0 0 0,0 1 0,0-1 0,1 0 0,1-1 0,-3 1 1,1 0 0,-1-1 0,1 1-1,-1-1 1,1 1 0,-1 0 0,1-1-1,-1 1 1,0-1 0,1 1 0,-1-1-1,0 1 1,1-1 0,-1 1 0,0-1-1,0 0 1,1 1 0,-1-1 0,0 1-1,0-1 1,0 0 0,0 1 0,0-1-1,0-7 49,0 1-1,-1 0 1,1 0-1,-4-11 1,2 4-4,1 8-62,0-1-1,1 0 0,-1 0 0,2 0 1,-1 0-1,1 0 0,0 0 0,1 0 0,-1 1 1,5-12-1,-4 15-157,0 0 1,0-1-1,0 1 0,1 0 1,-1 0-1,1 0 1,-1 0-1,1 1 0,0-1 1,0 1-1,0 0 1,0 0-1,1 0 0,-1 0 1,1 0-1,-1 1 1,1-1-1,0 1 0,-1 0 1,7-1-1,-3 1-248,1 0 0,-1 0 0,1 1-1,0 0 1,-1 0 0,1 0 0,0 1 0,-1 1-1,1-1 1,-1 1 0,0 0 0,1 1 0,-1 0-1,0 0 1,0 0 0,7 6 0,-12-7 471,0 0 0,0 1 0,0 0 0,0-1 0,0 1 0,-1 0 0,1 0 0,-1 0 0,1 0 0,-1 0 1,0 0-1,-1 0 0,1 0 0,0 1 0,-1-1 0,0 0 0,0 0 0,0 4 0,6 30 928,-3-32-831,-1 1 0,1-1 0,0 0-1,0 0 1,0 0 0,1 0-1,0 0 1,0-1 0,0 1-1,0-1 1,1 0 0,0 0-1,0-1 1,0 0 0,0 0-1,0 0 1,7 3 0,-8-5-154,-1 0 0,1 1 0,0-1 1,0 0-1,0-1 0,0 1 0,0-1 0,0 0 0,1 0 1,-1 0-1,0 0 0,0-1 0,0 0 0,0 0 1,0 0-1,0 0 0,-1 0 0,1-1 0,0 0 1,-1 0-1,1 0 0,-1 0 0,1 0 0,-1-1 0,4-4 1,-5 6-108,-1 0 0,0-1 0,1 1 0,-1-1 0,0 0 0,0 1 0,0-1 0,0 0 1,-1 0-1,1 0 0,0 0 0,-1 1 0,1-1 0,-1 0 0,0 0 0,1 0 0,-1 0 0,0-3 1,1-15-440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7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14387,'9'2'5217,"20"1"-4089,-5 0-455,10 0-105,-3 1-168,-1 2-440,0 1-488,-2-2-1113</inkml:trace>
  <inkml:trace contextRef="#ctx0" brushRef="#br0" timeOffset="1">0 210 13739,'2'3'8738,"17"-1"-7490,17-7-984,8-2-80,8-1-240,-2-2-504,-4 7-1400,-7-2-4138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2:5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152 275 12211,'-47'90'4589,"38"-78"985,2-14-2957,-2-22-1735,8 18-717,-76-247 920,77 253-1062,-1-1 0,1 0 0,0 0 0,0 0 0,-1 0 1,1 0-1,0 0 0,0 1 0,0-1 0,0 0 0,0 0 0,0 0 0,0 0 0,0 0 0,1 0 0,-1 0 0,0 1 0,0-1 0,1 0 1,-1 0-1,0 0 0,1 0 0,0 0 0,23-16 758,-13 11-865,2-1 145,0-1 0,1 2-1,0 0 1,1 1 0,26-7 0,-35 11-51,0 0 1,0 0-1,0 1 1,1 0-1,-1 0 0,0 0 1,0 1-1,0 0 1,0 0-1,0 0 1,0 1-1,0 0 0,0 0 1,0 1-1,-1-1 1,1 1-1,-1 1 1,0-1-1,8 8 1,-11-10-8,0 0 1,-1 1 0,1-1 0,-1 1-1,1 0 1,-1-1 0,0 1 0,1 0-1,-1 0 1,0 0 0,0 0 0,-1 0-1,1 0 1,0 0 0,-1 0 0,1 0-1,-1 1 1,0-1 0,1 0 0,-1 3-1,-1-2 11,0 0 1,1 0-1,-1 0 0,-1 0 0,1 0 0,0-1 1,-1 1-1,1 0 0,-1-1 0,0 1 0,1-1 0,-6 5 1,-4 3 59,-1 0 1,-1-1-1,0 0 1,-21 11 0,4-4-263,1-2 1,-2-1 0,-46 13-1,71-25-1982,12-7-913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9906,'40'-40'5289,"-46"54"-400,3 3-3224,8 14-881,-1 3 8,9-10 24,0 1-80,2-11-128,5-2-127,2-9-297,4-3-24,0-12-136,-1 1-280,-3-2-657,-2 5-495,-7 0-1064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 14883,'5'-1'5809,"3"1"-3736,12 0-1329,4 0-168,9 3-208,12 0-344,-7 0-1064,-4-3-648</inkml:trace>
  <inkml:trace contextRef="#ctx0" brushRef="#br0" timeOffset="1">0 220 9594,'0'7'5417,"10"-9"-128,-5 2-3560,1 0-1265,32-7-168,15-7-504,11-1-576,-3 15-1281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51 173 10690,'-46'85'4416,"42"-76"453,9-14-3233,9-18-193,-5-2-478,-1 0-1,-2 0 0,5-32 1,-3 18 229,-8 38-1134,0 0 0,0 0 0,0-1-1,1 1 1,-1 0 0,0 0 0,1-1 0,-1 1 0,1 0 0,0 0-1,-1 0 1,1 0 0,0 0 0,0 0 0,0 0 0,-1 0 0,1 0-1,0 0 1,2-1 0,-2 2-44,0 0 0,0 0 0,-1 0 0,1-1 0,0 1 0,0 0 0,0 0 0,0 1 1,0-1-1,0 0 0,0 0 0,0 0 0,0 1 0,-1-1 0,1 0 0,0 1 0,0-1 0,0 1 0,-1-1 0,3 2 0,4 4-83,0 1 0,0 0 1,0 0-1,6 11 0,-1-4 117,-2-3-66,-3-1 10,1-2 1,1 1-1,-1-1 1,1 0-1,0 0 1,1-1-1,0-1 1,19 10-1,-29-16 11,1 1 0,-1-1 0,0 0-1,0 0 1,1 0 0,-1 0 0,0 0 0,0 0-1,1 0 1,-1 0 0,0 0 0,0 0 0,1 0-1,-1 0 1,0 0 0,1 0 0,-1 0 0,0-1-1,0 1 1,0 0 0,1 0 0,-1 0-1,0 0 1,0 0 0,1-1 0,-1 1 0,0 0-1,0 0 1,0 0 0,1-1 0,-1 1 0,0 0-1,0 0 1,0 0 0,0-1 0,0 1 0,0 0-1,1 0 1,-1-1 0,0 1 0,0 0 0,0 0-1,0-1 1,0 1 0,0 0 0,0-1 0,0 1-1,-1-14 144,-3-4-58,0 0 0,-1-32 0,5 46-271,-1-1-1,1 1 1,1-1 0,-1 1 0,0 0-1,1-1 1,0 1 0,0 0-1,0-1 1,1 1 0,-1 0 0,1 0-1,0 0 1,0 0 0,1 0 0,-1 1-1,6-7 1,11-3-2441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14131,'3'-32'7214,"9"-15"-4541,-2 0-1015,-6 25-864,-2 7-147,0 0 0,1 0 0,1 0 0,0 0 0,9-18 0,-13 32-633,1 0 0,-1 1 0,0-1-1,1 1 1,-1-1 0,1 0 0,-1 1 0,1-1 0,-1 1 0,1-1 0,-1 1 0,1-1-1,-1 1 1,1 0 0,-1-1 0,1 1 0,0 0 0,-1-1 0,1 1 0,0 0 0,-1 0 0,1 0-1,0 0 1,-1-1 0,1 1 0,0 0 0,0 0 0,-1 0 0,1 0 0,0 1 0,-1-1-1,1 0 1,0 0 0,-1 0 0,1 0 0,0 1 0,-1-1 0,1 0 0,0 1 0,-1-1-1,1 1 1,-1-1 0,1 0 0,-1 1 0,1-1 0,-1 1 0,1-1 0,-1 1 0,1 0 0,27 38-339,-20-28 200,13 17-1156,1-2-1,1 0 0,2-2 1,31 25-1,-21-21-1654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13891,'-3'-4'5929,"-2"-7"-3200,10 11-1801,11 0-320,12 2-464,8-6-144,7 3-400,5 1-496,2-2-1577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8 196 10626,'-6'-2'9478,"4"-2"-6064,5-12-4046,0 5 1704,-2 4-910,33-123 2909,-34 129-3025,0 0 1,0-1-1,0 1 0,1 0 1,-1 0-1,0 0 0,1 0 1,-1 0-1,1 0 0,-1 0 1,1 0-1,0 0 0,-1 0 1,1 0-1,0 0 0,0 0 0,-1 0 1,1 1-1,0-1 0,0 0 1,0 0-1,0 1 0,0-1 1,0 1-1,0-1 0,0 1 1,0-1-1,1 1 0,-1 0 1,0 0-1,0-1 0,0 1 1,0 0-1,0 0 0,1 0 0,0 0 1,2 2-70,0 0 1,0 0 0,0 0-1,-1 0 1,1 1-1,-1 0 1,0-1 0,1 1-1,4 7 1,55 63-1781,-27-18-2170,-26-34 1064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2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76 15003,'84'-76'5431,"-84"76"-5372,0 0-1,0 0 1,0 0 0,0 1 0,0-1 0,-1 0 0,1 0-1,0 0 1,0 0 0,0 0 0,0 0 0,0 0 0,0 0-1,0 0 1,0 1 0,0-1 0,0 0 0,0 0 0,0 0-1,0 0 1,0 0 0,0 0 0,0 0 0,0 0 0,1 0 0,-1 1-1,0-1 1,0 0 0,0 0 0,0 0 0,0 0 0,0 0 58,0 0-58,0 0 0,0 0 0,0 0 0,0 0-1,0 0 1,1 0 0,-1 0 0,0 1 0,0-1 0,0 0-1,0 0 1,0 0 0,0 0 0,0 0 0,0 0 0,0 0 0,1 0-1,-1 0 1,0 0 0,0 0 0,0 0 0,0 0 0,0 0-1,0 0 1,0 0 0,0-1 0,-4 19 1294,-14 29-1184,14-37 160,-7 21-241,-1-1 0,-2 0 0,-1 0 0,-32 45 0,47-75-89,0 0 0,0 0 0,0 0 0,1 0 1,-1 0-1,0 0 0,0 0 0,0 0 0,1 0 0,-1 0 1,0 0-1,0 0 0,0 0 0,1 0 0,-1 0 0,0 0 1,0 0-1,0 1 0,0-1 0,1 0 0,-1 0 1,0 0-1,0 0 0,0 0 0,0 0 0,1 0 0,-1 1 1,0-1-1,0 0 0,0 0 0,0 0 0,0 0 0,0 1 1,0-1-1,0 0 0,1 0 0,-1 0 0,0 1 1,0-1-1,0 0 0,0 0 0,0 0 0,0 1 0,0-1 1,0 0-1,0 0 0,0 0 0,0 1 0,0-1 1,0 0-1,-1 0 0,1 0 0,0 1 0,0-1 0,0 0 1,0 0-1,0 0 0,0 0 0,0 1 0,21-8-167,-19 6 132,13-5-294,1 0 0,0 1 0,0 1 0,1 0 0,-1 1 0,1 1 0,-1 1 0,33 1 0,22 12 103,-51-7 263,0-1 0,37 2 1,-57-6 10,1 0 1,-1 0 0,1 0 0,0 0-1,-1 0 1,1 0 0,-1 0-1,1 0 1,0-1 0,-1 1 0,1 0-1,-1 0 1,1 0 0,-1-1 0,1 1-1,-1 0 1,1 0 0,-1-1 0,1 1-1,-1-1 1,1 1 0,-1 0-1,0-1 1,1 1 0,-1-1 0,1 1-1,-1-1 1,0 0 0,-2-18 1266,-21-22 552,20 36-1657,0 1-85,0-1-237,0 0-1,-1 0 1,2 0 0,-1 0 0,1 0-1,0 0 1,0-1 0,0 1 0,1-1-1,-2-9 1,13 0-2497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14731,'41'-16'7382,"-35"15"-7305,0 0 1,-1 0 0,1 1 0,0 0 0,0 0-1,-1 0 1,1 1 0,0-1 0,-1 2 0,1-1-1,0 0 1,-1 1 0,0 0 0,11 5 0,-13-5-68,1 0 1,0 0-1,0 0 1,-1 1-1,0-1 1,1 1-1,-1 0 1,0 0 0,0 0-1,-1 0 1,1 0-1,0 0 1,-1 1-1,0 0 1,0-1-1,0 1 1,0 0-1,0 4 1,-1-3-6,0 1 0,0-1 0,-1 0 0,0 0 0,0 1 0,-1-1 0,0 0 0,1 1 0,-2-1-1,1 0 1,0 0 0,-4 7 0,-7 10 103,0 0-1,-1-1 1,-1 0-1,-30 33 1,39-48-33,-1 1 17,3-2 53,-1-1 0,0 0 0,1 0-1,-2 0 1,1 0 0,-10 6 0,24-13 78,-1 0 0,1 1 0,-1 0 0,1 1 0,0 0 0,16 1 0,-8 0-293,0 1 0,0 1-1,34 7 1,-19 3-518,-27-9-21,-1 0 0,1 0 0,1-1-1,-1 0 1,0-1 0,0 1 0,1-1 0,8 0-1,-7-5-1919,1-2-251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11282,'-2'0'4865,"8"-1"-2648,11 1-921,15 0-968,14-4-128,3 6-384,-4-2-536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15067,'1'-106'4959,"-1"105"-4839,-1-1 0,1 1 1,0-1-1,1 0 0,-1 1 1,0-1-1,0 0 1,1 1-1,-1-1 0,1 1 1,-1-1-1,1 1 0,-1-1 1,1 1-1,0-1 1,0 1-1,0-1 0,0 1 1,0 0-1,0 0 0,0 0 1,1-1-1,-1 1 1,0 0-1,0 0 0,1 1 1,-1-1-1,3-1 0,0 1-74,-1 1 0,0 0 0,0 0 0,0 0-1,0 0 1,0 0 0,1 1 0,-1-1-1,5 2 1,-3-1 128,-1 0-170,0 0 1,1 0-1,-1 0 1,0 0-1,0 0 1,0 1 0,0 0-1,0 0 1,0 0-1,0 1 1,-1-1-1,1 1 1,-1 0-1,0 0 1,1 0-1,-1 0 1,-1 0-1,1 1 1,0-1-1,-1 1 1,0 0-1,0 0 1,0 0-1,0 0 1,-1 0 0,1 0-1,-1 0 1,0 1-1,0-1 1,-1 0-1,1 1 1,-1 5-1,-2 3-7,0 1 0,0-1 0,-1 0 0,-1 0 0,0 0 0,-1 0 0,0-1 0,-13 21 0,7-14 356,-1 0 0,-1-1 1,-1-1-1,-26 26 0,30-30 868,23-7-664,-3-4-598,29 9-427,0-2 0,0-1 0,69 3 0,-66-10-2712,68-7-1,-94 2 101</inkml:trace>
  <inkml:trace contextRef="#ctx0" brushRef="#br0" timeOffset="1">74 186 13363,'0'-2'5593,"3"2"-3240,5 3-985,4-1-1280,30 11-200,54 11-344,-36-11-2073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18 259 13859,'-5'8'1162,"-7"17"2109,12-25-3241,0 0 0,0 0 0,0 0 1,0 0-1,0 0 0,-1 1 0,1-1 0,0 0 0,0 0 0,0 0 0,0 0 0,0 0 0,0 0 0,0 0 0,0 0 0,0 0 0,0 1 0,0-1 0,0 0 0,0 0 1,0 0-1,0 0 0,0 0 0,0 0 0,0 0 0,0 0 0,0 1 0,0-1 0,0 0 0,0 0 0,0 0 0,1 0 0,-1 0 0,0 0 0,0 0 0,0 0 0,0 0 0,0 0 1,0 1-1,0-1 0,0 0 0,0 0 0,0 0 0,0 0 0,1 0 0,-1 0 0,0 0 0,0 0 0,0 0 0,0 0 0,0 0 0,0 0 0,0 0 0,0 0 0,1 0 1,-1 0-1,0 0 0,13-9 1701,-3 0-1370,0 0-1,-1-1 0,-1 0 1,0-1-1,0 1 0,-1-1 1,0-1-1,-1 0 0,0 0 1,-1 0-1,0 0 0,-1-1 1,-1 1-1,4-23 0,2-6 654,-6 32-595,-1-1-1,0 0 0,1-17 1,21 66 55,-12-11-1395,-1 0-1,10 41 0,-13-43-267,7 30-1682</inkml:trace>
  <inkml:trace contextRef="#ctx0" brushRef="#br0" timeOffset="1">166 249 15243,'-95'-10'6138,"97"7"-3922,21 0-1496,-2 3-344,16 0-768,7 4-776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171 302 16492,'50'39'6225,"-48"-52"-4521,4-9-512,-1-7-607,5-8-337,-8-5-928,-4-1-401,-5 3-1263,-7 2-369</inkml:trace>
  <inkml:trace contextRef="#ctx0" brushRef="#br0" timeOffset="1">0 1 14731,'10'0'5569,"19"0"-3648,4 0-657,9 5-360,16 1-144,9 6-1048,8-3-664,3 4-1016,-7 4-777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0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57 12211,'65'48'4833,"-68"-29"-2889,-3 4 72,-11 4 81,-2 1-49,-10-10-351,4 0-169,-2-18-400,-6-7-95,15-19-345,0-18-168,20-4-176,12-1-224,4 10-104,4 15-8,5 28-608,-4 16-729,0 11-1639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3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1164 13283,'5'-8'4985,"16"-18"-3657,9-13-200,38-33-31,21-17-89,41-33-168,25-15-64,37 6-152,6 6-144,5 29-231,-8 13-169,-40 14-72,-11 17 32,-28 17-337,-12 7-135,-20 7-664,-16 1-408,-32 9-777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22 13035,'-7'-6'716,"5"4"-430,1 1 0,-1-1 0,0 1 0,0 0 0,0-1 0,0 1 0,0 0 0,0 0 0,0 0 0,0 0 0,-5 0 0,6 1-210,0 1-1,-1-1 0,1 1 0,0-1 0,0 1 1,0 0-1,-1 0 0,1 0 0,0 0 1,0-1-1,0 1 0,0 1 0,0-1 1,1 0-1,-1 0 0,0 0 0,0 0 0,1 1 1,-1-1-1,1 0 0,-1 0 0,1 1 1,-1-1-1,1 3 0,-9 18 293,-3 9 701,1 0 0,-13 57-1,24-87-1005,0-1 1,0 1-1,0 0 0,-1-1 1,1 1-1,0 0 0,0 0 1,0-1-1,0 1 0,0 0 1,0 0-1,1-1 0,-1 1 1,0 0-1,0-1 0,0 1 1,1 0-1,-1 0 0,0-1 1,1 1-1,-1-1 0,0 1 1,1 0-1,-1-1 0,1 1 1,-1-1-1,1 1 0,-1-1 1,1 1-1,0-1 0,-1 1 1,1-1-1,-1 0 0,1 1 1,0-1-1,-1 0 0,1 0 1,1 1-1,-1-1 452,4 0-42,62-4 23,0-3 0,-1-4 1,121-34-1,-126 33-2826,-36 4 224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0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18 104 13547,'-16'-83'4373,"16"83"-4279,-1-1-1,1 0 1,0 1 0,0-1 0,0 0 0,-1 1-1,1-1 1,0 0 0,0 1 0,0-1 0,0 0-1,0 1 1,0-1 0,0 0 0,0 0 0,1 1-1,-1-1 1,0 0 0,0 1 0,1-1-1,-1 1 1,0-1 0,0 0 0,1 1 0,-1-1-1,1 1 1,-1-1 0,1 1 0,-1-1 0,1 0-1,15 4 1417,-9-1-955,195 42 1374,-159-40-1518,8 1-121,-38 0 652,-13-4-889,0-1 0,0 0 0,0 1 0,0-1-1,0 0 1,0 0 0,0 1 0,0-1 0,0 0 0,0 1-1,0-1 1,0 0 0,0 0 0,-1 1 0,1-1 0,0 0 0,0 1-1,0-1 1,0 0 0,0 0 0,-1 0 0,1 1 0,0-1-1,0 0 1,0 0 0,-1 1 0,1-1 0,0 0 0,0 0 0,0 0-1,-1 0 1,1 0 0,0 1 0,-1-1 0,1 0 0,0 0-1,-14 9-1,0 2-1,1-1 0,1 2 0,0-1 0,-17 22 0,22-24-33,-13 16-193,-24 39 0,17-22-897,1-2-1363,1-3-3340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3 126 12323,'-3'-3'9914,"14"0"-8394,14 3-1472,6 6-56,16 4-568,-7-2-856</inkml:trace>
  <inkml:trace contextRef="#ctx0" brushRef="#br0" timeOffset="1">445 149 13915,'-4'-5'6665,"-5"-13"-2320,0 0-1672,-8-13-1497,6 0-376,-2 7-832,5 8-736,3 11-2104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880 18 12523,'-13'-9'5073,"-25"1"-2833,-23 8-359,-39 47-377,-20 23-80,-28 42-504,17 29-143,25 35-321,12 9-160,53-5-368,13-11-376,40-32-777,17-12-599,4-27-3841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14315,'-26'18'5729,"-45"33"-3616,-15 14-425,-12 39-600,1 19-304,27 38-447,16 2-185,35-9-224,19-11-312,16-29-977,5-7-671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3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13067,'153'148'9150,"222"165"-6076,-223-220-1758,-104-66-1268,-42-28 1218,-3-9-673,7-20-309,8-2-126,48-90 312,-38 66-404,3 2-1,2 1 1,2 1 0,3 2-1,47-49 1,-74 87-608,1 0 1,-1 0 0,2 2 0,-1-1 0,22-12-1,-2 13-5594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04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69 11498,'13'101'5426,"3"53"-2751,-16-128-2163,0 0-1,-1 0 1,-2 0 0,-6 27 0,7-44-262,-1 1 0,0-1 0,-1 0 0,1 1 0,-2-2 0,1 1 0,-2 0 0,1-1 0,-1 0 0,0 0 0,0-1 0,-1 1 0,0-2 0,-1 1 0,1-1 1,-1 0-1,-1 0 0,1-1 0,-1 0 0,1-1 0,-2 0 0,1 0 0,0-1 0,-16 4 0,9-4-61,0 0 0,-1 0 0,0-2 0,1 0 0,-1-1 0,0-1 0,1 0 0,-23-5 1,30 4-134,0 0 1,0-1 0,0 0 0,1-1 0,-1 0 0,1 0 0,0-1-1,0 0 1,1 0 0,-1-1 0,1 1 0,0-2 0,1 1 0,-1-1 0,1 0-1,-8-13 1,7 6-20,0 0 0,1 0-1,0-1 1,1 0 0,1 0 0,0 0-1,1 0 1,1-1 0,-1-24-1,3 10-61,2 1-1,0 0 0,2 0 0,8-33 0,-8 44-68,1 1 0,1-1 0,0 1-1,2 0 1,0 1 0,0 0 0,12-16 0,-16 27-8,-1 1 0,1-1 0,-1 1 0,1 0 0,1 0 0,-1 0 0,1 0 0,-1 1 0,1 0 0,0 0 0,0 0 0,0 1 0,1-1 0,-1 1 0,1 1 0,-1-1 0,1 1 0,-1 0 0,1 0 0,0 0 0,0 1 0,-1 0 0,1 0 0,0 1 0,10 1 0,-9 0-127,0 0 0,0 1 0,0 0 0,0 0 0,-1 0 0,1 1 0,8 6 0,-1 1-501,-2 1 0,15 14 0,-27-25 703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1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9450,'-4'-18'5873,"5"-14"345,-1 46-3874,0 29-319,-1 61-945,-6 24-424,4 25-336,0-2-216,9-26-320,7-19-232,2-33-720,3-11-297,-7-35-807,-6-11-713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16764,'-2'8'6697,"-3"18"-4697,2 18-319,0 47-825,-1 11-360,8 22-416,4-2-104,3-22-776,7-5-632,-7-30-1297,-4-8-1544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4:1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11514,'10'25'7341,"-4"-4"-5094,22 68-268,45 95 1,-54-144-1865,3 0 1,1-1 0,1-1-1,44 51 1,-56-75-73,1 1 90,0 0 1,0 0-1,1-1 1,1-1-1,0-1 1,30 19-1,-36-38 1609,7-9-1472,-1 0 0,-1-1 0,-1-1 0,15-23 1,-14 18-71,14-24 146,-2-2-1,26-70 0,-12 26-145,-24 58-221,-9 17-186,1 0-1,0 1 0,1 0 0,1 1 0,1 0 0,0 0 0,1 1 0,23-22 0,7 0-2183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5:02.43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19 399 7122,'-6'13'2334,"4"-10"-2173,1 0-1,-1-1 0,1 1 0,0 0 0,-1 0 0,1 0 0,1 0 0,-1-1 0,0 1 1,1 1-1,0-1 0,-1 0 0,1 0 0,0 0 0,1 0 0,-1 0 0,0 0 0,1 0 1,0 0-1,1 4 0,-1-7-113,-1 1 0,1 0 1,0-1-1,0 1 0,0-1 0,0 1 1,-1-1-1,1 1 0,0-1 0,0 0 1,0 1-1,0-1 0,0 0 0,0 0 1,0 0-1,0 0 0,0 0 0,0 0 1,0 0-1,0 0 0,0 0 0,0 0 1,0 0-1,0-1 0,0 1 0,0 0 1,0-1-1,1 0 0,29-15 785,50-40 489,-3-3 0,105-104 0,-150 131-1232,-1-1-1,-1-2 1,34-52 0,-103 124 347,-58 67-175,30-33-215,-66 90 0,104-125-14,20-27-30,1 0-1,0 1 1,1 0 0,-7 13-1,12-23-3,1 1 0,0-1 0,-1 1-1,1-1 1,0 1 0,0-1 0,-1 1-1,1-1 1,0 1 0,0-1 0,0 1 0,0 0-1,0-1 1,0 1 0,0-1 0,0 1-1,0 0 1,0-1 0,0 1 0,0-1-1,0 1 1,0 0 0,0-1 0,1 1-1,-1-1 1,0 1 0,0-1 0,1 1 0,-1-1-1,0 1 1,1-1 0,-1 1 0,1-1-1,-1 1 1,0-1 0,1 0 0,-1 1-1,1-1 1,-1 0 0,1 1 0,-1-1-1,1 0 1,0 0 0,-1 1 0,1-1 0,-1 0-1,1 0 1,0 0 0,-1 0 0,1 0-1,-1 0 1,1 0 0,0 0 0,-1 0-1,1 0 1,0 0 0,39-7-24,-38 6 26,15-4 21,0 0-1,-1-2 1,0 0-1,-1-1 1,1 0-1,-1-2 1,26-21 0,2-6 90,42-50 0,2-2 9,-46 53-42,74-52 0,-103 82-67,-11 13 12,-15 19 25,12-22-41,-144 245 146,126-209-123,-23 69 0,38-95-31,4-11-3,0 0 0,0 0 0,0 1-1,1-1 1,-1 1 0,1-1 0,0 0 0,0 1-1,0-1 1,0 1 0,1-1 0,0 1 0,1 3-1,-2-6 3,0-1-1,0 0 1,1 1-1,-1-1 1,0 0-1,0 0 0,1 1 1,-1-1-1,0 0 1,1 0-1,-1 1 0,0-1 1,1 0-1,-1 0 1,1 0-1,-1 0 1,0 0-1,1 0 0,-1 0 1,1 0-1,-1 1 1,0-1-1,1-1 0,-1 1 1,1 0-1,-1 0 1,0 0-1,1 0 1,-1 0-1,1 0 0,-1 0 1,1-1-1,15-6-13,-15 7 11,29-18-11,0-1 0,38-33 0,-10 7 26,326-222 308,-365 254-275,-15 10-32,0 0-1,0 0 1,0 1 0,0 0-1,1-1 1,-1 2-1,1-1 1,-1 0 0,9-1-1,-13 3-8,1 0-1,-1 0 0,0 0 0,0 0 1,0 0-1,1 0 0,-1 0 1,0 0-1,0 0 0,0 0 1,1 0-1,-1 0 0,0 0 1,0 0-1,0 0 0,1 0 1,-1 0-1,0 0 0,0 0 1,0 1-1,0-1 0,1 0 1,-1 0-1,0 0 0,0 0 1,0 0-1,0 0 0,0 1 1,1-1-1,-1 0 0,0 0 1,0 0-1,0 0 0,0 1 1,0-1-1,0 0 0,0 0 1,0 0-1,0 1 0,0-1 0,1 0 1,-4 13 54,-11 20 47,11-27-80,-23 46 111,9-19-11,-20 54 0,-9 34 311,45-110-370,7-10-45,13-15-38,-16 11 17,122-115-5,-85 78 12,81-64-1,-113 98-2,0 0-1,1 1 0,0 0 0,0 0 0,0 1 1,0 1-1,1-1 0,-1 1 0,13-1 0,-20 3 4,-1 1-1,1 0 0,0 0 0,-1 0 1,1 0-1,0 0 0,0 0 0,-1 1 1,1-1-1,0 1 0,-1-1 0,1 1 1,-1-1-1,1 1 0,0 0 0,-1 0 1,0 0-1,1 0 0,-1 0 0,0 0 1,1 0-1,-1 0 0,0 1 0,0-1 1,0 0-1,0 1 0,0-1 0,0 1 1,0-1-1,-1 1 0,1-1 0,0 1 1,-1 0-1,1-1 0,-1 1 0,0 0 1,0-1-1,1 4 0,-1 4 30,0 0-1,0 0 1,-1 0 0,0 0 0,0 0-1,-3 10 1,-6 11 48,-1 0 0,-2 0-1,-19 33 1,14-26 48,11-21 42,7-16-169,0 0-1,0 0 0,0 0 1,0 0-1,0 0 0,0 1 0,0-1 1,0 0-1,0 0 0,0 0 1,0 0-1,0 0 0,0 0 1,0 0-1,0 0 0,0 0 0,0 0 1,0 1-1,0-1 0,0 0 1,0 0-1,0 0 0,0 0 0,0 0 1,0 0-1,0 0 0,0 0 1,0 0-1,1 0 0,-1 0 1,0 0-1,0 1 0,0-1 0,0 0 1,0 0-1,0 0 0,0 0 1,0 0-1,0 0 0,0 0 1,0 0-1,0 0 0,1 0 0,-1 0 1,0 0-1,0 0 0,0 0 1,0 0-1,0 0 0,0 0 0,0 0 1,0 0-1,0 0 0,1 0 1,-1 0-1,0 0 0,0 0 1,0 0-1,0 0 0,0 0 0,0 0 1,0 0-1,0 0 0,0 0 1,0-1-1,24-20 80,1-4-58,39-29-1,-35 31 9,36-37-1,-65 60-38,-1 0-1,1 0 1,0 0-1,0 0 0,0 0 1,0 0-1,0 0 1,0 0-1,0 0 0,0 0 1,0 0-1,-1-1 1,1 1-1,0 0 0,0 0 1,0 0-1,0 0 1,0 0-1,0 0 0,0 0 1,0 0-1,0 0 1,0-1-1,0 1 0,0 0 1,0 0-1,0 0 1,0 0-1,0 0 0,0 0 1,0 0-1,0 0 1,0-1-1,0 1 0,-15 9-600,-9 15-883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5:08.485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86 11242,'315'-59'9740,"3"32"-7153,319 28-2367,-615-1-192,-8 0-17,0 1-1,0 0 0,28 5 0,-38-4-556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6:5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200 106 12547,'-6'5'5457,"-5"14"-3001,-7 2 49,-8 1-441,-4-6-247,-4-13-337,3-6-160,4-12-375,12-9-265,14-15-328,5 0-232,16 0-136,8 11-48,9 23-232,2 10-240,3 24-801,-8-1-679,-11 3-1417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154 305 11122,'96'39'4577,"-96"-47"-2280,7-4-721,-2-6-376,-9-1-183,6-7-641,-10-7-552,-2-9-1193,2 1 1585</inkml:trace>
  <inkml:trace contextRef="#ctx0" brushRef="#br0" timeOffset="1">44 62 16139,'-44'-37'6370,"85"39"-4114,11 1-647,8-5-425,-5-4-360,-9 1-552,-4-3-120,-14 3-1096,7 2-912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6:5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5 239 12315,'-4'-5'12822,"6"-8"-10436,12-19-2951,0 8 824,-9 17-136,-1-1-1,1 1 1,-2-1 0,1 0 0,3-14 0,-7 21-112,0 1 0,1-1 0,-1 1 0,0-1 0,0 1 0,1-1 0,-1 1 0,0-1 0,1 1 1,-1 0-1,0-1 0,1 1 0,-1 0 0,0-1 0,1 1 0,-1 0 0,1-1 0,-1 1 0,1 0 0,-1 0 0,1 0 0,-1-1 0,1 1 0,-1 0 0,1 0 0,-1 0 0,1 0 1,-1 0-1,1 0 0,-1 0 0,1 0 0,-1 0 0,1 0 0,-1 0 0,1 0 0,-1 0 0,1 1 0,-1-1 0,1 0 0,22 11-14,-17-7 16,15 7-41,14 7 19,0-2 0,66 22 0,-100-38 13,0 1 0,0-1-1,0 0 1,0 0-1,0 0 1,0 1-1,0-1 1,0 0 0,1 0-1,-1 0 1,0-1-1,0 1 1,0 0 0,0 0-1,0-1 1,0 1-1,0 0 1,0-1-1,0 1 1,0-1 0,0 1-1,0-1 1,0 0-1,1 0 1,-1-1 16,0 1 1,0-1-1,-1 0 1,1 1-1,0-1 0,-1 0 1,1 1-1,-1-1 1,1 0-1,-1 0 0,0 0 1,1 1-1,-1-4 1,-1-6 182,0 0 0,0-1 1,-6-18-1,6 27-143,-2-6 81,0 0 1,0 1 0,-8-14-1,-3-8-55,14 30-121,-1-1 0,1 1 1,0 0-1,0-1 0,0 1 1,0-1-1,0 1 0,0-1 0,0 1 1,0 0-1,0-1 0,0 1 1,0-1-1,0 1 0,0 0 0,0-1 1,0 1-1,1-1 0,-1 1 1,0 0-1,0-1 0,0 1 0,1-1 1,-1 1-1,0 0 0,0-1 1,1 1-1,-1 0 0,0 0 0,1-1 1,-1 1-1,0 0 0,1 0 1,-1-1-1,0 1 0,1 0 1,-1 0-1,1 0 0,-1 0 0,0-1 1,1 1-1,-1 0 0,1 0 1,24-2-1787,-19 2 1375,32-2-1359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6:5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13475,'83'20'5745,"-92"-38"-2816,9 0-1665,-3-16-792,-5-4-472,0-2-1072,-3 1-488,-7 9-1081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0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 9634,'-8'-8'5249,"63"5"-888,-3-5-2913,0 1-303,5 2-1137,0 1-865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0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9498,'52'68'5073,"-36"-87"-712,9-16-2929,-1-8-207,14-5-529,-4-5-208,-2 12-216,-12 7 56,-14 19-136,2 9 24,-9 8 32,9 11-128,-8 11 48,-3 13-88,3 14-424,1 6-264,2-5-792,6-2-529</inkml:trace>
  <inkml:trace contextRef="#ctx0" brushRef="#br0" timeOffset="1">210 287 11386,'-77'-39'5426,"92"42"-1850,8-1-1671,24-1-1097,2 3-256,-7-4-1128,2 6-624,-15 2-1937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13299,'26'-4'5313,"72"-5"-2744,19-6-817,65-1 184,45-2-159,17 2-649,16 3-272,-4 1-392,-45 6-264,-50 7-520,-38 4-256,-69 3-1168,-20 0-593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18 258 10170,'-12'0'12110,"7"-29"-10522,6-134 238,0 142-1574,-2-11 117,2 20 341,12 37-418,-10-18-287,6 14-2,1-2 0,15 22-1,-22-36-2,-1-1 1,1 0-1,1 0 0,-1 0 0,1-1 1,-1 1-1,1-1 0,0 0 0,0 0 0,1 0 1,-1 0-1,1-1 0,-1 0 0,1 0 1,8 3-1,-11-5 3,0 1 0,0-1 1,0 0-1,0 0 0,0 0 0,0 0 1,0 0-1,0-1 0,0 1 0,0-1 1,0 1-1,0-1 0,0 0 0,0 1 1,0-1-1,0 0 0,-1 0 0,1 0 1,0-1-1,-1 1 0,1 0 0,-1-1 1,1 1-1,-1-1 0,0 1 0,1-1 1,0-2-1,2-4 61,0 0 0,0-1 0,0 1 0,3-17 0,-1 6 106,-6 18-168,1 1-1,-1-1 0,1 1 1,-1 0-1,0-1 0,1 1 1,-1 0-1,1 0 0,0-1 1,-1 1-1,1 0 0,-1 0 1,1 0-1,-1 0 0,1 0 1,-1 0-1,1-1 0,0 1 1,-1 0-1,1 1 0,-1-1 0,1 0 1,-1 0-1,1 0 0,0 0 1,-1 0-1,1 1 0,-1-1 1,1 0-1,-1 0 0,1 1 1,-1-1-1,1 0 0,-1 1 1,0-1-1,1 0 0,-1 1 1,1 0-1,28 20-272,-20-14 120,9 5-349,0 0 1,0-2-1,1 0 1,0-1-1,1-1 1,0-1-1,1 0 1,-1-2-1,1 0 1,0-1-1,0-2 1,1 0-1,-1-1 1,37-3-1,-57 2 619,1 0-1,0 0 0,-1 0 1,1 0-1,0 0 0,-1 0 1,1 1-1,0-1 0,-1 1 0,1-1 1,0 1-1,-1 0 0,1-1 1,-1 1-1,1 0 0,-1 0 1,0 0-1,1 0 0,-1 1 1,0-1-1,0 0 0,0 0 1,0 1-1,-1 3 3913,-10-1-3229,5-1-261,1-1-417,-1 0-1,0 0 1,0 0-1,0-1 1,0 0-1,0 0 1,0 0-1,0 0 1,0-1-1,0 0 1,0 0-1,-1 0 1,-8-2-1,11 0-86,-1 1-1,1 0 1,0-1-1,-1 0 0,1 0 1,0 0-1,0 0 1,0 0-1,0-1 0,1 1 1,-1-1-1,1 0 1,0 1-1,-1-1 0,1 0 1,0-1-1,1 1 1,-1 0-1,1 0 1,-2-5-1,1 4-36,1 0-1,-1 0 1,1 0 0,0-1-1,1 1 1,-1 0 0,1 0 0,0 0-1,0-1 1,0 1 0,0 0-1,2-5 1,-2 7-68,1 0 0,0 0 0,0 0 0,0 0 0,0 0 0,0 0 0,0 0 0,1 1-1,-1-1 1,1 0 0,-1 1 0,1-1 0,-1 1 0,1-1 0,0 1 0,0 0 0,0 0 0,0 0 0,0 0 0,0 0 0,0 0 0,0 0-1,0 1 1,0-1 0,4 1 0,30-1-1874,5 6-649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1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14 212 11458,'35'49'4281,"14"-56"-3320,2-1 143,-12-6 0,-9-1 8,-23-3 425,-15-5 167,-23 1 248,-10-8 73,-9 4-497,3-3-360,18 11-583,11-3-305,29 8-673,17 5-303,22 0-944,12 11-705,9 10 1233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2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168 233 11995,'29'18'2639,"0"-10"8538,-29-7-11040,-3-12-150,0 0-1,1 1 1,0-1-1,1 0 0,0-19 1,1 23-338,0 1 1,-1-1-1,0 0 0,0 0 1,-1 0-1,0 0 0,0 1 1,-1-1-1,1 1 1,-1 0-1,-1 0 0,1 0 1,-1 0-1,0 0 0,0 1 1,-1-1-1,0 1 0,-7-6 1,5 5 188,0 1 1,-1 0 0,1 0-1,-1 0 1,0 1-1,0 1 1,0-1 0,-1 1-1,1 0 1,-1 1-1,0 0 1,0 1-1,1 0 1,-11-1 0,-4 2 3174,39-1-652,45 2-16,39 19-639,24 3-1497,-66-17-1222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36 110 12755,'-27'-59'3143,"18"40"2525,13 37-5101,0-1 0,2 0 0,0 0-1,0 0 1,13 21 0,-17-34-517,1 0-1,-1 0 0,1 0 0,0 0 1,0 0-1,0-1 0,0 0 1,1 1-1,-1-1 0,1 0 1,0-1-1,0 1 0,0-1 1,0 0-1,1 0 0,-1 0 1,0 0-1,1-1 0,-1 1 1,1-1-1,0-1 0,-1 1 1,1-1-1,0 1 0,8-2 1,-9 1 11,0-1 0,0 0 0,0 0 0,0-1 0,0 1 0,-1-1 0,1 0 0,0 0 0,-1 0 0,1 0 0,-1-1 0,0 1 0,0-1 0,0 0 0,0 0 0,0 0 0,-1 0 0,1 0 0,-1-1 0,0 1 0,0-1 0,0 0 0,-1 1 0,1-1 0,-1 0 0,0 0 0,1-6 0,0 3-17,-1-1 0,0 1 0,0 0 0,-1-1 0,0 1 0,-1-1 0,1 1-1,-1-1 1,-1 1 0,1 0 0,-1-1 0,-1 1 0,1 0 0,-5-7 0,1-1-513,10 10-1352,22 15-2155,1 5 229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3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21 192 11699,'-6'9'904,"-8"18"1910,17-18-1571,14-5-158,-4-5-652,0 1 1,0-2-1,0 1 0,0-2 1,16-4-1,-24 5-314,1 0 0,-1 0 1,1 0-1,-1 0 0,0-1 0,0 0 1,0 0-1,0-1 0,0 1 0,-1-1 0,1 0 1,-1 0-1,7-9 0,-10 10-11,0 1 0,0-1 0,0 0 0,0 0 0,0 0 0,-1 1 0,1-1 0,-1 0 0,0 0 1,0 0-1,0 0 0,0 0 0,0 0 0,-1 0 0,1 0 0,-1 1 0,0-1 0,1 0 0,-2 0 0,1 1 0,0-1 0,0 0 0,-1 1 0,1 0 0,-1-1 0,0 1 0,0 0 0,-4-4 0,-5-6 556,-1 2 0,0-1 0,-24-15 0,32 23-528,2 3-124,1-1-1,-1 0 0,1 1 1,0-1-1,0 0 0,-1 0 1,1 0-1,0 0 0,0-1 1,0 1-1,0 0 0,0 0 1,0-1-1,1 1 0,-1 0 1,0-1-1,0-1 1,1 3-48,1-1 0,-1 1 0,0-1 0,0 1 0,1-1 0,-1 1 0,1-1 0,-1 1 0,0-1 0,1 1 0,-1-1 0,1 1 0,-1 0 0,1-1 1,-1 1-1,1 0 0,-1 0 0,1-1 0,-1 1 0,1 0 0,0 0 0,-1 0 0,1-1 0,-1 1 0,1 0 0,-1 0 0,2 0 0,9-1-588,0 1 0,0 0 0,13 2 0,2 2-732,0 1 0,0 2 0,0 0 0,35 17 0,27 8-155,-87-31 1665,0 0 1,0 0-1,0 0 0,0 0 0,0 0 1,0 1-1,-1-1 0,1 0 0,0 0 1,-1 1-1,1-1 0,-1 1 0,1-1 0,-1 0 1,0 1-1,1-1 0,-1 1 0,0-1 1,0 1-1,0-1 0,0 1 0,0-1 1,-1 2-1,2 8 568,0-6-609,1 0 0,-1 0 0,2 0 1,-1 0-1,0 0 0,1-1 0,0 1 0,0-1 0,0 0 1,0 0-1,1 0 0,0 0 0,0-1 0,0 1 1,0-1-1,0 0 0,1 0 0,-1 0 0,1-1 1,0 0-1,0 0 0,6 2 0,-5-2-117,-1 0-1,1 0 1,0-1-1,0 1 0,0-1 1,0-1-1,0 1 1,0-1-1,1 0 1,-1-1-1,0 1 1,0-1-1,0 0 1,0-1-1,-1 0 0,1 0 1,0 0-1,0 0 1,6-5-1,-11 6-103,1-1-1,0 1 0,-1-1 1,1 1-1,-1-1 0,1 0 1,-1 0-1,0 0 0,0 0 1,0 0-1,0 0 0,0 0 1,0 0-1,0 0 0,-1-1 1,1 1-1,-1 0 0,0 0 1,1-1-1,-1 1 0,0 0 1,-1-1-1,1 1 0,-1-3 1,1-18-1658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5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14 11618,'0'-1'120,"0"0"0,0 1 0,0-1 0,-1 1 0,1-1 0,0 0 0,0 1 0,-1-1 0,1 1 0,-1-1 0,1 1 0,0-1 0,-1 1 0,1-1 0,-1 1 0,1-1 0,-1 1 0,1 0 0,-1-1 0,1 1 0,-1 0 0,1-1 0,-1 1 0,0 0 0,1 0 0,-1-1 0,0 1 0,0 0 0,-2 19 1188,11 50-137,4-19 245,2 0 0,39 92 0,-27-79-736,17 40 213,90 154 1,83 78 147,-188-296-1249,1-1 0,2-2 0,53 50 0,-67-70-1445,-12-9-671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40 12491,'-37'-39'5569,"74"40"-2408,9 3-1249,11 4-584,-12-7-528,-7 4-968,-4-1-640,-20-4-1248,-1 8-537</inkml:trace>
  <inkml:trace contextRef="#ctx0" brushRef="#br0" timeOffset="1">1 137 13555,'6'2'5281,"19"-5"-3937,17 3-455,23-3-833,3-1-617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43 176 11186,'1'1'228,"-1"0"-1,1 1 0,0-1 1,0 0-1,0 1 1,0-1-1,0 0 0,0 0 1,0 0-1,1 0 0,-1 0 1,0 0-1,0 0 0,3 1 1,-4-2-146,1 0 1,-1 0 0,0-1 0,1 1-1,-1 0 1,1 0 0,-1 0-1,1 0 1,-1 0 0,0-1-1,1 1 1,-1 0 0,0 0 0,1-1-1,-1 1 1,0 0 0,1-1-1,-1 1 1,0 0 0,1-1 0,-1 1-1,0 0 1,0-1 0,0 1-1,1 0 1,-1-1 0,0 1-1,0-1 1,0 1 0,0-1 0,0 0-1,2-9 786,0 0 0,-1 0 0,0-15-1,-1 22-713,0-8 512,0 0-1,-1 0 0,0 0 0,-1 1 0,0-1 0,0 0 0,-1 1 0,-1 0 0,-6-15 0,11 21 1254,8 5-1271,19 9-841,-20-7 309,5 2-111,22 8-21,42 22-1,-70-31 12,0-1-1,0 2 0,0-1 0,0 1 0,-1 0 1,1 0-1,-1 0 0,-1 1 0,1 0 1,-1 1-1,0-1 0,8 14 0,-13-19 11,1 1-1,-1 0 0,1-1 0,-1 1 0,1 0 0,-1 0 0,0-1 0,0 1 1,0 0-1,0 0 0,0-1 0,0 1 0,-1 0 0,1 0 0,0-1 1,-1 1-1,0 0 0,1-1 0,-1 1 0,-1 2 0,0-1 14,0-1-1,-1 1 0,1 0 0,-1-1 1,0 1-1,0-1 0,1 0 1,-1 0-1,-5 3 0,-5 1 66,-1 0 1,0-1-1,-23 6 0,36-11-78,-19 6-294,1-1-1,-1-1 1,0-1 0,0-1 0,0-1-1,-1 0 1,-22-4 0,30 0-2336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63 142 10282,'-54'4'3917,"54"-4"-3882,-1 0 0,1 0-1,0 0 1,-1 0 0,1 0 0,0 0-1,0 0 1,-1 0 0,1 0 0,0 0-1,-1 0 1,1 0 0,0 0 0,0 1-1,-1-1 1,1 0 0,0 0 0,-1 0-1,1 0 1,0 0 0,0 1 0,0-1 0,-1 0-1,1 0 1,0 0 0,0 1 0,0-1-1,-1 0 1,1 0 0,0 1 0,0-1-1,0 0 1,0 0 0,0 1 0,-1-1-1,1 0 1,0 1 0,0-1 0,0 0-1,0 0 1,0 1 0,0-1 0,0 0-1,0 1 1,0-1 0,0 0 0,0 0-1,0 1 1,1-1 0,-1 0 0,0 1 0,0-1-1,0 0 1,0 0 0,0 1 0,0-1-1,1 0 1,-1 0 0,0 1 0,0-1-1,1 0 1,6 9 213,1-1 1,0 0-1,0-1 0,1 0 0,0 0 0,0-1 1,1 0-1,0 0 0,11 4 0,-9-5-196,-1 0 0,1 0 0,1-2 0,-1 1 0,0-2 0,1 1 0,22 0 0,-33-3-33,0 0-1,0 0 0,0 0 1,-1 0-1,1 0 1,0-1-1,0 1 0,0 0 1,0-1-1,-1 0 1,1 1-1,0-1 0,0 0 1,-1 0-1,1 0 1,-1 0-1,1 0 0,-1 0 1,1 0-1,-1-1 1,2 0-1,-3 0 74,1 0 1,0 1-1,-1-1 0,0 0 1,1 0-1,-1 1 0,0-1 0,0 0 1,0 0-1,0 1 0,0-1 1,0 0-1,0 0 0,-1 1 0,1-1 1,-1 0-1,1 0 0,-2-1 1,-4-10 677,-1 0 0,-1 0 0,0 0 0,-12-14 0,9 14-402,-58-75 1874,69 88-2247,0-1-1,-1 1 0,1 0 1,-1-1-1,1 1 1,0-1-1,0 1 0,-1-1 1,1 0-1,0 1 1,0-1-1,0 1 0,-1-1 1,1 1-1,0-1 1,0 0-1,0 1 0,0-1 1,0 1-1,0-1 1,0 0-1,1 1 0,-1-1 1,0 1-1,0-1 1,0 1-1,0-1 0,1 1 1,-1-1-1,0 1 1,1-1-1,-1 1 0,0-1 1,1 0-1,1 0-50,0-1 1,0 1-1,0 0 0,0 0 0,0 1 0,0-1 1,0 0-1,0 1 0,5-2 0,51-1-1314,-58 3 1367,38 1-1643,60 11 0,-83-10 1353,1 2-1,-1 0 1,0 0-1,0 2 1,0 0-1,22 13 1,-34-18 328,-1 0 1,0 1 0,0-1 0,0 1 0,0 0-1,0 0 1,0-1 0,0 1 0,-1 0 0,1 1-1,-1-1 1,1 0 0,-1 0 0,0 1-1,0-1 1,0 0 0,0 1 0,0-1 0,-1 1-1,1 0 1,-1-1 0,1 1 0,-1-1 0,0 4-1,-1-2 146,0-1 1,1 1-1,-2-1 0,1 1 0,0-1 0,-1 0 0,1 1 0,-1-1 0,0 0 1,0 0-1,-1 0 0,1 0 0,0 0 0,-1-1 0,-4 4 0,3-3 78,0 0 0,0 0 0,0 0-1,-1 0 1,1-1 0,-1 0-1,0 0 1,0 0 0,0-1-1,0 1 1,-8 0 0,10-2-187,0 1 0,0-1 0,0 0 0,0-1 0,0 1 0,0 0 1,0-1-1,1 0 0,-1 1 0,0-1 0,0 0 0,0-1 0,0 1 0,1 0 0,-1-1 0,1 0 0,-1 1 1,1-1-1,0 0 0,-4-4 0,4 3-70,-1-1 1,1 1-1,-1-1 0,1 0 1,0 0-1,1 0 0,-1-1 1,-1-4-1,3 8-67,0 0-1,-1-1 1,1 1 0,0 0-1,-1 0 1,1-1-1,0 1 1,0 0 0,0 0-1,0 0 1,0-1 0,1 1-1,-1 0 1,0 0-1,0-1 1,1 1 0,-1 0-1,1 0 1,-1 0-1,1 0 1,0 0 0,-1 0-1,1 0 1,0 0-1,0 0 1,0 0 0,-1 0-1,1 0 1,0 0 0,0 0-1,0 1 1,0-1-1,3-1 1,23 1-1999,6 5-522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5 14979,'4'-4'6644,"1"3"-4490,-3 11-147,-3 5-1956,-1 0-1,0 0 1,-1-1-1,-1 1 1,-1-1-1,-7 18 1,8-23-66,0 0 0,-1 0 0,0-1 0,0 1 1,-1-1-1,0 0 0,-1-1 0,0 1 0,0-1 1,-15 11-1,21-18-8,0 1 0,1-1 0,-1 1 0,0-1 0,1 0 0,-1 0 0,0 1 0,0-1 0,1 0 0,-1 0 0,0 0 0,0 0 0,0 0 0,1 0 0,-1 0 0,0 0 0,0 0 0,-1 0 0,28-4-1239,-11 5 1078,2-1-236,0 1 0,0-2 0,0 0 0,0-1-1,0-1 1,0-1 0,-1 0 0,27-10 0,-32 8 400,0 0 0,0-1-1,0 0 1,-1-1 0,0 0 0,0 0-1,-1-1 1,0 0 0,-1-1 0,0 0 0,9-15-1,-5 14 4408,-12 12-4267,-1 2-25,-1 0 1,1 0 0,0 0 0,0 0 0,0 0-1,1 0 1,-1 1 0,1-1 0,0 0 0,0 1-1,0-1 1,0 0 0,1 1 0,0 3 0,12 35-196,-12-39 107,1-1 0,-1 1 0,1-1 0,-1 1 0,1-1 0,0 1 0,0-1 0,0 0 0,0 0 0,0 0 1,1 0-1,-1 0 0,0 0 0,1-1 0,0 1 0,-1-1 0,1 0 0,0 0 0,0 0 0,-1 0 0,1 0 0,0-1 0,0 1 0,0-1 0,0 0 0,0 0 0,0 0 0,0 0 0,0 0 0,0 0 0,5-2 0,-4 1 18,0 0 0,1 0 0,-1-1 0,0 1 0,0-1 0,0 0 0,0 0-1,-1 0 1,1-1 0,0 1 0,-1-1 0,0 0 0,1 0 0,-1 0 0,0 0 0,-1-1 0,1 1 0,-1-1 0,1 0-1,1-5 1,-1 0-375,-1 1 1,0-1-1,-1 0 0,0 0 0,0-1 0,-1 1 0,-2-13 0,2 17-2034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28 204 13971,'0'0'9314,"0"-2"-8442,3-9-872,4-26-432,-11-48-920,-9 46-481,-8 10-359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10 11466,'-73'-10'4641,"110"12"-2752,9-2-113,3-2-391,1 4-409,-6 1-704,1 7-832</inkml:trace>
  <inkml:trace contextRef="#ctx0" brushRef="#br0" timeOffset="1">368 108 16708,'70'89'6505,"-72"-112"-4737,-6-13-575,3-1-961,-3-2-800,7 15-1929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216 108 11971,'0'3'509,"-1"0"1,1 1-1,0-1 1,-1 0 0,0 0-1,0 0 1,0 0 0,0 0-1,0 0 1,-1 0-1,1 0 1,-1-1 0,0 1-1,0 0 1,0-1 0,0 1-1,0-1 1,-4 3-1,1-2-171,1 1 1,-1-1-1,0 0 0,0-1 0,0 1 0,-1-1 0,1 0 0,-1 0 0,1-1 0,-8 2 0,7-2-263,0-1 0,0 0 0,1 1 1,-1-2-1,0 1 0,0-1 0,0 0 0,0 0 0,1 0 1,-7-3-1,9 3-19,-1-1 0,1 1 0,0-1-1,0 0 1,1 0 0,-1 0 0,0 0 0,0 0 0,1-1 0,0 1 0,-1-1 0,1 1 0,0-1 0,0 0 0,0 0 0,1 0 0,-3-5 0,3 5-99,0 0-1,0 0 1,0 0 0,0 0-1,1 0 1,-1 0 0,1 0 0,0-1-1,0 1 1,0 0 0,0 0 0,0 0-1,1 0 1,-1 0 0,1 0-1,0-1 1,0 1 0,0 1 0,0-1-1,1 0 1,-1 0 0,1 0 0,0 1-1,0-1 1,4-4 0,-4 5-68,1 0-1,0 0 1,0 1 0,0-1 0,0 1 0,0-1 0,0 1 0,0 0 0,1 0-1,-1 0 1,0 1 0,0-1 0,1 1 0,-1 0 0,1 0 0,-1 0-1,0 0 1,1 1 0,-1-1 0,0 1 0,1 0 0,-1 0 0,0 0-1,4 2 1,4 2-324,0 1 0,-1 1 1,1 0-1,-2 0 0,12 11 0,-13-11 451,1 0-1,-1 0 1,2 0 0,-1-1 0,1-1-1,17 9 1,-36-64 4898,6 44-4770,1 0 0,0 0 0,1 0-1,0 0 1,0-1 0,0 1-1,0-9 1,1 15-146,1 0 0,-1-1 1,0 1-1,0 0 0,0 0 0,0 0 0,0-1 1,1 1-1,-1 0 0,0 0 0,0 0 0,1-1 1,-1 1-1,0 0 0,0 0 0,0 0 0,1 0 1,-1 0-1,0 0 0,1 0 0,-1-1 0,0 1 1,0 0-1,1 0 0,-1 0 0,0 0 0,0 0 0,1 0 1,-1 0-1,0 0 0,1 0 0,-1 1 0,0-1 1,0 0-1,1 0 0,-1 0 0,0 0 0,0 0 1,1 0-1,-1 0 0,0 1 0,0-1 0,0 0 1,1 0-1,-1 0 0,0 1 0,0-1 0,0 0 1,1 0-1,-1 0 0,0 1 0,0-1 0,0 0 1,0 0-1,0 1 0,13 12-121,-2 0 80,-5-3 51,2 0 0,-1-1 0,1 0 1,0-1-1,1 0 0,0 0 0,12 8 1,-20-16 0,-1 0-1,1 1 1,0-1 0,-1 0 0,1 1 0,0-1 0,0 0 0,-1 0-1,1 0 1,0 0 0,0 0 0,-1 0 0,1 0 0,0 0 0,0 0 0,0 0-1,-1 0 1,1 0 0,0 0 0,-1-1 0,1 1 0,0 0 0,0-1-1,-1 1 1,1 0 0,0-1 0,0 0 0,13-21 164,-12 15-146,0 0 0,0 0 1,0-1-1,0-11 0,-2 1-113,0 11-211,0 0 1,0 1-1,1-1 1,-1 0-1,4-9 0,1 7-2316,6 11-2991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15339,'40'-41'9434,"-40"43"-9154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0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13131,'-42'84'10938,"38"-85"-10106,3-1-616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14011,'2'1'5859,"1"4"-4944,-2-1-169,2 5-443,-1 0 0,1 0-1,-2 1 1,1-1 0,-1 1 0,-1-1-1,0 1 1,0-1 0,-1 1 0,-3 17-1,-1-5-189,-1-1 0,-1 0 0,-15 34 0,9-31-32,-20 30 0,12-22 23,18-22 19,9-11-106,21-16-232,-11 7-84,-10 7 109,0 1 0,1 0 0,-1 0-1,0 1 1,1-1 0,-1 1 0,0 1-1,1-1 1,-1 1 0,12 1 0,4 2-1387,39 11 1,-42-9 752,-1 0 1,38 3 0,-51-8 908,1 0 0,0 0 0,0-1 1,0 1-1,-1-1 0,1 0 0,0-1 0,-1 0 1,1 0-1,-1 0 0,0 0 0,0-1 0,10-6 1,-13 7 176,0 0 0,-1 0 0,1 0 0,0 0 0,0 0 0,-1 0-1,0-1 1,1 1 0,-1-1 0,0 1 0,0-1 0,0 0 0,-1 1 0,1-1 0,0 0 0,-1 1 0,0-1 0,0 0 0,0 0 0,0 1 0,0-1 0,-1-3 0,-1-9 651,-1 0-1,-8-27 0,3 14-492,7 24-600,0 0 0,0-1 0,0 1-1,1-1 1,0 1 0,0-1 0,0 1 0,1-7 0,6 8-2355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6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377 1 13227,'4'21'4657,"-1"28"-3945,3 17-384,-10 27 8,-6 9-8,-13 20 48,-6 2 40,-9-10-72,-7-2-16,-5-16-191,-4-12-57,-8 1-240,-13-9-713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1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0 341 15587,'70'28'5152,"-70"-27"-5107,0-1 0,1 0 1,-1 0-1,0 0 0,1 0 0,-1 0 0,0 0 0,1 0 0,-1 1 1,0-1-1,0 0 0,1 0 0,-1 0 0,0 0 0,1 0 1,-1-1-1,0 1 0,1 0 0,-1 0 0,0 0 0,1 0 0,-1 0 1,0 0-1,1 0 0,-1-1 0,0 1 0,0 0 0,1 0 1,-1 0-1,0-1 0,0 1 0,0 0 0,1 0 0,-1-1 0,0 1 1,0 0-1,0 0 0,1-1 0,-1 1 0,0-1 0,-1-15 771,0 4-305,0-23 99,3 0-1,0 0 1,2 1 0,2-1 0,14-46-1,-17 74-489,0 0 0,1 0-1,0 0 1,0 1 0,1-1 0,-1 1-1,12-10 1,-15 14-128,0 1 1,1-1-1,-1 1 0,1-1 0,0 1 1,-1 0-1,1 0 0,0-1 0,0 1 0,0 1 1,0-1-1,0 0 0,0 0 0,0 1 1,0-1-1,0 1 0,0 0 0,0-1 1,0 1-1,0 0 0,0 0 0,1 0 0,-1 1 1,0-1-1,0 0 0,0 1 0,0 0 1,0-1-1,0 1 0,0 0 0,0 0 0,3 2 1,-4-2-23,0 1-1,1-1 1,-1 0 0,0 1 0,0-1 0,0 1 0,0 0-1,-1-1 1,1 1 0,0 0 0,-1 0 0,1-1 0,-1 1 0,1 0-1,-1 0 1,0 0 0,0 0 0,0-1 0,0 1 0,0 0 0,0 0-1,0 0 1,-1 0 0,1-1 0,-1 1 0,1 0 0,-1 0-1,0-1 1,0 1 0,-1 1 0,-3 8-136,0-1 1,-1-1-1,-12 16 0,5-8 56,-1-1-1,0 0 1,-1-1-1,-1 0 1,-29 21-1,32-31 59,6-1-335,24 0-1086,19 4 767,54 19 0,-41-10 201,-41-15 486,0 1-1,1-1 1,-1 0 0,1-1-1,15 1 1,-22-2 87,1 0-1,0-1 1,0 1 0,0-1 0,-1 1 0,1-1 0,0 0 0,-1 0-1,1 0 1,-1-1 0,1 1 0,-1-1 0,1 1 0,-1-1 0,0 0-1,0 0 1,0 1 0,0-2 0,0 1 0,0 0 0,2-4 0,6-10 443,0 0 0,-1-1 1,0-1-1,9-28 0,-16 39-376,2-7 256,0 0 0,1 1 0,1-1 0,11-18 0,-17 31-378,0 1 1,0 0-1,1-1 0,-1 1 0,0-1 1,1 1-1,-1 0 0,0-1 0,1 1 1,-1 0-1,1 0 0,-1-1 1,1 1-1,-1 0 0,0 0 0,1-1 1,-1 1-1,1 0 0,-1 0 0,1 0 1,-1 0-1,1 0 0,-1 0 0,1 0 1,-1 0-1,1 0 0,-1 0 1,1 0-1,-1 0 0,1 0 0,-1 0 1,1 0-1,-1 1 0,1-1 0,-1 0 1,1 0-1,-1 1 0,0-1 1,1 0-1,-1 0 0,1 1 0,-1-1 1,0 0-1,1 1 0,-1-1 0,0 1 1,0-1-1,1 0 0,-1 1 0,0-1 1,1 1-1,20 35-136,-10-15 3,30 31-785,-27-37-439,-1 1 1,-1 1-1,17 30 0,-25-24-2061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 14163,'-107'4'5385,"121"-9"-3913,4 1-759,10 0-601,11-3-552,1-1-2281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11506,'56'15'5030,"-56"-15"-4967,0 0 0,0 0 0,0 0 0,1 0 0,-1 0 1,0 0-1,0 0 0,1 0 0,-1 0 0,0 0 0,0 0 1,0 0-1,1 0 0,-1 0 0,0 0 0,0 0 0,1 0 1,-1 0-1,0 0 0,0 0 0,0 0 0,0-1 0,1 1 1,-1 0-1,0 0 0,0 0 0,0 0 0,0-1 0,1 1 1,-1 0-1,0 0 0,0 0 0,0-1 0,0 1 0,0 0 1,0 0-1,0 0 0,0-1 0,0 1 0,0 0 0,0 0 1,0-1-1,0 1 0,0 0 0,0 0 0,0 0 0,0-1 1,0 1-1,0 0 0,0 0 0,0-1 0,-6-15 1606,2 7-929,2-1-462,-1 0 0,1 0 1,1 0-1,0 0 0,0-1 0,1 1 1,0 0-1,1-1 0,0 1 1,1 0-1,0 0 0,1 0 0,6-16 1,-7 20-264,1 0 0,0 0 1,1 0-1,-1 1 1,1-1-1,0 1 0,1 0 1,-1 0-1,1 1 1,0-1-1,0 1 1,1 0-1,-1 1 0,1-1 1,-1 1-1,1 0 1,0 0-1,1 1 0,-1 0 1,0 0-1,1 0 1,6 0-1,-9 1-33,0 1-1,-1 0 1,1 0 0,0 0 0,-1 0-1,1 0 1,0 1 0,0 0-1,6 2 1,-9-3 7,0 0-1,-1 1 0,1-1 1,0 1-1,0-1 1,-1 1-1,1-1 0,0 1 1,0 0-1,-1-1 1,1 1-1,-1 0 1,1 0-1,-1-1 0,1 1 1,-1 0-1,1 0 1,-1 0-1,0 0 1,1-1-1,-1 1 0,0 0 1,0 0-1,0 0 1,0 0-1,0 0 1,0 0-1,0 0 0,0 0 1,0 0-1,0-1 1,0 1-1,0 0 1,-1 0-1,1 0 0,0 0 1,-1 0-1,1 0 1,-1-1-1,1 1 1,-1 0-1,1 0 0,-2 0 1,-5 10-97,-1-1-1,0-1 1,-1 1 0,0-1-1,0-1 1,-19 14 0,-27 26 10,55-48 102,0 1 1,-1-1 0,1 1 0,0-1-1,0 0 1,-1 1 0,1-1-1,0 1 1,0-1 0,0 1 0,0-1-1,0 1 1,0-1 0,0 1 0,0-1-1,0 1 1,0-1 0,0 1-1,0-1 1,0 1 0,0-1 0,0 0-1,0 1 1,1-1 0,-1 1 0,0-1-1,0 1 1,0-1 0,1 0 0,-1 1-1,0-1 1,1 1 0,-1-1-1,0 0 1,1 1 0,-1-1 0,0 0-1,1 0 1,-1 1 0,1-1 0,-1 0-1,1 0 1,-1 0 0,0 1-1,1-1 1,-1 0 0,1 0 0,-1 0-1,1 0 1,-1 0 0,1 0 0,0 0-1,29 6 88,190-9-4084,-177 2 1691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13795,'39'-78'5657,"-37"86"-3344,1 2-1369,2 6-224,14 10-360,-1-3-248,7-2-712,-4-1-384,0-12-1121,0-5-1023</inkml:trace>
  <inkml:trace contextRef="#ctx0" brushRef="#br0" timeOffset="1">360 1 10890,'-3'1'5393,"-10"9"-1432,-5 6-1608,-6 17-889,-12 9-472,2 8-664,0-4-288,-2-2-1040,13-7-752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47 225 11314,'-9'29'3719,"13"-58"-1588,-2 19-2009,0 0 1,-1 0-1,-1-1 0,0 1 1,0-1-1,-1 1 1,0 0-1,-1 0 1,0 0-1,0-1 1,-1 2-1,-1-1 0,0 0 1,0 1-1,-10-17 1,8 19 1020,2 0 734,20 2-1502,161-23 283,-177 28-654,1 0 0,0 0 0,-1 0 1,1-1-1,0 1 0,-1 0 0,1 0 1,0 0-1,-1 0 0,1 0 0,0 1 1,-1-1-1,1 0 0,0 0 0,-1 0 1,1 0-1,0 1 0,-1-1 0,1 0 1,0 1-1,-1-1 0,1 1 0,-1-1 1,1 0-1,-1 1 0,1-1 0,-1 1 1,1-1-1,-1 1 0,0 0 0,1 0 1,-1 1 11,1-1 1,-1 1 0,0-1 0,0 1 0,0 0-1,0-1 1,0 1 0,-1-1 0,1 1-1,0 0 1,-1-1 0,0 3 0,-3 4 81,1 0 1,-1 0-1,-10 13 1,-21 13 142,11-13-244,24-21-10,0 0-1,0 0 1,-1 1-1,1-1 1,0 0-1,0 0 1,0 1-1,0-1 1,-1 0-1,1 0 1,0 1-1,0-1 1,0 0-1,0 0 1,0 1-1,0-1 1,0 0-1,0 1 1,0-1-1,0 0 1,0 0-1,0 1 1,0-1-1,0 0 1,0 1-1,0-1 1,0 0-1,0 0 1,0 1-1,1-1 1,-1 0-1,0 0 1,0 1-1,0-1 1,0 0-1,1 0 1,-1 1-1,0-1 1,0 0-1,0 0 1,1 0-1,-1 1 1,0-1-1,0 0 1,1 0-1,-1 0 1,0 0-1,0 0 1,1 0-1,-1 0 1,0 0-1,1 0 1,-1 1-1,0-1 1,0 0-1,1 0 1,-1 0-1,0 0 1,1-1-1,-1 1 1,1 0-1,28 4-565,-18-3 262,-5-1 233,0 2 1,0-1-1,0 1 0,0 0 1,0 0-1,0 0 0,-1 1 1,0 0-1,1 0 1,-1 1-1,8 6 0,-11-8 96,-1-1-1,1 1 1,-1 0-1,1 0 1,-1-1-1,0 1 1,0 0-1,0 0 1,0 1 0,0-1-1,0 0 1,-1 0-1,1 0 1,-1 0-1,1 1 1,-1-1-1,0 0 1,0 0-1,0 1 1,0-1-1,0 0 1,-1 0-1,1 1 1,-1-1-1,1 0 1,-1 0-1,0 0 1,0 0 0,0 0-1,0 0 1,0 0-1,0 0 1,-1 0-1,-2 3 1,-1 1 26,-1 0 0,0-1 1,0 1-1,-1-1 0,0 0 1,1-1-1,-2 1 1,1-1-1,0-1 0,-1 0 1,-11 4-1,-3 2-324,5-2 200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48 13547,'-2'-46'8978,"-1"45"-7266,1 1-376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16123,'-21'112'7682,"16"-115"-7266,7 0-816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41 15251,'-112'-41'8242,"120"44"-6802,11 2-407,2-1-281,23 5-392,-8-4-112,11 0-304,0-2-512,-9-1-1161,2 0-767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1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15563,'5'0'5802,"9"5"-4674,12-2-56,8-3-200,0 2-224,10-4-160,-1 0-175,2 2-257,-3 0-313,-11 2-719,-10-2-496,-8-2-1201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45 174 17628,'-44'23'6497,"52"-60"-5441,3-9-223,-16-2-1073,12 9-657,-14 13-1503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11875,'69'29'4815,"-50"-23"-4071,37 8-1,-48-13-686,1 1 0,0-1 0,0-1 0,0 0-1,0 0 1,0 0 0,0-1 0,0-1 0,0 0-1,0 0 1,0 0 0,-1-1 0,1-1 0,11-5-1,-18 7-31,1 1 0,-1 0 0,0-1-1,0 1 1,0-1 0,0 0 0,0 0 0,0 0-1,-1 0 1,1 0 0,-1 0 0,1 0-1,1-4 1,-3 5 11,0-1-1,1 0 1,-1 0 0,0 0-1,0 1 1,0-1 0,0 0-1,0 0 1,-1 1 0,1-1-1,-1 0 1,1 0 0,-1 1-1,1-1 1,-1 1 0,0-1-1,0 0 1,0 1 0,0-1-1,0 1 1,0 0 0,-1-2-1,-13-13 407,-1 2-1,0 0 1,0 0-1,-1 1 1,-30-16-1,22 14 80,0-2-1,-25-22 1,49 38-496,-1 0 1,0-1-1,1 1 1,-1-1 0,1 1-1,-1-1 1,1 1-1,0-1 1,0 0 0,0 0-1,0 0 1,0 0-1,0 0 1,0 0 0,1 0-1,-1 0 1,1 0 0,-1 0-1,1 0 1,0 0-1,0 0 1,0 0 0,0 0-1,1-4 1,0 3-55,0 1 0,1-1 0,-1 1 0,1 0 1,0 0-1,0 0 0,-1-1 0,1 2 0,1-1 0,-1 0 0,0 0 1,0 1-1,1-1 0,-1 1 0,1 0 0,-1-1 0,1 1 0,4-1 1,-2 1-161,0-1 0,0 1 1,0 0-1,0 0 1,0 0-1,9 1 0,40 9-2049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40 13971,'36'-37'5458,"-36"36"-5407,0 1-1,0 0 0,0 0 1,1 0-1,-1-1 0,0 1 1,0 0-1,0 0 0,1 0 1,-1 0-1,0 0 0,0 0 0,0 0 1,1-1-1,-1 1 0,0 0 1,0 0-1,1 0 0,-1 0 1,0 0-1,0 0 0,0 0 0,1 0 1,-1 0-1,0 0 0,0 0 1,1 0-1,-1 0 0,0 1 1,0-1-1,1 0 0,-1 0 0,0 0 1,0 0-1,0 0 0,1 0 1,-1 0-1,0 1 0,0-1 1,0 0-1,0 0 0,1 0 0,-1 0 1,0 1-1,0-1 0,0 0 1,0 0-1,0 0 0,0 1 1,0-1-1,1 0 0,-1 0 0,0 1 1,0-1-1,0 0 0,0 0 1,0 1-1,0-1 0,0 0 1,0 0-1,0 0 0,0 1 0,0-1 1,-1 0-1,1 0 0,0 1 1,0-1-1,0 0 0,0 0 1,-2 19 565,2-19-603,-5 27 453,1-1-370,-1-1 0,-1 1 0,-1-1 0,-1-1 0,-14 29 1,22-53-95,0 1 1,-1-1 0,1 0 0,0 0 0,0 0-1,0 1 1,-1-1 0,1 0 0,0 0 0,0 0-1,0 1 1,0-1 0,0 0 0,0 0 0,-1 1-1,1-1 1,0 0 0,0 0 0,0 1 0,0-1-1,0 0 1,0 0 0,0 1 0,0-1 0,0 0-1,0 0 1,0 1 0,0-1 0,0 0 0,1 0-1,-1 1 1,0-1 0,0 0 0,0 0 0,0 0-1,0 1 1,0-1 0,1 0 0,13-2 123,0-1-136,0 0-22,-1 0 1,1 2-1,-1-1 1,1 2-1,0 0 0,-1 0 1,1 2-1,0-1 1,16 6-1,3 1-1978,-17 1 28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3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12507,'38'5'8133,"20"12"-7337,-17-4-562,-36-12-195,0-1 1,0 1-1,0-1 0,0 0 1,0 0-1,0-1 0,0 0 1,0 0-1,0 0 0,0 0 1,-1-1-1,1 1 0,0-1 1,-1-1-1,7-3 0,-9 5-12,-1 0 0,1 0-1,-1-1 1,1 1 0,-1 0-1,1-1 1,-1 1 0,0-1-1,0 0 1,0 1-1,0-1 1,0 0 0,0 0-1,0 1 1,-1-1 0,1 0-1,0 0 1,-1 0 0,0 0-1,1 0 1,-1 0 0,0 0-1,0 0 1,0 0-1,0 0 1,-1 0 0,1 0-1,0 0 1,-1 0 0,0 0-1,1 1 1,-2-4 0,-2-3 193,1 0 0,-2 0 0,1 0 0,-1 1 1,0-1-1,-7-6 0,-8-7 986,-46-36-1,33 30-573,31 25-590,-1-1-1,0 1 0,0-1 0,1 0 0,0 1 1,-1-1-1,1 0 0,-2-5 0,4 7-56,-1 0-1,1 0 0,0 0 0,-1-1 0,1 1 0,0 0 0,0 0 0,0 0 0,0 0 0,0-1 1,1 1-1,-1 0 0,0 0 0,0 0 0,1 0 0,-1 0 0,1-1 0,-1 1 0,1 0 1,-1 0-1,1 0 0,0 0 0,-1 0 0,1 1 0,0-1 0,0 0 0,0 0 0,-1 0 1,1 1-1,0-1 0,2-1 0,6-3-184,0 0-1,0 1 1,1-1 0,-1 2 0,1-1-1,0 2 1,0-1 0,0 1 0,17-1 0,-1 1-638,1 2 1,44 4 0,-66-4 765,2 1-298,1 0 0,-1 0 0,1 0 0,-1 1 0,9 4-1,-14-6 326,-1 1 1,1 0-1,0 0 0,-1 0 0,1 0 0,-1 0 0,1 1 0,-1-1 0,0 0 0,1 1 0,-1-1 0,0 1 1,0-1-1,0 1 0,0 0 0,0-1 0,-1 1 0,1 0 0,0 0 0,-1-1 0,1 1 0,-1 0 0,0 0 1,1 0-1,-1 0 0,0 2 0,-1 6 527,1 0 1,1 0-1,0 0 0,0 0 1,1 0-1,6 17 1,-6-23-418,0 1 1,0-1 0,1 0 0,0 1 0,0-1-1,0-1 1,0 1 0,1 0 0,0-1 0,-1 0 0,1 0-1,0 0 1,0 0 0,1-1 0,-1 1 0,5 1-1,0 0-34,0-1 0,0 0-1,-1-1 1,2 0-1,-1 0 1,0-1-1,0 0 1,0 0-1,1-1 1,-1 0-1,17-3 1,-20 2-65,0-1 1,0 1 0,0-1-1,0 0 1,0-1 0,0 1 0,-1-1-1,1 0 1,-1-1 0,0 1-1,0-1 1,0 0 0,-1 0-1,1-1 1,-1 1 0,0-1-1,0 0 1,4-9 0,-7 12-120,0 0 1,0 0 0,0 0-1,-1 0 1,1 0-1,-1 0 1,0-1 0,1 1-1,-1 0 1,0 0-1,0-1 1,0 1 0,-1 0-1,0-4 1,-3-13-1754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3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14795,'12'2'5945,"15"-2"-3984,16 2-249,9 4-488,-4-4-511,-5-2-433,-8 3-168,-10-3-1040,-1 0-649,-4 7-1728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14595,'10'0'5201,"18"-2"-4433,14 1-271,18-2-217,4 1-112,-12 2-753,-2 2-575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43 14331,'2'-2'240,"33"-30"3495,-31 24-2022,-21 13-73,0 4-1135,0 0 1,0 1-1,1 1 0,-29 26 0,37-30-499,1 0-1,0 0 1,1 0-1,-1 1 1,1 0-1,1 1 1,0-1 0,0 1-1,1 0 1,0 0-1,-4 14 1,7-20-20,0 0 1,1 0-1,-1 1 1,1-1-1,0 0 1,0 1-1,0-1 1,1 0 0,-1 0-1,1 1 1,-1-1-1,1 0 1,0 0-1,0 0 1,1 0-1,-1 0 1,1 0-1,2 5 1,0-5 0,-1 1 0,0-1 1,1 0-1,0 0 0,0 0 1,0 0-1,0-1 0,0 0 1,0 0-1,0 0 0,9 2 1,1 0 3,0-1 1,0-1-1,0 0 1,0-1-1,0-1 1,1 0-1,22-3 1,-21 0 19,0-1 0,-1 0 1,1-1-1,-1 0 0,17-10 1,-25 12 168,-1 0 0,0-1 0,0 0 1,0 0-1,0 0 0,-1-1 0,1 0 1,-1 0-1,0 0 0,-1-1 0,1 1 0,-1-1 1,6-12-1,-32 36 2012,19-14-2377,1-1-1,-1 1 0,1-1 0,0 1 0,0 0 0,0 0 0,1 0 1,-1 0-1,1 0 0,0 1 0,1-1 0,-1 0 0,1 1 0,-1-1 1,1 0-1,0 1 0,1-1 0,-1 0 0,1 0 0,0 1 1,0-1-1,0 0 0,1 0 0,1 5 0,15 22-3155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13891,'1'26'5862,"0"-51"-1510,1-38-2145,5 26-1589,-4 26-319,-1 0 0,-1 0 0,1 0 0,-2 0 0,0-11-1,8 34-255,1-1 0,1 1 0,0-2 0,19 18 0,-13-13-40,8 13-47,-22-24 52,0-1 1,0 0-1,1-1 1,-1 1 0,1 0-1,0-1 1,0 1-1,0-1 1,0 0-1,0 0 1,5 3 0,-7-5-3,-1-1 0,1 1 1,0 0-1,0 0 1,-1-1-1,1 1 0,0 0 1,-1-1-1,1 1 1,0-1-1,-1 1 0,1-1 1,0 1-1,-1-1 1,1 1-1,-1-1 0,1 1 1,-1-1-1,1 0 1,-1 1-1,0-1 0,1 0 1,-1 1-1,0-1 1,0 0-1,1 0 0,-1 1 1,0-1-1,0-1 1,9-29 135,-8 27-118,7-35 67,-6 23-322,2 1 1,0-1-1,0 1 0,9-18 0,-5 26-1650,2 5-752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12315,'9'-12'5341,"0"-8"-2736,3-5-1536,20-23 248,2 2-1,1 1 1,53-50-1,-90 108-1331,1 0 0,1 0 0,0-1-1,3 25 1,-1-11-667,-1-16 407,-1 8-1044,2 1-1,5 24 1,6 0-1514</inkml:trace>
  <inkml:trace contextRef="#ctx0" brushRef="#br0" timeOffset="1">137 231 11827,'-63'-39'4520,"95"45"-3215,22-1-1145,-4 0-544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5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64 122 14203,'16'-59'3325,"-11"43"-1566,-8 35 949,-5 7-2198,-1 0 0,-18 38 0,-10 27-259,37-90-245,-1-1-1,1 0 1,0 0 0,0 1 0,0-1 0,0 0-1,0 0 1,0 1 0,1-1 0,-1 0 0,0 0 0,0 1-1,0-1 1,0 0 0,0 0 0,0 0 0,0 1-1,0-1 1,1 0 0,-1 0 0,0 1 0,0-1 0,0 0-1,0 0 1,1 0 0,-1 0 0,0 1 0,0-1-1,0 0 1,1 0 0,-1 0 0,0 0 0,0 0 0,1 0-1,-1 0 1,0 0 0,0 0 0,1 0 0,-1 0-1,0 0 1,0 0 0,1 0 0,-1 0 0,0 0-1,0 0 1,1 0 0,-1 0 0,0 0 0,0 0 0,0 0-1,1 0 1,-1 0 0,0 0 0,0-1 0,1 1-1,-1 0 1,0 0 0,0 0 0,0 0 0,1-1 0,24-8 135,-13 4-72,-1 2-64,1 1-1,0 1 0,0 0 1,-1 1-1,1 0 0,0 1 1,0 0-1,-1 1 0,17 4 1,-15-3-409,1 0 1,0-1-1,0-1 1,0 0 0,0-1-1,15-2 1,-24 2-243,23-5-2625,-27 5 3081,-1 0 0,1 0 0,-1 0 0,1 0 0,-1 0 0,1 0 0,-1 0 0,1 0 0,-1 0 0,1 0 0,-1-1 0,0 1 0,1 0 0,-1 0 0,1 0 0,-1-1 0,0 1 0,1 0 0,-1-1 0,1 1 0,-1 0 0,0-1 0,0 1 0,1 0 0,-1-1 0,0 1 0,0-1 0,1 1 0,-1-1 0,0 1 0,0-1 0,0 1 0,0 0 0,0-1 0,0 1 0,0-1 0,2-11 11074,16-7-10114,2-1-248,140-174 2087,-159 193-2587,-1 1 1,1-1-1,-1 0 0,1 0 1,0 0-1,-1 0 1,1 0-1,0 0 1,0 1-1,0-1 1,0 0-1,-1 1 0,1-1 1,0 1-1,0-1 1,0 1-1,0-1 1,0 1-1,1-1 0,-1 1 1,0 0-1,0 0 1,0 0-1,0 0 1,0 0-1,0 0 0,0 0 1,0 0-1,0 0 1,1 0-1,-1 0 1,0 1-1,0-1 0,0 0 1,0 1-1,0-1 1,0 1-1,0-1 1,1 2-1,3 2 18,-1 1 0,0-1-1,0 1 1,-1 0 0,0 0 0,4 6 0,0 1-12,28 41-1494,28 61-1,-45-80-1247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16355,'8'5'5898,"18"0"-5114,3-3-256,16-6-1456,-6-2-3385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6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10682,'-4'16'1696,"-5"9"3407,8-33-1041,2-42-496,7-8-3137,-3 26 313,-5 31-702,0 0-1,0-1 1,1 1-1,-1-1 1,0 1-1,1 0 0,-1-1 1,1 1-1,0 0 1,-1-1-1,1 1 1,0 0-1,1-2 1,-1 3-31,-1-1 0,1 1-1,-1 0 1,1-1 0,-1 1 0,1 0 0,-1 0 0,1-1 0,0 1 0,-1 0 0,1 0 0,-1 0 0,1 0 0,0 0-1,-1 0 1,1 0 0,-1 0 0,1 0 0,0 0 0,-1 0 0,1 0 0,0 1 0,4 1-16,-1 0 0,1 1 0,-1-1 0,0 1 0,0 1 0,5 3 0,0 1 10,7 5 0,3 3 1,0-2 1,22 13-1,-36-24-3,1 0 1,-1 0-1,1-1 0,0 1 1,-1-1-1,1-1 1,0 1-1,0-1 0,0 0 1,0-1-1,1 1 0,-1-1 1,8-1-1,-13 1 7,0-1 1,0 0-1,0 1 0,0-1 1,0 0-1,0 1 0,0-1 1,0 0-1,0 0 0,-1 0 1,1 0-1,0 0 0,-1 0 1,1 0-1,0 0 0,-1 0 1,1 0-1,-1 0 0,0 0 1,1 0-1,-1-1 0,0 1 0,0 0 1,0 0-1,0 0 0,0-1 1,0 1-1,0 0 0,0-2 1,-4-38 202,4 38-202,-3-12-11,2 10 11,-1 0 0,2-1 0,-1 1 1,0 0-1,1-8 0,0 12-70,1-1-1,-1 1 1,0 0 0,0-1-1,1 1 1,-1 0 0,1 0-1,-1-1 1,1 1 0,0 0 0,-1 0-1,1 0 1,0 0 0,0 0-1,0 0 1,0 0 0,0 0 0,0 0-1,0 0 1,0 1 0,0-1-1,0 0 1,0 1 0,1-1-1,-1 0 1,2 0 0,31-5-1806,9 4-836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3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0 114 16396,'41'94'6409,"-40"-120"-4609,1-6-463,1-9-633,4-1-280,4 13-912,-1-1-545,6 22-1231,0 8-609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99 241 16059,'-8'-13'6410,"-13"-21"-3986,-3-7-887,3-3-713,3-1-264,13 12-920,3 10-608,17 15-1601,9 11 81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68 275 14243,'73'65'11209,"-73"-65"-11101,2-12 1932,-4-24-2208,2 29 674,-3-31-618,2 12-1277,0-1-1,-2 1 1,-2 0-1,0 0 1,-12-34-1,15 56 1080,0 0 0,0 0 0,0 1 0,-1-1 0,0 0 0,1 1 0,-1 0 0,-1-1 0,1 1 0,0 0 0,-1 1 0,-6-5 0,8 6 308,0 0-1,0 0 1,0 0 0,0 0 0,0 1 0,0-1-1,-1 0 1,1 1 0,0 0 0,0-1 0,-1 1-1,1 0 1,0 0 0,-1 0 0,1 1 0,0-1-1,-1 0 1,1 1 0,0 0 0,0-1 0,0 1-1,0 0 1,-1 0 0,1 0 0,0 1 0,-2 0-1,4-1 59,0-1 0,0 0 0,0 0-1,-1 1 1,1-1 0,0 0 0,0 0-1,0 1 1,0-1 0,0 0 0,-1 1-1,1-1 1,0 0 0,0 0 0,0 1-1,0-1 1,0 0 0,0 1 0,0-1-1,0 0 1,0 1 0,0-1 0,0 0-1,0 1 1,0-1 0,0 0 0,1 0 0,-1 1-1,0-1 1,0 0 0,0 1 0,0-1-1,1 0 1,-1 0 0,0 1 0,0-1-1,0 0 1,1 0 0,-1 0 0,0 1-1,0-1 1,1 0 0,-1 0 0,0 0-1,0 0 1,1 0 0,-1 1 0,1-1-1,20 11 1709,-15-9-1457,16 8 253,1-1 0,0-1 1,27 5-1,74 7-2340,-85-17 17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8714,'36'33'4257,"-44"-1"-905,3 4-1719,5-4-353,5 3-168,8-11-424,6-3-135,11-6-321,-4-10-24,1-9-288,-2-4-312,-8-10-825,8 2-487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12027,'19'0'4993,"17"0"-3313,13 2-728,-1-1-232,-1 1-776,-4 3-480,-16 1-1128</inkml:trace>
  <inkml:trace contextRef="#ctx0" brushRef="#br0" timeOffset="1">27 143 12683,'21'3'4953,"31"4"-3761,8-2-408,5-4-936,-8 3-936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13995,'-2'1'5697,"-4"15"-3352,-1 12-745,-6 13-632,-1 4-312,4 1-536,0-6-192,5-12-744,5 0-464,5-15-1401,5-8-3336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0 12747,'-2'5'5377,"1"7"-2817,-4 6-703,5 16-561,0 8-440,0 10-856,1-3-560,-1-5-1232,0-7-1473</inkml:trace>
  <inkml:trace contextRef="#ctx0" brushRef="#br0" timeOffset="1">1 181 9586,'9'-5'4793,"9"3"-72,15 2-4201,7 0-64,7 4-152,14 2-608,-5-1-4329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8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2 296 12995,'-1'0'6481,"1"-1"-5265,19-22 121,51-72-217,-42 42-80,-2 6 96,-13 9-135,0 11-89,-9 19-264,-2 4-248,6 14-344,0 8 40,2 18-464,3 11-328,-5 3-1185,-1 4-799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90 202 14491,'-90'16'5601,"108"-9"-3912,28 4-1289,9-3-16,23-3-1536,13-2-1625</inkml:trace>
  <inkml:trace contextRef="#ctx0" brushRef="#br0" timeOffset="1">1479 288 14363,'-5'0'10474,"4"-2"-9281,-9-22-473,-3-74-1056,13 38-641,0 3-1599,-2 10-2761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11723,'0'-12'1314,"0"-23"4373,1 33-5372,-1 1-1,0-1 0,1 1 0,-1-1 0,1 1 1,-1-1-1,1 1 0,0-1 0,0 1 0,0-1 0,0 1 1,0 0-1,0 0 0,0 0 0,0-1 0,0 1 0,0 0 1,1 0-1,2-1 0,6-2-7,0 0 0,0 1 0,0 1 1,1-1-1,-1 2 0,1-1 0,-1 2 0,1-1 0,17 2 1,-11 1-229,0 0 0,0 1 1,0 1-1,-1 0 0,23 9 0,-33-10-72,-1-1-1,0 1 1,0-1-1,0 2 1,0-1-1,-1 0 1,7 7-1,-10-9-3,1 1 0,-1-1 0,0 1 0,0-1 0,0 1 0,0 0 0,0-1 0,0 1 0,-1 0 0,1 0 0,-1 0 0,1 0 0,-1 0 0,1-1 0,-1 1 0,0 0 0,0 0 0,0 0 0,0 0 0,0 0 0,-1 0 0,1 0 0,-1 0 0,1 0 0,-1 0 0,1-1 0,-3 4 0,-1 2 28,-1-1 0,0 1-1,-1-1 1,1-1 0,-1 1 0,0-1-1,-1 0 1,1 0 0,-1-1-1,0 0 1,0 0 0,0 0-1,-1-1 1,-14 4 0,-10 3 76,0-1 0,-43 5 0,63-12-139,6-1-153,0 0-1,0-1 1,0 1-1,0-1 1,-7-1 0,13 2 152,0-1 0,0 0 0,0 0-1,0 0 1,-1 0 0,1 0 0,0 0 0,0 0 0,0 0 0,0 0 0,0 0 0,0 0 0,0 0 0,-1 0 0,1 0 0,0 0 0,0 0-1,0 0 1,0 0 0,0 0 0,0 0 0,-1 0 0,1 0 0,0 0 0,0 0 0,0 0 0,0 0 0,0-1 0,0 1 0,0 0 0,-1 0 0,1 0-1,0 0 1,0 0 0,0 0 0,0 0 0,0 0 0,0 0 0,0-1 0,0 1 0,0 0 0,0 0 0,0 0 0,0 0 0,0 0 0,0 0-1,0-1 1,0 1 0,0 0 0,0 0 0,0 0 0,0 0 0,0 0 0,0 0 0,0-1 0,0 1 0,0 0 0,0 0 0,14-7-3164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2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12963,'68'18'5929,"-68"-18"-5826,1 0 1,0 0-1,-1 0 0,1 0 0,-1 0 1,1 0-1,-1 0 0,1 0 1,-1 0-1,1-1 0,-1 1 1,1 0-1,-1 0 0,1-1 0,-1 1 1,0 0-1,1 0 0,-1-1 1,1 1-1,-1 0 0,0-1 0,1 1 1,-1-1-1,0 1 0,1-1 1,-1 1-1,0 0 0,0-1 0,1 1 1,-1-1-1,0 1 0,0-1 1,0 1-1,0-1 0,0 0 0,1 1 1,-1-1-1,0 1 0,0-1 1,0 1-1,-1-1 0,1 1 0,0-2 1,-6-26 1124,4 21-702,0-5-197,1 0 0,0 0 1,1 0-1,1 0 0,0 0 1,0 0-1,1 0 0,1 0 1,4-13-1,-5 19-284,0 0 0,0 0 0,1 0 0,0 0 0,0 0 0,1 1 0,-1 0 0,1-1 0,0 2 0,0-1 0,1 0 0,0 1 0,-1-1 0,1 2 0,1-1 1,-1 0-1,1 1 0,9-5 0,-13 7-50,0 1 1,-1-1 0,1 0 0,0 1 0,0-1-1,0 1 1,0-1 0,0 1 0,0 0-1,0 0 1,0 0 0,0 0 0,0 0 0,0 0-1,0 0 1,0 1 0,0-1 0,-1 1-1,1-1 1,0 1 0,0 0 0,0 0 0,0 0-1,-1 0 1,1 0 0,-1 0 0,1 0-1,-1 1 1,1-1 0,-1 1 0,1-1 0,-1 1-1,0-1 1,0 1 0,0 0 0,0-1 0,1 5-1,0-1-20,-1-1 0,0 1-1,0 0 1,-1 0 0,1 0-1,-1 0 1,0 0 0,0 0-1,-1 0 1,0 0 0,0 0-1,0 0 1,0 0 0,-3 6-1,1-4 13,0 0 0,-1-1-1,0 1 1,0-1-1,0 1 1,-1-1 0,0 0-1,0-1 1,-1 1-1,1-1 1,-1 0 0,0-1-1,0 1 1,-1-1-1,0-1 1,1 1 0,-1-1-1,-11 4 1,16-6-74,6 0-43,16 2-228,35 0-570,-41-2 593,91 9-1273,106 25-1,-231-57 5454,-15-32-2521,3-4-2225,21 40-683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125 214 11346,'107'-22'4355,"-85"20"-1656,-15 8-1194,-13 8 24,5-12-1086,-3 7 221,-1 0 1,0 0-1,0-1 1,-1 1-1,-10 11 0,13-17-553,0-1-1,0 1 0,-1-1 1,1 0-1,-1 0 0,0 0 0,1 0 1,-1-1-1,0 1 0,0-1 1,0 0-1,0 0 0,0-1 0,0 1 1,0-1-1,-1 0 0,-3 0 1,-1 0 20,0-1 0,0 0 1,1-1-1,-1 0 1,1 0-1,-1-1 0,1 0 1,0 0-1,-8-5 1,12 6-114,1 1 1,0-1 0,0 0-1,0-1 1,0 1 0,1 0 0,-1-1-1,1 0 1,-1 1 0,1-1-1,0 0 1,0 0 0,0 0 0,0 0-1,1-1 1,-1 1 0,1-1-1,0 1 1,0 0 0,0-1-1,1 0 1,-1 1 0,1-1 0,-1-4-1,1 6-47,1 0 1,-1 0-1,0 0 0,1 0 0,-1-1 0,1 1 0,-1 0 1,1 1-1,0-1 0,0 0 0,0 0 0,0 0 0,0 0 1,1 1-1,-1-1 0,0 0 0,1 1 0,-1 0 0,3-3 1,0 2-70,-1 0 0,0 1 1,1-1-1,-1 1 0,1 0 1,0-1-1,-1 2 0,1-1 1,0 0-1,4 0 1,5 1-468,0 0 1,0 1 0,0 1 0,0 0 0,17 5 0,-21-4 50,0 1 0,-1 0 0,1 0 0,-1 1 1,0 0-1,-1 0 0,1 1 0,7 7 1,33 16 5229,-53-59-3226,1 13-1067,2 2-241,-3-5 351,-2-39-1,7 54-457,0 0-1,0 0 1,0 0-1,0 0 1,1 0-1,0 0 1,0 1-1,0-1 1,1 0-1,0 1 1,0-1-1,0 1 1,0-1-1,5-6 1,-6 10-66,1-1-1,-1 1 1,1-1 0,-1 1 0,1 0 0,0 0-1,-1 0 1,1 0 0,0 0 0,0 0-1,0 0 1,0 1 0,0-1 0,0 1 0,0-1-1,0 1 1,0 0 0,0-1 0,0 1-1,0 0 1,0 1 0,0-1 0,0 0-1,0 1 1,0-1 0,0 1 0,0-1 0,-1 1-1,1 0 1,0 0 0,0 0 0,2 1 0,-1 0-20,0 0 1,0 0 0,0 1 0,-1-1 0,1 1 0,-1-1 0,0 1 0,1 0-1,-1-1 1,-1 1 0,1 0 0,0 1 0,-1-1 0,1 0 0,-1 0 0,0 1-1,0-1 1,1 5 0,-2-4-4,0 0-1,0 0 1,0 0-1,0-1 1,-1 1-1,0 0 1,1 0-1,-1 0 1,-1-1-1,1 1 1,0 0-1,-1-1 1,0 1-1,0-1 1,0 0-1,0 0 1,-5 6-1,3-5 19,-1 0-1,1-1 1,-1 1-1,1-1 0,-1 0 1,0 0-1,0-1 1,-1 1-1,1-1 0,0 0 1,-9 1-1,30 2 440,19-2-531,-2 1-608,-1 1 1,42 12 0,-41-8-754,1-2 1,36 3 0,-12-9-1114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3 249 10322,'-3'-4'9881,"5"-6"-6566,6-16-4659,-4 15 2410,22-73-144,-26 83-910,1 0-1,-1 0 0,0 1 0,1-1 0,-1 0 0,0 0 0,1 1 0,-1-1 0,1 0 0,0 1 0,-1-1 0,1 0 1,-1 1-1,1-1 0,0 1 0,0-1 0,-1 1 0,1-1 0,0 1 0,0 0 0,-1-1 0,1 1 0,0 0 0,0 0 0,0-1 1,0 1-1,0 0 0,-1 0 0,1 0 0,0 0 0,0 0 0,0 0 0,0 0 0,0 1 0,0-1 0,-1 0 0,1 0 1,1 1-1,35 19-139,-28-14 149,25 18-23,-19-14 24,-1 0 0,19 9 0,-29-17-13,0 0-1,0 0 1,1 0-1,-1-1 1,0 0-1,0 0 0,1 0 1,-1-1-1,1 1 1,-1-1-1,1 0 1,-1 0-1,7-2 1,-10 2 1,0 0 1,-1 0 0,1-1 0,-1 1 0,1 0 0,0-1 0,-1 1-1,1 0 1,-1-1 0,1 1 0,-1-1 0,1 1 0,-1-1 0,1 1-1,-1-1 1,0 0 0,1 1 0,-1-1 0,0 1 0,1-1 0,-1 0-1,0 1 1,0-1 0,0 0 0,1 1 0,-1-1 0,0 0-1,0 1 1,0-1 0,0 0 0,0 1 0,0-1 0,-1 0 0,1 1-1,0-1 1,0 0 0,0 1 0,-1-1 0,1-1 0,-15-31 610,11 25-412,-1-2 30,1-1-1,0 1 1,-4-22 0,7 29-349,1 0 0,-1 0 1,1 0-1,0-1 0,0 1 1,0 0-1,0 0 0,1 0 0,-1 0 1,1 0-1,0 0 0,0 0 1,0 0-1,0 0 0,1 0 0,-1 0 1,1 1-1,1-4 0,10-8-1922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16852,'58'-3'6961,"-63"-18"-4584,5-15-1137,-3-1-328,0-1-1528,0 1-920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85 261 15195,'25'55'6170,"-24"-73"-4194,11-5-1128,-4-1-232,2-7-1272,-10-6-592,-2 3-1105</inkml:trace>
  <inkml:trace contextRef="#ctx0" brushRef="#br0" timeOffset="1">53 51 10714,'-52'-50'5161,"88"53"-1056,-1-1-2592,13 1-521,4 8-376,0-6-1296,0 0-656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15275,'1'8'6354,"4"12"-3210,0 4-1455,10-6-529,14 3-288,13-8-808,4-3-464,-1-10-1408,-10-2-945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6 308 10266,'-1'1'1992,"1"-1"-1860,0-1-1,-1 1 1,1 0 0,0 0-1,0 0 1,0 0 0,-1 0-1,1 0 1,0 0-1,0 0 1,0 0 0,-1 0-1,1 0 1,0-1 0,0 1 263,0 0-264,-1 0 1,1 0-1,0-1 1,0 1 0,0 0-1,0 0 1,0 0 0,0-1-1,0 1 1,0 0 0,0 0-1,-1 0 1,1-1-1,0 1 1,0 0 0,0 0-1,0 0 1,0-1 0,0 1-1,0 0 1,0 0 0,1 0-1,-1-1 1,0 1-1,0 0 1,0 0 0,0 0-1,0-1 1,0 1 0,0 0-1,0 0 1,0 0 0,1 0-1,-1-1 1,2-8 120,-1-1 0,2 1 0,-1 0 0,2 0 0,-1 1 0,1-1 0,0 0 0,7-10 0,2-3 174,27-49 867,14-32 1073,-53 102-2325,-1 1 0,0-1 0,1 0-1,-1 0 1,0 0 0,1 1 0,-1-1 0,1 0-1,-1 1 1,1-1 0,0 0 0,-1 1 0,1-1 0,0 1-1,-1-1 1,1 1 0,0-1 0,1 0 0,-2 1-21,1 0 1,-1 0 0,1 0 0,-1 0 0,1 0 0,-1 1 0,0-1 0,1 0 0,-1 0 0,1 0-1,-1 0 1,1 1 0,-1-1 0,0 0 0,1 1 0,-1-1 0,1 0 0,-1 1 0,0-1 0,0 0-1,1 1 1,-1-1 0,1 1 0,13 31 253,-6-2-230,7 48 0,-3-10-328,15 54-2546,-7-76 138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11859,'5'0'5729,"13"2"-1056,18 0-3697,13-2-128,21 4-432,-7 0-256,-11-1-1480,-8-3-824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4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21 237 15555,'3'38'6370,"-11"-55"-3978,2-4-743,-4-21-913,12-7-488,4-4-1280,1-1-737,7 15 1609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67 14379,'2'-8'6081,"27"-40"-3200,-1 45-1657,9-5-56,12 13-487,-7-3-225,-3 7-288,-13 8-144,-21 2 48,-16 7 40,-33 8 104,-12-6 8,-15-12-8,16-6-144,17-13-640,12 3-488,34 3-6034</inkml:trace>
  <inkml:trace contextRef="#ctx0" brushRef="#br0" timeOffset="1">514 289 11915,'41'31'5857,"-41"-58"-1248,1-12-3129,2-4-816,2-4-496,5 3-1416,-3 10-776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 15451,'-40'-20'6154,"93"22"-4466,8-4-216,4-1-800,1-4-367,-6 7-1010,-4 7-831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73 11554,'19'-73'5114,"-15"78"-2114,-3 5-1111,-6 11-545,-1 7-304,-4 12-624,2 6-176,8-1-520,0-4-400,5-15-920,-2-7-401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7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12699,'87'-73'5521,"-93"94"-3225,4 17-775,-6 6-385,2 1-632,6 2-264,-7-13-720,2-4-440,4-9-1065,-4-8-2568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12459,'33'94'4561,"-17"-113"-3185,7-7-232,8-21 200,-2-4 225,4-1-81,-6 2-160,-14 19-399,-3 7-249,-8 14-448,6 28-336,0 11 8,10 22-376,8 4-265,3-3-895,0-5-536,-4-11-1089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10362,'10'0'5017,"13"0"-736,4 1-3201,11 2-583,-1 2-297,0-3-1577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15059,'76'43'5285,"-76"-43"-5212,1 0 0,-1 0 0,0 0 0,1 0 0,-1 0 0,0 0 0,0 0 0,1 0 0,-1 0 0,0 0-1,1 0 1,-1 0 0,0 0 0,0 0 0,1 0 0,-1-1 0,0 1 0,1 0 0,-1 0 0,0 0 0,0 0 0,1-1-1,-1 1 1,0 0 0,0 0 0,0 0 0,1-1 0,-1 1 0,0 0 0,0 0 0,0-1 0,0 1 0,1 0 0,-1 0-1,0-1 1,0 1 0,0 0 0,0-1 0,0 1 0,0 0 0,0 0 0,0-1 0,0 1 0,0 0 0,0-1 0,0 1-1,0 0 1,0 0 0,0-1 0,0 0 0,-1-25 899,0 12-527,3 4-344,0-1 0,0 0-1,1 1 1,0-1 0,1 1-1,0 0 1,0 0 0,1 1-1,0-1 1,1 1 0,12-14 0,-12 15-102,-1 2 1,2-1 0,-1 1-1,1 0 1,0 0 0,0 1 0,0 0-1,1 0 1,0 1 0,0 0 0,0 0-1,0 1 1,1 0 0,13-3-1,-20 6-4,0 0 0,0-1 0,0 1-1,-1 0 1,1 0 0,0 0 0,0 0-1,0 1 1,-1-1 0,1 0 0,2 2-1,-4-2 0,1 0 0,-1 0-1,1 0 1,-1 1-1,0-1 1,1 0 0,-1 1-1,0-1 1,1 0 0,-1 1-1,0-1 1,0 0-1,1 1 1,-1-1 0,0 1-1,0-1 1,0 0-1,1 1 1,-1-1 0,0 1-1,0-1 1,0 1 0,0-1-1,0 1 1,0-1-1,0 1 1,0-1 0,-1 3-29,1 0 1,-1-1 0,0 1 0,0-1 0,-1 1-1,1-1 1,0 0 0,-1 0 0,1 1 0,-1-1-1,-3 3 1,-48 41-389,39-35 371,1-1-1,1 2 0,-16 17 1,27-28 48,0 1 0,0-1 0,0 0 0,0 1-1,1-1 1,-1 1 0,0-1 0,1 1 0,-1-1 0,1 1 0,-1-1 0,1 1 0,0 0 0,0-1 0,-1 1 0,1 0 0,0-1 0,1 1 0,-1 0 0,0-1 0,0 1 0,1-1 0,-1 1-1,1-1 1,-1 1 0,1 0 0,0-1 0,0 0 0,-1 1 0,1-1 0,0 1 0,0-1 0,0 0 0,1 0 0,-1 0 0,0 0 0,0 0 0,3 2 0,1 1 2,2 0 1,-1 0-1,0-1 1,1 0 0,-1 0-1,1 0 1,9 2-1,27 3 3,1-2-1,-1-1 0,68-3 1,-105-2 8,1 0 1,-1 0 0,1-1 0,-1 0-1,1-1 1,11-3 0,-16 4-1,0 0-1,-1 1 1,1-1 0,0 0 0,-1 0-1,1 0 1,-1 0 0,1-1 0,-1 1-1,0 0 1,1-1 0,-1 1 0,0-1-1,0 1 1,0-1 0,0 1-1,0-1 1,0 0 0,-1 0 0,1 1-1,0-1 1,-1 0 0,1 0 0,-1 0-1,0 0 1,0-3 0,1 8-32,0-1 0,0 1 0,0-1 0,0 1 0,0-1 0,0 0 0,1 1 1,-1-1-1,1 0 0,0 0 0,0 0 0,3 3 0,24 21-464,-27-25 441,-1 0-96,0 1 0,1-1 0,0 0 0,-1 0 0,1 0 0,0 1 0,0-1 1,0-1-1,0 1 0,0 0 0,-1 0 0,1-1 0,1 1 0,-1-1 0,0 0 0,0 0 0,0 0 0,0 1 0,0-2 0,0 1 0,0 0 1,0 0-1,0-1 0,0 1 0,0-1 0,0 0 0,0 1 0,0-1 0,0 0 0,-1 0 0,1 0 0,3-3 0,12-9-1906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12707,'9'3'5457,"11"0"-2961,-2 0-735,0 1-537,-2-4-528,2 0-760,-4 5-512,-6-5-1248,-4 8-1025</inkml:trace>
  <inkml:trace contextRef="#ctx0" brushRef="#br0" timeOffset="1">72 75 10458,'-71'62'5105,"81"-59"-1128,7-3-2977,14 0-119,10 0-817,4-4-721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1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10834,'8'91'4197,"-4"-77"-2465,2-14-694,5-14 50,-9 10-713,88-101 4125,-59 72-2386,37-52-1,-68 85-2071,0-1 0,1 0 0,-1 0 0,0 1 0,1-1 0,-1 0 0,1 1 1,-1-1-1,0 0 0,1 1 0,-1-1 0,1 1 0,0-1 0,-1 1 0,1-1 0,0 1 0,-1-1 0,1 1 0,0 0 0,-1-1 0,1 1 0,0 0 0,-1-1 0,1 1 0,0 0 0,0 0 0,0 0 0,-1 0 0,1 0 0,0 0 0,0 0 0,1 0 0,0 2-3,-1-1 0,1 1 0,-1 0-1,1-1 1,-1 1 0,0 0 0,0 0 0,0 0 0,2 4 0,4 7-120,17 28-1602,1-1 0,53 63 0,-52-77-949</inkml:trace>
  <inkml:trace contextRef="#ctx0" brushRef="#br0" timeOffset="1">153 161 13499,'0'0'5209,"10"2"-3809,3 1-431,24 7-449,2-2-200,10 3-736,-2 2-433,-11-9-815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4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33 160 12131,'-31'-54'5097,"31"38"-3089,0-7-520,-2 0-239,4 9-625,1 1-272,4 4-1032,3 1-633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4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10594,'8'36'5401,"-3"-46"-1192,-4-6-2904,12 1-241,-3-16-880,11 5-632,8 5-1025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4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10970,'0'3'4521,"0"3"-2224,3 6-761,1 6-392,2-4-183,-3 9-633,-1 1-200,0-1-520,-2-2-433,3-8-775,7 0-2073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4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13419,'56'-33'5137,"-55"66"-3825,9-7-320,-7-4-511,0 4-425,1-8-1153,-1 0-599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60 270 10258,'-2'-1'4400,"1"-5"-3984,0 0-69,-1-50-3,2 34-289,-1 0 1,0 1 0,-10-42-1,9 57-15,-1-1 0,1 0 0,-1 1-1,-1 0 1,1 0 0,-7-9-1,-3-5 781,25 25 3730,-9-5-4523,0 1 1,0 0 0,0 0 0,0 0 0,0 0 0,0 0 0,0 1 0,3 1 0,126 95 864,-113-85-831,0 0 0,-1 2 0,19 19 0,-32-30-39,-1 0 1,0 1-1,-1-1 1,1 1 0,-1 0-1,0 0 1,0 0-1,0 0 1,-1 1-1,1-1 1,-1 0-1,-1 1 1,1 0-1,-1-1 1,0 1 0,0 0-1,-1 10 1,-1-10 23,0 0-1,-1-1 1,0 1 0,-1-1 0,1 1 0,-1-1 0,0 0 0,0 0 0,0 0 0,-1-1-1,0 1 1,0-1 0,0 0 0,0 0 0,-1 0 0,0-1 0,1 1 0,-1-1 0,0 0-1,-1-1 1,1 1 0,-8 2 0,0 0-49,0-1-1,0 0 1,0 0 0,-1-2 0,1 1-1,-1-2 1,0 0 0,-18-1-1,-13-7-809,13-8-1014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57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284 120 11602,'30'-96'4701,"-29"95"-4589,-1 1-1,0-1 1,1 0-1,-1 0 1,0 1-1,1-1 1,-1 0-1,0 0 1,0 0-1,0 0 1,0 0-1,0 1 1,0-1-1,0 0 1,0 0-1,0 0 1,0 0-1,-1 1 1,1-1-1,0 0 1,0 0-1,-1 0 1,1 1-1,-1-1 1,1 0-1,-1 0 1,1 1-1,-2-2 1,-13 3 866,11-1-414,-13 3-158,-1-1 1,1 2-1,0 0 0,0 1 0,1 1 0,0 1 0,0 0 1,0 1-1,1 1 0,0 0 0,0 1 0,1 0 1,-20 20-1,28-24-346,1-1 1,1 1-1,-1 0 1,1 1-1,0-1 1,0 0-1,1 1 1,-1 0-1,-2 11 1,5-15-46,0 0 1,1 0 0,-1 0 0,1 0-1,0 1 1,0-1 0,0 0-1,0 0 1,0 0 0,1 0 0,0 0-1,-1 0 1,1 0 0,0 0-1,0 0 1,1 0 0,-1 0 0,1-1-1,-1 1 1,1-1 0,0 1-1,0-1 1,0 1 0,0-1 0,4 3-1,2 1 9,0-1 0,0-1 0,1 1 0,0-1-1,0-1 1,0 1 0,0-2 0,0 1 0,1-1-1,12 1 1,5 0-8,0-2-1,39-2 0,-53 0-88,-2 1-132,1 0 0,-1-1 0,0 0 0,0-1 0,0-1 0,0 0 0,0 0 1,17-8-1,-27 10 114,0 1-117,0-1 0,0 1-1,0 0 1,0-1 0,0 0-1,0 1 1,-1-1 0,1 1-1,0-1 1,0 0 0,-1 0-1,1 1 1,0-1 0,-1 0-1,1 0 1,-1 0 0,1 0-1,-1 0 1,1-1 0,-1-3-2437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29 196 10538,'-9'-10'5705,"-8"-5"-559,14 9-3754,10-1-528,20 3-600,7-1-184,15 6-664,8 3-592</inkml:trace>
  <inkml:trace contextRef="#ctx0" brushRef="#br0" timeOffset="1">494 1 15267,'-1'0'8029,"-6"10"-7523,-12 45-345,2-2-24,-40 82 0,37-102-133,55-32 42,17-4-625,1 3 1,-1 1-1,79 14 1,-110-13-1143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7:5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12843,'-1'-2'5537,"6"4"-2832,3-2 1015,-3-2-2375,34 2-497,44 0-264,-41 0-304,-10-2-232,-12-1-952,-2 3-713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5:34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9 208 12139,'7'1'816,"1"-1"1,0 0 0,-1-1 0,1 0 0,-1 0 0,15-4 0,-11 1-394,1-1 1,-1 1-1,20-13 1,-19 9-292,0 0 0,-1-1 1,0 0-1,-1-1 0,0 0 0,0 0 0,15-22 0,-23 28-44,0 1-1,0-1 1,0 1-1,0-1 1,-1 0-1,0 0 0,0 0 1,0 0-1,1-5 1,-2 7-44,0 1 0,0 0 1,0 0-1,0-1 0,-1 1 1,1 0-1,0 0 0,-1-1 1,1 1-1,-1 0 0,1 0 1,-1 0-1,1 0 0,-1 0 1,0 0-1,0 0 0,0 0 1,1 0-1,-1 0 0,0 0 0,0 0 1,0 0-1,0 1 0,0-1 1,0 0-1,-1 1 0,1-1 1,0 1-1,0-1 0,0 1 1,-1 0-1,1-1 0,0 1 1,0 0-1,-2 0 0,-3 0 67,0-1 1,1 1-1,-1 1 0,0-1 0,1 1 0,-1 0 1,1 1-1,-1-1 0,1 1 0,-1 0 0,1 0 1,0 1-1,0-1 0,0 1 0,0 0 0,1 1 0,-6 3 1,-3 5 48,0 0 0,1 0 0,0 1 0,-14 20 0,20-25-149,1-1 1,-1 1-1,1 0 0,1 1 0,-1-1 1,2 1-1,-1 0 0,1 0 0,0 0 1,1 0-1,0 0 0,0 1 0,1-1 1,1 1-1,0 16 0,0-24-18,1 0-1,-1 0 0,1 1 0,0-1 1,-1 0-1,1 0 0,0 0 0,0 0 1,0-1-1,1 1 0,-1 0 1,0 0-1,1-1 0,-1 1 0,1 0 1,-1-1-1,1 0 0,0 1 1,0-1-1,3 2 0,0-1-22,1 0 0,-1 0-1,0-1 1,1 1 0,-1-1 0,1-1-1,-1 1 1,8-1 0,7-1-202,0 0 0,0-2-1,32-8 1,-33 7-202,-1-2 0,0 0-1,-1-1 1,1-1 0,22-15-1,8-10-1500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5:3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41 243 11699,'-2'4'427,"0"-1"0,1 1 1,-1 0-1,1-1 1,0 1-1,0 0 1,1 0-1,-1 7 1,1-10-347,1 1 0,-1-1 1,1 0-1,-1 1 1,1-1-1,0 0 0,0 0 1,-1 0-1,1 0 0,0 1 1,0-1-1,0 0 0,0 0 1,0-1-1,1 1 1,-1 0-1,0 0 0,0-1 1,1 1-1,-1 0 0,0-1 1,1 1-1,-1-1 0,0 0 1,1 1-1,-1-1 0,2 0 1,8 2 103,0 0 0,-1 0 0,1-1 0,0-1 0,0 0 0,-1 0-1,1-1 1,0 0 0,-1-1 0,1-1 0,-1 1 0,1-2 0,-1 1 0,0-1 0,14-9 0,-22 12-123,0 0 0,0 0 0,-1 0-1,1-1 1,-1 1 0,1 0 0,-1-1 0,1 0-1,-1 1 1,0-1 0,0 0 0,0 1 0,0-1-1,0 0 1,0 0 0,0 0 0,-1 0 0,1 0-1,-1 0 1,1 0 0,-1 0 0,0 0 0,0 0-1,0 0 1,0-1 0,0 1 0,0 0 0,-1 0-1,1 0 1,-1 0 0,1 0 0,-1 0 0,0 0-1,0 0 1,0 1 0,0-1 0,0 0 0,0 0-1,0 1 1,-1-1 0,-1-1 0,-7-9 456,-1 1 1,0 1-1,-1 0 1,-18-13-1,18 15-189,-51-36 1233,37 28-957,2-2 1,-25-21-1,49 39-600,0 0-1,0 0 0,-1 0 1,1 0-1,0 0 1,0 0-1,-1-1 0,1 1 1,0 0-1,0 0 0,-1 0 1,1-1-1,0 1 0,0 0 1,0 0-1,0 0 0,-1-1 1,1 1-1,0 0 1,0 0-1,0-1 0,0 1 1,0 0-1,0-1 0,0 1 1,0 0-1,0 0 0,0-1 1,0 1-1,0 0 1,0 0-1,0-1 0,0 1 1,0 0-1,0-1 0,0 1 1,0 0-1,0 0 0,0-1 1,0 1-1,0 0 1,1 0-1,-1-1 0,0 1 1,0 0-1,0 0 0,0-1 1,1 1-1,-1 0 0,0 0 1,21-3-56,31 9-867,-32-1-502,0 0 1,21 10-1,-8-1-1936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5:3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173 255 9946,'-58'76'6127,"43"-59"-5531,2 1-1,0 0 1,-15 28 0,19-29-239,1 1 0,1-1 0,1 1 1,-5 20-1,9-30-262,1 0-1,0 1 1,0-1 0,1 0 0,0 1-1,1-1 1,0 1 0,0-1 0,1 0 0,0 0-1,3 10 1,2-3-46,1 0-1,0 0 1,0-1-1,2 0 1,0 0 0,0-1-1,1-1 1,1 0-1,0 0 1,0-1-1,2-1 1,-1 0-1,1-1 1,0 0-1,1-1 1,23 9 0,-5-4-15,0-2-1,0-1 1,1-1 0,1-2 0,-1-2 0,65 2 0,-54-7-18,-1-2 0,0-2 0,0-2 0,0-2-1,-1-2 1,0-2 0,44-18 0,-56 17-1,0-1 0,-1-2 1,-1 0-1,0-2 0,-1-2 0,-1 0 0,-2-2 0,0-1 1,42-49-1,-55 56 11,0 0 0,-2-1 0,0 0 0,-1-1 0,-1 0 0,9-25 0,-13 31 38,-1-1 0,0 0 0,-1 0 0,-1 0 0,0 0 0,0 0 0,-1 0 0,-1-1 0,0 1-1,-5-18 1,1 15 80,0 0 0,-2 1 0,0 0 0,0 0 0,-1 1 0,-1 0-1,0 1 1,-1-1 0,-1 2 0,0-1 0,-1 2 0,-14-12-1,10 10-2,0 0 0,-1 1 0,-1 1 0,0 1 0,0 1 0,-1 0 0,0 1 0,-1 2 0,-28-8 0,17 10-74,-1 0 0,1 2 1,-1 1-1,0 2 0,1 1 1,-1 1-1,1 2 0,-48 13 1,37-5-221,1 1 0,0 3 0,1 1 1,1 2-1,-55 37 0,77-46-267,1 2 1,1 0-1,-27 27 0,27-20-798,-25 38 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39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42 325 11915,'-37'39'4171,"37"-39"-4070,1-1-1,-1 1 1,0 0-1,0 0 0,0 0 1,1 0-1,-1 0 1,0 0-1,0 0 1,1 0-1,-1 0 1,0 0-1,0 0 1,1 0-1,-1 1 1,0-1-1,0 0 0,0 0 1,1 0-1,-1 0 1,0 0-1,0 0 1,0 1-1,1-1 1,-1 0-1,0 0 1,0 0-1,0 0 1,0 1-1,1-1 1,-1 0-1,0 0 0,0 0 1,0 1-1,0-1 1,0 0-1,0 0 1,0 1-1,3-17 937,-1 0 0,-1-1 0,0 1 0,-4-32 0,1 20-391,-11-113 1128,13 141-1760,0-1 1,0 0 0,0 0-1,0 0 1,0 0 0,0 1-1,0-1 1,0 0 0,0 0-1,0 0 1,1 1 0,-1-1 0,0 0-1,0 0 1,1 0 0,-1 1-1,1-1 1,-1 0 0,1 1-1,-1-1 1,1-1 0,0 2-5,0 0 0,-1 0 0,1 0 0,-1 0 0,1 0 0,0 0 1,-1 0-1,1 0 0,0 0 0,-1 0 0,1 0 0,-1 0 0,1 1 0,0-1 1,-1 0-1,1 0 0,-1 0 0,1 1 0,-1-1 0,1 0 0,0 1 0,31 29 104,-29-26-144,8 8-18,1 0-1,0-1 1,1 0-1,0-1 1,1 0-1,0-1 1,0-1 0,1 0-1,0-1 1,0-1-1,1 0 1,-1-1-1,1-1 1,1 0 0,24 2-1,-39-6 46,0 0 0,0 0 0,0 0 0,0 0 0,0 0 0,0 0-1,0 0 1,-1-1 0,1 1 0,3-2 0,-4 1 13,-1 1-1,0-1 1,1 1 0,-1-1 0,0 1-1,1-1 1,-1 1 0,0-1-1,0 0 1,0 1 0,1-1-1,-1 0 1,0 1 0,0-1 0,0 0-1,0 1 1,0-1 0,0 1-1,0-1 1,0 0 0,-1 1-1,1-1 1,0 0 0,0 1 0,0-1-1,-1 1 1,1-1 0,0 0-1,-1 1 1,1-1 0,-1 1-1,1-1 1,0 1 0,-1-1-1,1 1 1,-1 0 0,1-1 0,-1 0-1,-43-45 739,35 38-589,1 0 0,0 0 0,0-1 0,-13-19 0,21 27-167,-1 0 0,1 0 0,-1 0 0,1 0 0,-1 0 0,1 0 0,0 0 0,-1 0-1,1 0 1,0 0 0,0 0 0,0 0 0,0 0 0,0 0 0,0 0 0,0 0 0,0 0 0,0 0-1,0 0 1,0 0 0,1 0 0,-1 0 0,0 0 0,1 0 0,-1 0 0,1 0 0,-1 0 0,1 1 0,0-1-1,-1 0 1,1 0 0,0 1 0,-1-1 0,1 0 0,0 1 0,0-1 0,0 0 0,0 1 0,-1-1 0,1 1-1,0-1 1,0 1 0,0 0 0,0 0 0,0-1 0,0 1 0,2 0 0,6-2-289,0 0 0,0 1 0,1 0 0,9 1 1,-14 0 94,49 1-2992,0 3-1,-1 2 0,95 23 1,-140-27 3101,-1 0 0,1 1 0,-1 0 0,0 0 0,0 1 1,0 0-1,0 0 0,-1 1 0,11 8 0,-16-11 279,1-1 0,-1 1-1,1 0 1,-1 0 0,0 0 0,0-1-1,1 1 1,-1 0 0,-1 0-1,1 1 1,0-1 0,0 0 0,-1 0-1,1 0 1,-1 0 0,0 1 0,0-1-1,1 0 1,-1 0 0,-1 1-1,1-1 1,0 0 0,-1 0 0,1 0-1,-1 1 1,1-1 0,-1 0-1,0 0 1,0 0 0,0 0 0,0 0-1,-1 0 1,1-1 0,0 1 0,-1 0-1,1 0 1,-1-1 0,-3 3-1,3-2 4,0 0 1,1 0-1,-2 0 0,1 0 0,0-1 0,0 1 0,0-1 0,-1 1 0,1-1 0,-1 0 0,1 0 0,-1 0 0,1 0 0,-1-1 0,1 1 0,-1-1 0,0 1 0,1-1 0,-1 0 0,0 0 1,0 0-1,1-1 0,-1 1 0,0 0 0,1-1 0,-1 0 0,-4-2 0,3 1-61,0 0 0,1-1 0,-1 1 0,1-1 0,-1 0 0,1 0 0,0-1 1,1 1-1,-1-1 0,0 1 0,1-1 0,0 0 0,0 0 0,0 0 0,0 0 0,-2-8 0,2 2-56,0 1 0,0-1 0,1 0 0,0 0-1,1 0 1,0 0 0,0 0 0,4-18 0,-3 24-154,-1 1 1,1 0-1,0 0 0,0 0 1,0 0-1,0 0 1,1 0-1,-1 0 0,1 0 1,0 1-1,0-1 1,0 1-1,0-1 1,0 1-1,0-1 0,1 1 1,-1 0-1,1 0 1,0 1-1,0-1 0,-1 0 1,1 1-1,0 0 1,0-1-1,0 1 0,0 0 1,1 1-1,-1-1 1,0 1-1,0-1 1,6 1-1,28 5-2664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286 332 14259,'41'32'6145,"-49"-46"-3456,1-12-1521,-1 0-288,0-10-712,1-6-432,-4-1-944,-7 0-472,-11 2-921</inkml:trace>
  <inkml:trace contextRef="#ctx0" brushRef="#br0" timeOffset="1">0 0 14051,'16'5'5681,"23"3"-3752,13 4-281,13-9-712,7-3-432,-5 2-1400,11 4-872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12019,'8'-12'5105,"0"-5"-3193,12-22-600,-1-2-31,-4-18-593,5-1-144,-9 10 32,0 8-72,-4 22 48,-1 7 8,-1 15-88,-2 7-39,6 21-185,-6 12-136,7 13-496,6 2-377,7-5-1047,7-10-569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1587 10 15483,'-95'-10'6034,"108"15"-4530,15 3-424,22-1-1032,10-1-784,25-2-1737,-1 1-1911</inkml:trace>
  <inkml:trace contextRef="#ctx0" brushRef="#br0" timeOffset="1">0 501 14003,'16'-10'5833,"36"-12"-1936,36-1-2417,73-7-343,28 3-105,35 4-776,36 2-160,-39 10 96,-10 2-40,-51 8-360,-51 1-344,-54 0-1033,-24 3-327,-33 0-328,-17-3-65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111 359 17468,'-41'66'7201,"41"-72"-4672,-3-11-393,-7-15-999,2-12-593,-5-16-680,0-7-377,5 4-991,-2 6-560,5 11-1017,5 14-240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1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 13915,'-23'-104'6641,"34"93"-2240,19 0-2736,10 6-225,16 6-752,5 11-296,-2 17-288,-12 5-72,-28 10-16,-22 0 32,-37 0 40,-9 5-40,-13-10 72,2-10-104,13-13-208,6-6-384,25-8-1768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2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31 9794,'16'-16'5115,"-16"15"-5051,0 1 0,1 0 1,-1 0-1,0-1 0,0 1 0,0 0 1,0-1-1,1 1 0,-1 0 0,0-1 1,0 1-1,0-1 0,0 1 0,0 0 1,0-1-1,0 1 0,0 0 1,0-1-1,0 1 0,0 0 0,0-1 1,0 1-1,0 0 0,-1-1 0,1 1 1,0-1-1,0 1 0,0 0 0,0 0 1,-1-1-1,1 1 0,0 0 1,0-1-1,-1 1 0,1 0 0,0 0 1,0-1-1,-1 1 0,1 0 0,0 0 1,-1 0-1,1-1 0,0 1 0,-1 0 1,1 0-1,0 0 0,-1 0 1,1 0-1,0 0 0,-1 0 0,1 0 1,0 0-1,-1 0 0,1 0 0,-1 0 1,0 0-1,-6 0 148,0-1 0,0 1 0,0 1-1,0-1 1,0 1 0,1 1 0,-1-1 0,0 1 0,0 0-1,1 1 1,-7 3 0,-11 6-185,-32 21 1,52-30 20,-27 18-29,2 1 1,0 1 0,-33 35-1,61-57-15,0 0 1,0 0-1,0 0 0,0 1 0,0-1 0,0 0 0,0 0 0,1 1 1,-1-1-1,0 1 0,1-1 0,-1 1 0,1-1 0,-1 1 0,1-1 1,0 1-1,0 2 0,0-3 3,0 0 0,0 0 0,1 0 1,-1 0-1,1 0 0,-1 1 0,1-1 0,-1 0 0,1-1 0,-1 1 1,1 0-1,0 0 0,0 0 0,0 0 0,-1 0 0,1-1 1,0 1-1,1 1 0,5 1 47,-1 0 0,0 0-1,1-1 1,0 1 0,13 2 0,-3-2 26,1-1 0,-1 0 1,1-1-1,-1-1 0,1-1 1,-1 0-1,26-6 0,-30 4 54,-1 0-1,1 0 0,-1-2 1,0 1-1,-1-1 1,1-1-1,-1 0 0,0-1 1,0 0-1,18-17 0,-34 61 1285,3-23-1453,0-5-104,1 0 1,-1 0-1,2 0 0,-1 0 1,2 1-1,-1-1 0,1 0 1,3 15-1,4-7-1857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14899,'-5'69'7358,"3"-54"-7267,-2-1-1,1 1 1,-2-1 0,0 0 0,-1 0 0,0 0 0,-1-1-1,-11 17 1,-22 31 597,58-69-816,0 0 0,0 2 0,0 0 0,1 1 0,0 1 0,0 0 0,0 2 0,1 0 0,31 2 0,-38 0 53,1 0-1,-1 0 0,0-2 1,0 0-1,1 0 1,15-5-1,-24 5 140,0 0 1,-1-1-1,1 1 0,0-1 0,-1 1 1,1-1-1,-1-1 0,0 1 1,0-1-1,0 1 0,-1-1 0,1 0 1,-1-1-1,0 1 0,0 0 0,0-1 1,-1 0-1,3-5 0,4-19 825,8-17 757,-16 44-1449,0-1 0,0 1 0,0 0 0,1-1 0,-1 1-1,1 0 1,0 0 0,-1 0 0,1 1 0,0-1 0,0 0 0,0 1-1,0-1 1,4-1 0,-6 3-163,1 0 1,0 0-1,-1 0 0,1 1 1,0-1-1,-1 0 0,1 0 1,0 0-1,-1 1 0,1-1 0,-1 0 1,1 1-1,0-1 0,-1 1 1,1-1-1,-1 0 0,1 1 1,-1-1-1,1 1 0,-1 0 0,0-1 1,1 1-1,-1-1 0,0 1 1,1-1-1,-1 1 0,0 0 1,0-1-1,1 1 0,-1 0 0,0 0 1,10 29 39,-9-26-7,10 34-993,1-1 0,3-1-1,24 47 1,-17-48-2049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72 13955,'-99'-59'5497,"117"55"-3760,8-1-673,11 1-808,10 8-848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148 337 12859,'-1'0'271,"-1"0"0,1 1 0,0-1 0,-1 0 0,1 0 0,-1 0 1,1 0-1,0 0 0,-1 0 0,1 0 0,0-1 0,-1 1 0,1 0 0,0-1 0,-1 1 1,1-1-1,0 1 0,0-1 0,-1 0 0,1 0 0,-2-1 0,3 1 36,0-1 0,1 0 0,-1 0 0,0 1 0,0-1 0,1 0 0,-1 1 0,1-1 0,0 1 0,-1-1 0,1 0 0,0 1 0,2-3 0,9-23 381,-8 17-752,0-1-1,-1 0 1,0 0-1,-1 0 1,0 0-1,-1-1 1,0-20 0,-1 26-258,-1-1 0,0 1-1,0 0 1,0-1 0,-1 1 0,0 0 0,0 0 0,-1 0 0,0 0 0,0 0 0,0 1 0,0-1 0,-1 1 0,0 0 0,-7-7 0,2 3-296,-1 1 0,0 0 0,0 1 0,-15-8 0,-24-5 1760,108 31 5046,2-6-4773,-30-3-1574,-1 1 1,36 9 0,-18 3-734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308 132 14203,'-15'8'5809,"-26"9"-3680,-4-6-161,-15-8-616,6-9-303,12-14-361,6-6-184,25-3-320,7 6-56,22 8-344,10 7-296,17 12-792,6 2-817</inkml:trace>
  <inkml:trace contextRef="#ctx0" brushRef="#br0" timeOffset="1">421 51 13603,'62'-42'5024,"-56"35"-3517,-8 5-393,-11 10 542,4 5-1483,0 0 1,1 0 0,1 1 0,0-1 0,1 2 0,0-1 0,1 1 0,1 0 0,-3 17 0,-1-13-157,7-17-18,4-4-3,6-5-4,-1 2-143,-1-1 0,1 1 0,1 0 1,-1 1-1,1 0 0,0 0 0,0 1 0,0 0 1,0 0-1,1 1 0,-1 1 0,1-1 1,-1 2-1,1-1 0,-1 1 0,1 1 0,15 2 1,14 6-1339,-2 1-663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12203,'-27'20'6685,"0"-3"-4496,-33 24-1224,48-31-886,1-1 0,0 1 0,0 1 0,1 0 0,1 0 0,0 1 0,1 0 0,0 1 0,0 0 1,-7 19-1,15-31-81,-1 0 0,1-1 0,0 1 1,-1 0-1,1 0 0,0 0 1,0-1-1,0 1 0,-1 0 1,1 0-1,0 0 0,0 0 0,0-1 1,1 1-1,-1 0 0,0 0 1,0 0-1,0 0 0,0-1 1,1 1-1,-1 0 0,1 0 1,-1 0-1,0-1 0,1 1 0,-1 0 1,1-1-1,-1 1 0,1 0 1,0-1-1,-1 1 0,1-1 1,0 1-1,-1-1 0,1 1 0,0-1 1,0 1-1,-1-1 0,1 0 1,0 1-1,0-1 0,0 0 1,-1 0-1,1 0 0,0 0 0,0 1 1,0-1-1,0 0 0,0 0 1,1-1-1,6 1-20,0-1 1,1 0-1,-1-1 0,9-2 1,-12 2 5,85-29-194,-59 19 81,46-11 0,-75 22 125,1 1 0,0 0 0,0 0 0,0 0 0,-1 0 0,1 1 1,0-1-1,-1 1 0,1 0 0,0-1 0,-1 1 0,4 2 0,22 4-387,-13-8 119,1-1 0,-1 0 0,20-6 0,-25 5 263,0 0 0,0 1 0,0 0 0,0 1 0,0 0 0,1 0 0,-1 1 1,0 1-1,18 2 0,-27-2 14,1-1-1,-1 0 1,0 1 0,0-1 0,0 1 0,1-1-1,-1 1 1,0 0 0,0-1 0,0 1 0,0 0 0,0 0-1,2 1 1,-3-2 32,0 1 0,0-1 0,0 1 0,0-1 0,1 0 0,-1 1 0,0-1-1,0 1 1,0-1 0,0 0 0,0 1 0,0-1 0,0 1 0,0-1 0,0 0 0,0 1 0,0-1 0,0 1 0,0-1-1,-1 0 1,1 1 0,0-1 0,0 1 0,0-1 0,-1 0 0,1 1 0,0-1 0,-2 2 143,0 0 0,0-1 1,0 1-1,0-1 0,0 1 0,0-1 1,0 0-1,0 0 0,-1 0 0,1 0 1,0-1-1,-1 1 0,-3 0 1,2 0 12,0-1 1,-1 0 0,1 0 0,0 0 0,0-1 0,0 1 0,-1-1 0,1 0 0,0 0 0,0 0 0,0-1 0,0 1 0,0-1 0,1 0 0,-1 0-1,0-1 1,-4-3 0,7 5-161,-1-1-1,0 0 0,1 1 1,-1-1-1,1 0 0,-1 0 1,1 0-1,0 0 0,0 0 1,0 0-1,0 0 0,0-1 1,0 1-1,1 0 1,-1 0-1,1-1 0,0 1 1,-1 0-1,1-1 0,0 1 1,0-1-1,1 1 0,-1 0 1,0-1-1,1 1 0,0 0 1,-1 0-1,1-1 0,0 1 1,0 0-1,0 0 0,3-4 1,-2 3-48,0 1 0,0-1 0,0 1 0,0-1-1,1 1 1,-1 0 0,1 0 0,0 0 0,0 0 0,0 1 0,-1-1 0,1 1 0,1-1 0,-1 1 0,0 0 0,0 0 0,0 1 0,1-1-1,-1 1 1,0-1 0,1 1 0,-1 0 0,0 0 0,1 1 0,5 0 0,1 1-397,0 0 1,-1 1-1,1 0 1,-1 1-1,0 0 0,0 0 1,12 8-1,8 9-2679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97 13659,'-11'-71'7351,"7"89"-7211,0 0 0,-1-1 0,-1 1 0,-1-1 0,0 0 1,-1-1-1,-1 0 0,0 0 0,-2-1 0,0 0 0,0-1 0,-1 0 0,-1-1 0,-23 20 1,19-25-152,14-7-30,9-4-87,6-1-148,1 0 0,-1 1 0,1 0 0,0 1 0,-1 1 0,1 0 0,0 0 1,0 1-1,0 1 0,0 0 0,0 1 0,-1 0 0,21 7 0,-25-6 183,0 0 0,-1-1 0,1 0-1,0-1 1,13 2 0,-18-3 116,0-1 0,-1 1 0,1 0 0,0-1 1,-1 0-1,1 1 0,-1-1 0,1 0 0,-1 0 0,1-1 0,-1 1 1,0 0-1,0-1 0,1 0 0,-1 1 0,0-1 0,0 0 1,-1 0-1,1 0 0,2-3 0,14-24 1084,0 0 0,-2-1 0,-2-1 0,18-53-1,-9 26 982,-23 57-2062,0 1 1,0 0-1,0-1 1,0 1-1,0 0 1,0-1-1,0 1 1,0 0-1,0-1 1,0 1-1,0 0 1,0-1-1,1 1 1,-1 0-1,0-1 1,0 1-1,0 0 1,0 0-1,1-1 1,-1 1-1,0 0 1,0 0-1,1-1 1,-1 1-1,0 0 1,1 0-1,-1 0 1,0-1-1,0 1 1,1 0-1,-1 0 1,0 0-1,1 0 1,-1 0-1,0 0 1,1 0-1,-1 0 1,0 0-1,1 0 1,-1 0-1,1 0 1,-1 0-1,0 0 1,1 0 0,-1 0-1,0 0 1,1 0-1,-1 0 1,0 1-1,0-1 1,1 0-1,-1 0 1,0 0-1,1 0 1,-1 1-1,0-1 1,0 0-1,1 0 1,-1 1-1,0-1 1,0 0-1,0 1 1,1-1-1,-1 0 1,0 0-1,0 1 1,13 29 131,-10-22-84,9 23-1478,11 56 1,-16-51-1027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 13427,'-68'-5'5097,"112"7"-3849,11 1-648,26 5-1040,10 0-1568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12131,'5'17'5147,"-3"-13"-4996,1-1-1,0 0 1,0 0 0,0-1 0,0 1-1,0 0 1,1-1 0,-1 0 0,8 4-1,8 3-55,1-1 0,0-1 0,0-1-1,1 0 1,38 4 0,-43-8-136,0 0 0,0-2 0,0 0 0,0 0 0,0-2 0,0 0 0,0-1 0,24-7 0,-36 9 35,1-1 1,-1 0-1,0 0 0,0 0 0,-1 0 0,1-1 0,0 0 0,-1 1 0,1-1 0,-1 0 0,4-6 0,-6 8 64,0-1-1,0 0 0,0 1 1,-1-1-1,1 0 1,0 1-1,-1-1 1,0 0-1,1 0 1,-1 0-1,0 1 0,0-1 1,0 0-1,0 0 1,0 0-1,-1 0 1,1 1-1,0-1 1,-1 0-1,1 0 1,-1 1-1,0-1 0,0 0 1,0 1-1,1-1 1,-1 1-1,-1-1 1,1 1-1,0-1 1,0 1-1,-2-2 0,-13-12 712,-1 0-1,0 1 0,-1 1 0,0 1 0,-26-13 0,-17-12 510,57 35-1196,1 0-1,0-1 1,-1 0 0,1 1-1,0-1 1,0 0 0,0 0 0,1-1-1,-3-3 1,4 7-69,1-1 0,0 0 0,0 1 0,-1-1 0,1 0 0,0 1 0,0-1 0,0 0-1,0 0 1,0 1 0,0-1 0,0 0 0,0 1 0,0-1 0,0 0 0,0 1 0,0-1 0,1 0 0,-1 1 0,0-1 0,0 0 0,1 0 0,1-1-12,-1 1 0,0-1-1,1 1 1,-1 0 0,1 0 0,-1 0 0,1 0-1,0 0 1,0 0 0,-1 0 0,1 1 0,3-2 0,8-1-347,0 1-1,0 0 1,1 0 0,-1 2 0,0-1 0,1 2 0,-1 0 0,1 0 0,-1 2 0,0-1 0,15 6 0,32 14-2878</inkml:trace>
  <inkml:trace contextRef="#ctx0" brushRef="#br0" timeOffset="1">513 173 15587,'105'96'6554,"-108"-111"-3874,-2-12-543,-5-15-817,2-6-512,0-2-656,3 5-512,7 19-1336,4 11-913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69 13899,'-2'-16'1036,"2"11"-605,0 0 0,-1 1-1,0-1 1,0 0 0,0 0 0,0 0-1,-3-5 1,3 9-359,1 1-1,-1-1 1,1 0 0,-1 1 0,1-1-1,-1 1 1,1-1 0,-1 1-1,1-1 1,-1 1 0,1 0 0,-1-1-1,0 1 1,1 0 0,-1-1-1,0 1 1,1 0 0,-1 0 0,0 0-1,-1-1 1,0 1 33,0 1 0,0-1 0,1 0 0,-1 1 0,0-1 0,0 1 0,0-1 0,0 1 0,1 0 0,-1 0 0,-2 1 0,-26 16 713,-32 25 0,52-35-763,1 0 0,0 0-1,0 1 1,0 0 0,1 1 0,-11 17-1,17-25-54,1 0-1,0 0 1,0 1-1,0-1 0,0 1 1,0-1-1,0 1 1,0-1-1,1 1 0,0-1 1,-1 1-1,1 0 1,0-1-1,0 1 1,0-1-1,1 5 0,0-5 0,0 0-1,0 0 0,0-1 0,0 1 0,0 0 0,0-1 1,0 1-1,0 0 0,1-1 0,-1 0 0,1 1 0,-1-1 0,1 0 1,-1 0-1,1 1 0,0-2 0,2 2 0,2 1 1,2-1-1,-1 0 0,0 0 1,0 0-1,1-1 0,-1 0 1,0-1-1,1 0 0,-1 0 1,8-1-1,4-1 14,0-2 0,0 0 0,-1-1 0,1 0 0,-1-2 0,-1 0 0,1-1 0,-1-1 0,-1 0 0,29-22 0,-30 24-21,-7 14-74,-4 27-904,-4-27 534,0 17-1728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14027,'32'13'4760,"-31"-12"-4709,-1-1 1,0 0-1,0 0 0,1 0 1,-1 0-1,0 0 1,0 0-1,1 0 0,-1 0 1,0 0-1,0 0 1,1 0-1,-1 0 0,0 0 1,0 0-1,1 0 1,-1 0-1,0 0 0,0 0 1,1 0-1,-1 0 1,0 0-1,0 0 0,0-1 1,1 1-1,-1 0 1,0 0-1,0 0 1,0 0-1,1 0 0,-1-1 1,0 1-1,0 0 1,0 0-1,0 0 0,1-1 1,-1 1-1,0 0 1,0 0-1,0-1 0,0 1 1,0 0-1,0 0 1,0-1-1,0 1 0,0 0 1,0 0-1,0-1 1,0 1-1,0 0 1,0 0-1,0-1 0,0 1 1,0 0-1,1-4 365,13-49 825,20-56-320,-34 108-912,0 1-1,0-1 1,0 0 0,0 1-1,1-1 1,-1 1 0,0-1 0,0 1-1,1-1 1,-1 1 0,0-1-1,1 1 1,-1-1 0,0 1-1,1-1 1,-1 1 0,1-1 0,-1 1-1,1 0 1,-1-1 0,1 1-1,-1 0 1,1-1 0,-1 1 0,1 0-1,-1 0 1,1-1 0,-1 1-1,1 0 1,0 0 0,-1 0 0,1 0-1,0 0 1,-1 0 0,1 0-1,-1 0 1,1 0 0,0 0 0,-1 0-1,1 0 1,-1 1 0,1-1-1,-1 0 1,1 0 0,0 1 0,-1-1-1,1 0 1,-1 0 0,1 1-1,-1-1 1,0 1 0,1-1-1,-1 1 1,1 0 0,28 37 76,-16-19-44,-5-9-42,0-1-1,1 0 1,-1 0-1,2-1 1,-1 0-1,1 0 0,0-1 1,1-1-1,0 0 1,0 0-1,20 7 1,-29-12 27,-1-1 1,1 1-1,-1-1 1,1 1-1,-1-1 1,1 0-1,-1 1 1,1-1-1,-1 0 1,1 0-1,-1 0 1,1 0 0,0-1-1,-1 1 1,1 0-1,-1 0 1,1-1-1,-1 1 1,1-1-1,-1 0 1,0 1-1,1-1 1,-1 0-1,0 0 1,1 0-1,-1 0 1,0 0 0,0 0-1,0 0 1,0 0-1,0 0 1,0-1-1,0 1 1,0 0-1,-1-1 1,1 1-1,0 0 1,-1-1-1,1 1 1,-1-1-1,1 1 1,-1-1 0,0 1-1,0-1 1,0 0-1,0-2 1,0-5 191,0 0 0,-1 0 0,0 0 0,-1 0 0,0 0 0,-4-11 1,3 11-136,1 4-54,0 0 1,1 0-1,0 0 1,-1 0-1,1-9 1,1 12-104,0 1-1,0 0 0,0 0 1,0 0-1,0-1 1,1 1-1,-1 0 1,0 0-1,1 0 1,-1-1-1,1 1 1,-1 0-1,1 0 1,0 0-1,-1 0 1,1 0-1,0 0 1,0 0-1,0 1 1,0-1-1,0 0 1,0 0-1,0 1 0,0-1 1,0 0-1,0 1 1,0-1-1,0 1 1,0-1-1,3 0 1,29-2-2475,1 4-225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1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283 299 7218,'52'-81'4240,"-38"68"59,-13 13-4245,-1 0 1,0 0-1,0 0 1,1 0-1,-1 1 1,0-1-1,1 0 0,-1 0 1,0 0-1,0 0 1,1 0-1,-1 0 0,0 1 1,1-1-1,-1 0 1,0 0-1,0 0 1,0 1-1,1-1 0,-1 0 1,0 0-1,0 1 1,0-1-1,1 0 1,-1 0-1,0 1 0,0-1 1,0 0-1,0 0 1,0 1-1,3 21 925,-3-22-846,-1 7-6,1-1 0,-2 1 0,1-1 0,-1 1 1,0-1-1,0 0 0,-1 0 0,1 0 0,-1 0 0,-1 0 0,1 0 0,-1-1 0,0 0 1,0 0-1,-1 0 0,1 0 0,-1-1 0,0 1 0,-1-1 0,1-1 0,-1 1 0,-6 3 1,-1 0-9,-1 0 0,0-1 0,0 0 1,-1-1-1,0-1 0,0 0 0,0-1 1,-23 2-1,33-4-110,-1-1-1,1 0 1,-1 0 0,0-1 0,1 0 0,-1 0 0,1 0-1,-1 0 1,1-1 0,0 0 0,0 0 0,0 0-1,-8-6 1,10 6-16,0-1 1,0 0-1,0 0 0,0 0 0,0 0 0,1 0 0,0-1 1,-1 1-1,1-1 0,1 0 0,-1 1 0,0-1 0,1 0 0,0 0 1,0 0-1,0 0 0,0 0 0,1 0 0,0-5 0,-1 1-27,1 0 0,0-1 0,1 1 0,0 0 0,0-1-1,1 1 1,0 0 0,1 0 0,-1 0 0,2 0 0,-1 1-1,1-1 1,0 1 0,0 0 0,1 0 0,0 0 0,0 1-1,1 0 1,0 0 0,6-5 0,-1 4-341,-2-1 1,1 0-1,-1 0 0,0-1 1,11-15-1,-17 21 330,-1 0 0,0 0 1,-1 0-1,1-1 0,0 1 0,-1 0 1,0-1-1,0 0 0,0 1 0,1-5 1,-2 7 91,0-1-1,0 0 1,0 0 0,-1 0 0,1 0 0,0 0 0,-1 1 0,1-1 0,-1 0 0,0 0 0,1 0 0,-1 1 0,0-1 0,0 1-1,0-1 1,0 0 0,0 1 0,-1 0 0,1-1 0,-3-1 0,4 2-5,-1 0 1,0 1-1,0-1 0,1 1 0,-1-1 1,0 0-1,0 1 0,0-1 1,0 1-1,0 0 0,0-1 0,0 1 1,0 0-1,0 0 0,0-1 1,0 1-1,0 0 0,0 0 0,0 0 1,0 0-1,0 0 0,0 0 1,0 1-1,0-1 0,0 0 0,0 0 1,0 1-1,0-1 0,1 1 1,-1-1-1,0 1 0,0-1 0,0 1 1,0-1-1,1 1 0,-1 0 1,0-1-1,0 1 0,0 1 0,-1 1 13,0 0-1,0-1 0,0 1 0,1 0 0,-1 0 0,1 0 0,0 0 1,0 0-1,0 1 0,0 3 0,0 1-25,1 1-1,1-1 1,0 0 0,0 0-1,0 0 1,1 0-1,0 0 1,1 0 0,-1 0-1,2 0 1,-1-1-1,7 11 1,2 0-31,0 0-1,1-1 1,24 25 0,-15-21-221,1-1 0,1-1 1,1-1-1,0-2 0,1 0 1,1-1-1,54 20 0,-37-19-1380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10066,'35'84'3781,"-22"-109"5158,10-46-5927,-6-53-167,-16 128-2810,0-1-1,0 1 0,0-1 1,1 0-1,-1 0 0,1 1 0,3 2 1,-1 2 12,16 27-202,36 49 0,-41-65-2485,33 32-1,-40-45-233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12467,'8'0'4985,"5"0"-2825,5 0-768,8-2-519,2 0-209,8 1-664,-1 1-480,0-3-969,-4-2-423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9 107 10170,'53'-95'4860,"-42"84"-274,-6 19-3100,-3 14-582,-3-7-642,0-1 0,0 0 0,-2 0 0,0 0-1,-8 23 1,8-28-232,0-1-1,-1 1 1,0-1 0,-1 0-1,1-1 1,-1 1-1,-1-1 1,0 0-1,0 0 1,-8 7-1,22-20 82,1 0 0,0 1 0,-1 1 0,2-1 0,-1 2 0,0-1-1,1 1 1,0 0 0,-1 1 0,1 0 0,13 0 0,-3 1-348,0 1 0,0 0 0,0 2-1,0 0 1,27 8 0,-18-5-1768,-8-5-2332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5 249 11290,'1'-7'7225,"1"-1"-4658,2-12-2143,-2 7-18,-1 0 0,0 0 0,-1 1 1,-1-1-1,0 0 0,-4-19 0,3 24-229,0 1 0,0-1 0,1 0 0,0 1 0,1-1 0,0 0 0,1-14 0,-1 21-160,1-1-1,-1 1 1,1-1-1,-1 1 1,1 0 0,0-1-1,-1 1 1,1 0-1,0 0 1,0-1-1,0 1 1,0 0-1,0 0 1,0 0-1,1 0 1,-1 0 0,0 0-1,2 0 1,0-1-12,0 1-1,0 1 1,0-1 0,0 0 0,0 1 0,0-1 0,1 1 0,-1 0 0,0 0 0,0 0 0,6 2 0,0-1-31,0 1-1,0 1 1,0 0-1,0 0 1,-1 0 0,0 1-1,1 1 1,-1-1-1,-1 1 1,1 1-1,-1-1 1,0 1 0,10 10-1,-13-11-29,1 1-1,-1-1 1,0 1-1,0-1 1,-1 1-1,0 0 1,0 1 0,0-1-1,-1 0 1,0 1-1,0 0 1,0-1-1,-1 1 1,0 0-1,-1 0 1,1 0-1,-1 0 1,-1-1-1,0 9 1,-1-5 17,-1 0 1,1-1-1,-1 1 0,-1 0 1,0-1-1,-1 0 1,1 0-1,-2 0 0,1-1 1,-13 14-1,15-18 62,-1 0 1,0 0-1,1-1 0,-2 0 0,1 1 1,0-2-1,-1 1 0,1 0 1,-1-1-1,0 0 0,1 0 0,-1 0 1,0-1-1,0 0 0,-1 0 1,1 0-1,0 0 0,0-1 0,0 0 1,-1 0-1,1 0 0,-6-2 1,10 2-20,1 0 1,-1 0 0,1 0-1,-1 0 1,0 0 0,1 0-1,-1 0 1,1 0-1,-1 0 1,1 0 0,-1 0-1,1 0 1,-1 0 0,1-1-1,-1 1 1,1 0 0,-1 0-1,1-1 1,-1 1 0,1 0-1,-1-1 1,1 1 0,0 0-1,-1-1 1,1 1 0,0-1-1,-1 1 1,1-1 0,0 1-1,-1-1 1,1 1-1,0-1 1,0 1 0,0-1-1,-1 1 1,1-1 0,0 1-1,0-1 1,0 1 0,0-1-1,0 1 1,0-1 0,0 1-1,0-1 1,0 0 0,0 1-1,1-1 1,-1 1 0,0-1-1,0 1 1,0-1 0,1 1-1,-1-1 1,0 1-1,0-1 1,1 1 0,-1 0-1,0-1 1,1 0 0,24-20 53,-4 8-167,1 1 1,1 0-1,0 2 0,0 0 1,31-7-1,-42 14 23,-1 0-1,0-1 1,-1 0 0,1 0 0,0-1 0,9-7-1,-15 8 79,0 0 0,0 0 1,-1 0-1,0 0 0,0-1 0,0 0 0,0 0 0,-1 0 0,1 0 0,-1 0 0,-1-1 0,1 1 0,2-10 0,1-6 279,-1-1 0,3-30-1,-8 51-252,0 1 0,0-1 1,0 1-1,0-1 0,0 1 0,0-1 0,0 1 0,0-1 0,0 1 0,0-1 0,0 1 0,0-1 0,0 1 1,0-1-1,0 1 0,1 0 0,-1-1 0,0 1 0,0-1 0,1 1 0,-1 0 0,0-1 0,0 1 1,1-1-1,-1 1 0,0 0 0,1 0 0,-1-1 0,1 1 0,-1 0 0,0 0 0,1-1 0,-1 1 0,1 0 1,-1 0-1,1 0 0,-1 0 0,1-1 0,-1 1 0,0 0 0,1 0 0,-1 0 0,1 0 0,-1 0 1,1 0-1,-1 0 0,1 1 0,-1-1 0,1 0 0,-1 0 0,1 0 0,-1 0 0,0 0 0,1 1 0,-1-1 1,1 1-1,24 21 374,-19-17-446,17 17-746,1-1 0,0-1-1,2-2 1,0 0 0,40 19 0,-20-16-2514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11290,'0'-5'4865,"3"-6"-2416,16 0-1097,22-2-616,8 3-311,19 10-850,2-2-551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52 143 13259,'20'-28'1096,"16"-15"3954,-36 43-5016,0 0 0,0 0-1,-1 0 1,1 0 0,0 0 0,0 0 0,0 0 0,0 1 0,0-1-1,0 0 1,0 0 0,0 0 0,0 0 0,0 1 0,0-1-1,0 0 1,0 0 0,-1 0 0,1 0 0,0 0 0,0 1 0,0-1-1,0 0 1,1 0 0,-1 0 0,0 0 0,0 1 0,0-1 0,0 0-1,0 0 1,0 0 0,0 0 0,0 1 0,0-1 0,0 0 0,0 0-1,0 0 1,1 0 0,-1 0 0,0 0 0,0 1 0,0-1 0,0 0-1,0 0 1,0 0 0,1 0 0,-1 0 0,0 0 0,0 0-1,0 0 1,0 0 0,1 0 0,-1 0 0,0 0 0,0 0 0,0 0-1,0 0 1,1 0 0,-1 0 0,0 0 0,0 0 0,0 0 0,0 0-1,0 0 1,1 0 0,-1 0 0,0 0 0,0 0 0,0 0 0,-11 39 1181,5-22-1006,2-5-175,1 0 0,-2 0 0,0 0 1,0-1-1,-1 0 0,0 0 0,-1-1 1,0 0-1,-14 15 0,20-25-34,-22 25 19,23-25-19,0 0-1,0 0 0,0 0 0,0 0 1,-1 0-1,1 0 0,0 0 0,0 0 1,0 0-1,0 0 0,0 0 1,0 0-1,0 0 0,0 0 0,0 1 1,0-1-1,0 0 0,0 0 0,0 0 1,0 0-1,0 0 0,0 0 1,0 0-1,0 0 0,0 0 0,0 0 1,0 1-1,0-1 0,0 0 0,0 0 1,0 0-1,0 0 0,0 0 1,0 0-1,0 0 0,0 0 0,0 0 1,0 0-1,0 1 0,0-1 0,0 0 1,0 0-1,0 0 0,1 0 1,-1 0-1,0 0 0,0 0 0,0 0 1,0 0-1,0 0 0,0 0 0,0 0 1,0 0-1,0 0 0,0 0 1,0 0-1,1 0 0,-1 0 0,0 0 1,0 0-1,0 0 0,0 0 0,0 0 1,0 0-1,0 0 0,0 0 1,1 0-1,16-5-25,-8 0-53,0 0 1,0 0-1,15-12 0,14-9-358,32-11-627,-16 9 934,88-60 0,-148 95 470,1 0 0,0 0 0,1 0 0,0 1 0,0-1 0,0 1 0,1 0 0,-3 14 0,-24 84-625,23-89 295,3-10 27,2-11 17,18-7-44,32-21 138,-1-1 1,-2-3 0,-1-2 0,60-66 0,-104 103-152,25-20 787,-24 20-760,-1 1-1,1 0 0,0-1 0,0 1 1,0 0-1,0 0 0,0 0 1,0 0-1,0 0 0,-1 0 0,1 0 1,0 0-1,0 0 0,0 1 1,0-1-1,0 0 0,0 0 1,-1 1-1,1-1 0,0 1 0,0-1 1,0 1-1,-1-1 0,1 1 1,0-1-1,-1 1 0,1 0 0,0-1 1,-1 1-1,1 0 0,0 1 1,99 109-3381,-74-80 568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14235,'5'-6'5609,"18"-7"-3832,18 1-377,24 1-608,9 4-328,-5 6-1312,-12-3-704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15 14155,'-10'-2'1145,"0"1"-1,0 0 1,0 1 0,0 0-1,0 1 1,-19 3-1,15-1-553,1 0-1,0 1 0,1 1 1,-24 11-1,24-9-461,1 0 0,-1 1-1,1 0 1,0 0 0,1 2 0,0-1 0,0 1-1,1 0 1,1 1 0,0 0 0,-8 14-1,14-23-132,1 1-1,0-1 0,-1 0 0,1 0 0,0 1 0,0-1 0,0 1 1,1-1-1,-1 0 0,1 1 0,-1 0 0,1-1 0,0 1 0,0-1 1,0 1-1,0-1 0,0 1 0,1-1 0,-1 1 0,1-1 0,0 1 1,0-1-1,-1 1 0,2-1 0,-1 0 0,0 1 0,0-1 1,1 0-1,-1 0 0,1 0 0,0 0 0,-1 0 0,1 0 0,0-1 1,0 1-1,0-1 0,3 3 0,4 0-129,-1 0 0,0-1 0,1 0 0,0 0-1,0-1 1,0 0 0,0 0 0,0-1 0,9 0 0,48-2-1296,-1-3 1,-1-3 0,74-17 0,52-6 664,-182 29 908,0 1 0,-1-1-1,1 2 1,11 0 0,-18 0-89,-1-1-1,0 0 1,1 1 0,-1-1 0,0 0 0,1 1-1,-1-1 1,0 0 0,0 1 0,1-1-1,-1 0 1,0 1 0,0-1 0,0 1 0,0-1-1,0 1 1,1-1 0,-1 0 0,0 1 0,0-1-1,0 1 1,0-1 0,0 1 0,0-1-1,0 1 1,-1-1 0,1 0 0,0 1 0,0-1-1,0 1 1,0-1 0,0 1 0,-1-1 0,1 0-1,0 1 1,0-1 0,-1 0 0,1 1 0,0-1-1,-1 0 1,1 1 0,-1-1 0,-11 17 1104,8-14-959,0 0 0,-1-1 0,1 1 0,0-1 0,-1 0 0,1 0 0,-1 0 0,0-1 0,0 0 0,0 0 0,1 0 0,-1 0-1,0-1 1,0 0 0,0 0 0,0 0 0,0 0 0,0-1 0,-8-2 0,6 1-99,0 0-1,0 0 0,1-1 1,-1 1-1,1-2 1,-1 1-1,1-1 1,0 0-1,0 0 1,1 0-1,-1-1 1,-8-10-1,12 14-107,1-1 1,-1 1-1,1-1 1,0 1-1,0-1 1,0 1-1,0-1 1,0 1-1,0-1 1,0 0-1,1 0 1,-1 1-1,0-1 1,1 0-1,0 0 1,-1 0-1,1 0 0,0 0 1,0 0-1,0 0 1,0 1-1,0-1 1,0 0-1,1 0 1,-1 0-1,1 0 1,-1 0-1,1 1 1,0-1-1,0 0 1,0 0-1,0 1 0,0-1 1,0 1-1,0-1 1,0 1-1,1-1 1,-1 1-1,0 0 1,4-3-1,-1 2-97,1-1-1,0 1 1,0-1 0,0 1-1,0 1 1,0-1-1,0 1 1,0 0 0,1 0-1,-1 0 1,0 1-1,1 0 1,9 1 0,-5 1-282,0 1 0,0 0-1,0 0 1,0 1 0,-1 0 0,1 1 0,16 12 0,-16-10-66,1-1 1,1 0-1,-1 0 0,20 6 1,-30-12 470,0 0 0,-1 0 0,1 1 0,0-1 0,-1 0 0,1 0 0,0 0 0,-1 0 1,1 0-1,0 0 0,-1 0 0,1 0 0,0 0 0,-1-1 0,1 1 0,0 0 0,-1 0 0,1 0 0,0-1 0,-1 1 0,1 0 1,-1-1-1,1 1 0,0-1 0,-1 1 0,1-1 0,-1 1 0,1-1 0,-1 1 0,0-1 0,1 1 0,-1-1 0,0 1 0,1-1 1,-1 0-1,0 1 0,0-1 0,1 0 0,-1 1 0,0-1 0,0 0 0,0 1 0,0-1 0,0-1 0,-2-34 1644,2 32-1443,-4-16 1185,-1 0 0,-9-24 0,9 30-709,5 14-681,0 0 0,0 0-1,0 0 1,0 0 0,0 0-1,0-1 1,-1 1 0,1 0 0,0 0-1,0 0 1,0 0 0,0 0-1,0 0 1,0-1 0,0 1-1,0 0 1,0 0 0,0 0-1,0 0 1,0 0 0,0 0-1,0-1 1,1 1 0,-1 0-1,0 0 1,0 0 0,0 0-1,0 0 1,0 0 0,0 0-1,0-1 1,0 1 0,0 0-1,0 0 1,0 0 0,1 0-1,-1 0 1,0 0 0,0 0 0,0 0-1,0 0 1,0 0 0,0 0-1,0 0 1,1 0 0,-1 0-1,0 0 1,0 0 0,0 0-1,0 0 1,0 0 0,0 0-1,1 0 1,-1 0 0,11 3 171,11 9-248,15 10-121,-20-13 0,-1 1 1,0 1-1,21 18 0,-36-28 131,1 1-1,-1-1 1,0 1-1,0 0 1,0 0-1,-1-1 0,1 1 1,0 0-1,-1 0 1,1 0-1,-1 0 1,0 0-1,1-1 0,-1 1 1,0 0-1,0 0 1,0 0-1,0 0 1,-1 0-1,0 3 0,0-1-9,0 0-1,0 0 0,-1-1 0,1 1 1,-1-1-1,0 1 0,-4 5 0,2-5-50,0-1 0,0 0 0,0 1 0,0-2 0,0 1 0,-1 0 0,0-1 0,1 0 0,-1 0 0,0 0 0,0-1-1,-8 2 1,5-4-757,9-4 191,9-4-477,1 5 735,-1 0 0,1 1 0,0 0 0,0 1 0,0 0 1,0 1-1,0 0 0,1 0 0,-1 2 0,12 0 0,-4 0 148,37-3 0,-48 0 389,0 1 0,-1-1 1,1-1-1,-1 1 1,0-1-1,1-1 0,-1 1 1,-1-1-1,1 0 0,0-1 1,-1 0-1,0 0 1,0 0-1,7-9 0,-4 3 442,-1 0-1,0 0 0,-1-1 1,-1 0-1,1 0 0,-2-1 1,6-18-1,-7 3 978,-1 11 431,-2 18-1938,0-1 0,0 1-1,-1-1 1,1 1 0,0-1 0,0 1 0,0-1 0,-1 1-1,1 0 1,0-1 0,-1 1 0,1 0 0,-1 0-1,1-1 1,-1 1 0,1 0 0,-1 0 0,1 0 0,-1 0-1,1 1 1,84 141-4589,-63-107 1885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11779,'11'-4'4833,"20"-6"-2641,9 3-1088,22 11-584,2 0-728,-1 3-2264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9202,'-14'9'2798,"1"0"0,-18 18 0,23-20-2255,1 1 0,0 0 0,0 1 0,-6 11-1,8-12-471,1 0-1,0 1 0,1-1 1,0 1-1,0 0 0,1 0 1,0 0-1,1 0 0,0 0 1,0 0-1,1 0 0,2 18 1,-2-22-84,0 0 0,1 0 0,0-1 0,0 1 0,0 0 0,0-1 0,1 1 1,0-1-1,0 0 0,0 0 0,0 1 0,1-1 0,-1 0 0,1-1 1,0 1-1,1-1 0,-1 1 0,0-1 0,1 0 0,0 0 0,0 0 1,0-1-1,0 1 0,0-1 0,0 0 0,1 0 0,-1-1 0,1 1 1,-1-1-1,1 0 0,-1 0 0,1 0 0,0-1 0,9 0 0,4 0-203,0-2 0,-1 0 0,1-1 0,0-1 0,-1 0 0,1-2 0,29-12-1,-7-1-175,49-20-202,-81 36 596,1 0-1,-1 1 1,1 1-1,0-1 1,-1 1-1,1 0 1,0 1 0,14 1-1,-23-1 19,0 0-1,1 0 1,-1 0-1,1 0 1,-1 0-1,1 0 1,-1 0-1,0 0 1,1 1-1,-1-1 1,1 0-1,-1 0 1,0 0-1,1 0 1,-1 1-1,1-1 1,-1 0-1,0 0 1,1 1-1,-1-1 1,0 0-1,1 1 1,-1-1-1,0 0 1,0 1-1,1-1 1,-1 0-1,0 1 1,0-1-1,0 1 1,0-1-1,1 0 1,-1 1 0,0-1-1,0 1 1,0-1-1,0 0 1,0 1-1,0-1 1,0 1-1,0-1 1,0 1-1,-1 1 71,1-1 1,-1 0-1,0 1 0,0-1 0,0 0 1,0 1-1,0-1 0,0 0 1,0 0-1,0 0 0,0 0 0,-3 2 1,-4 2 249,-1 0 0,0-1 1,0 1-1,0-2 0,-1 1 1,1-2-1,-1 1 0,0-1 1,0 0-1,0-1 0,-15 0 1,21-1-232,1-1 0,-1 1 0,0 0 1,0-1-1,0 0 0,0 0 0,0 0 1,1-1-1,-1 1 0,1-1 0,-1 0 0,1 0 1,-6-4-1,6 4-78,1-1-1,0 1 1,1-1 0,-1 1-1,0-1 1,1 0 0,-1 0-1,1 0 1,0 1 0,0-1-1,0 0 1,0 0 0,1-1-1,-1 1 1,1 0 0,0 0-1,0 0 1,0 0 0,1-6-1,-1 7-32,0 0-1,0-1 1,0 1 0,1 0-1,-1 0 1,1 0-1,0 0 1,-1 0 0,1-1-1,0 1 1,0 1-1,1-1 1,-1 0 0,0 0-1,1 0 1,-1 1-1,1-1 1,-1 0 0,1 1-1,0 0 1,-1-1-1,4 0 1,-1 0-32,0 0 0,0 1 1,0 0-1,0 0 0,0 0 0,0 1 1,0-1-1,0 1 0,0 0 0,1 0 0,4 1 1,5 1-174,0 1 0,0 1 1,0 0-1,0 1 1,22 10-1,-26-9-104,1-1 1,-1 2-1,0-1 1,0 2-1,16 15 1,-26-23 327,0-1 0,0 1 0,0 0 1,0-1-1,1 1 0,-1 0 0,0 0 0,0-1 1,0 1-1,0 0 0,0 0 0,0-1 0,0 1 1,1 0-1,-1 0 0,0 0 0,0-1 0,0 1 1,0 0-1,1 0 0,-1 0 0,0-1 0,0 1 1,1 0-1,-1 0 0,0 0 0,0 0 0,1 0 1,-1 0-1,0 0 0,0 0 0,1 0 0,-1-1 1,0 1-1,0 0 0,1 0 0,-1 0 0,0 0 1,1 1-1,-1-1 0,0 0 0,0 0 0,1 0 1,-1 0-1,0 0 0,0 0 0,1 0 0,-1 0 1,0 0-1,0 1 0,1-1 0,-1 0 0,0 0 1,0 0-1,0 1 0,0-1 0,1 0 0,-1 0 1,0 0-1,0 1 0,0-1 0,0 0 1,0 0-1,1 1 0,-1-1 0,0 0 0,0 0 1,0 1-1,0-1 0,1-28 1056,0 11-660,1 7-303,1 0 0,1 1 1,0-1-1,0 1 1,1 0-1,0 1 0,11-16 1,-16 24-110,1-1 0,-1 1 0,1-1 0,-1 1 0,1 0 1,-1-1-1,1 1 0,-1-1 0,1 1 0,-1 0 0,1 0 1,-1-1-1,1 1 0,0 0 0,-1 0 0,1 0 0,0-1 1,-1 1-1,1 0 0,0 0 0,-1 0 0,1 0 0,0 0 1,-1 0-1,1 1 0,0-1 0,-1 0 0,1 0 0,-1 0 1,1 1-1,0-1 0,-1 0 0,1 0 0,-1 1 0,1-1 1,-1 1-1,1-1 0,0 1 0,20 19 39,-21-19-37,29 35 60,-16-19-42,1-1 0,18 18 0,-32-33-14,0-1-1,1 1 1,-1-1-1,0 1 0,1-1 1,-1 0-1,0 1 1,1-1-1,-1 0 0,0 1 1,1-1-1,-1 0 0,1 0 1,-1 1-1,1-1 1,-1 0-1,0 0 0,1 0 1,-1 1-1,1-1 1,-1 0-1,1 0 0,-1 0 1,1 0-1,-1 0 1,1 0-1,-1 0 0,1 0 1,-1 0-1,1 0 1,-1 0-1,1-1 0,-1 1 1,1 0-1,-1 0 1,1 0-1,-1-1 0,1 1 1,-1 0-1,0 0 1,1-1-1,-1 1 0,0 0 1,1-1-1,-1 1 1,0-1-1,1 1 0,-1 0 1,0-1-1,1 1 1,-1-1-1,0 1 0,0-1 1,0 1-1,0-1 1,1 1-1,-1-1 0,0 1 1,0-1-1,0 1 1,0-1-1,0 1 0,0-1 1,0 1-1,0-1 0,-1 1 1,1-1-1,-2-44 595,1 37-496,-1-10-55,-3-53 401,6 66-667,-1-1 0,0 1-1,1 0 1,0 0 0,0 0-1,0 0 1,1 0 0,0 0 0,0 1-1,0-1 1,4-5 0,6-2-2018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12123,'-36'12'6110,"1"8"-3951,-26 31-1741,50-41 187,3-4-412,0 2-1,1-1 1,0 1-1,1 0 1,0 0-1,-7 12 1,12-19-177,0 1 0,0 0 1,0 0-1,0 0 0,1 0 0,-1-1 1,1 1-1,-1 0 0,1 0 1,-1 0-1,1 1 0,0-1 1,0 0-1,0 0 0,0 0 1,0 0-1,1 0 0,-1 0 0,1 0 1,-1 0-1,1 0 0,0 0 1,-1 0-1,1-1 0,0 1 1,0 0-1,0 0 0,1-1 1,-1 1-1,0 0 0,1-1 0,-1 0 1,1 1-1,-1-1 0,1 0 1,0 0-1,2 2 0,5 1-75,0 0 0,0 0 0,1-1 0,-1 0 0,1-1 0,0 0-1,-1-1 1,1 0 0,11 0 0,90-7-957,-97 5 860,39-5-463,-17 2-60,54 0 1,-79 4 635,0 1 0,0 0 0,0 1-1,0 0 1,0 1 0,-1 0 0,1 1-1,-1 0 1,12 6 0,-20-9 43,-1 0-1,0 0 1,1-1 0,-1 1 0,0 0-1,0 0 1,0 0 0,0 0-1,0 0 1,0 1 0,0-1 0,1 2-1,-2-3 29,0 1 0,1-1 0,-1 1 0,0-1 0,0 1 0,0 0 0,0-1 0,0 1 0,0-1 0,0 1-1,0-1 1,0 1 0,0-1 0,0 1 0,-1-1 0,1 1 0,0-1 0,0 1 0,0-1 0,-1 1 0,1-1 0,0 0-1,-1 2 1,-1-1 97,0 1-1,1-1 1,-1 0-1,0 1 1,0-1-1,0 0 1,0 0-1,0 0 1,-1-1-1,1 1 1,0 0-1,0-1 1,0 1-1,-3-1 1,-3 1 84,1-1 0,-1-1-1,1 1 1,-1-1 0,1 0 0,0-1 0,-1 0 0,1 0 0,0 0 0,0-1 0,0 0 0,1-1 0,-1 1 0,-9-8 0,12 9-190,1-1 1,0 0-1,-1 0 1,1 0-1,0 0 1,1 0-1,-1-1 1,1 1-1,-1-1 1,1 1-1,0-1 1,0 0-1,1 0 1,-1 0-1,1 0 1,0 0-1,0-1 1,0 1-1,0 0 1,1-1-1,0 1 1,0 0-1,0 0 1,0-1-1,1 1 1,1-8-1,-1 9-76,0 0-1,-1 1 1,1-1-1,1 0 1,-1 0-1,0 0 1,1 1-1,-1-1 1,1 1-1,0-1 1,0 1-1,0-1 1,0 1-1,0 0 1,1 0-1,-1 0 1,0 1-1,1-1 1,0 0-1,-1 1 1,1 0-1,0-1 1,0 1-1,0 0 1,0 1-1,0-1 1,0 0-1,0 1 1,0 0-1,0-1 1,0 1-1,0 1 1,0-1-1,0 0 1,3 1-1,2 1-91,-1 0 1,0 0-1,1 1 0,-1 0 0,0 0 1,0 0-1,-1 1 0,1 0 0,-1 1 1,0-1-1,0 1 0,0 1 0,5 5 1,2 5-124,-7-9 177,-1 0 1,1 0-1,0 0 0,1-1 0,-1 0 1,1 0-1,0-1 0,15 9 0,-29-59 3172,6 34-2957,0 0 1,1-1-1,1 1 0,1-16 0,-1 25-102,-1 0 0,1 0 0,-1 0-1,1 0 1,-1 0 0,1 0 0,0 1 0,0-1-1,0 0 1,0 0 0,0 1 0,1-1-1,-1 1 1,0-1 0,4-2 0,-4 4-20,1-1 0,-1 1 1,1-1-1,-1 1 0,1 0 0,-1-1 1,1 1-1,0 0 0,-1 0 0,1 0 1,-1 1-1,1-1 0,0 0 0,-1 0 1,1 1-1,-1-1 0,1 1 1,-1-1-1,1 1 0,-1 0 0,1 0 1,-1 0-1,3 1 0,7 7-6,1 0 0,-1 1 0,0 0-1,-1 0 1,13 18 0,-11-14 24,0 0 0,27 23 0,-39-37-9,0 0 0,0 0 0,0 0 0,0 0 0,0-1 0,0 1 0,0 0 0,-1 0 0,1 0 0,0 0-1,0 0 1,0 0 0,0 0 0,0 0 0,0 0 0,1 0 0,-1 0 0,0 0 0,0-1 0,0 1 0,0 0 0,0 0 0,0 0 0,0 0 0,0 0 0,0 0 0,0 0 0,0 0 0,0 0 0,0 0 0,0 0 0,0 0 0,0 0 0,0 0 0,0 0 0,0 0 0,0 0 0,0 0 0,1-1 0,-1 1 0,0 0 0,0 0 0,0 0 0,0 0-1,0 0 1,0 0 0,0 0 0,0 0 0,0 0 0,0 0 0,0 0 0,0 0 0,1 0 0,-1 0 0,0 0 0,0 0 0,0 1 0,0-1 0,0 0 0,0 0 0,0 0 0,0 0 0,0 0 0,0 0 0,0 0 0,0 0 0,0 0 0,1 0 0,-3-12 557,-1-27-222,4 29-326,0-1 0,1 1-1,0-1 1,1 1 0,7-19 0,-8 24-143,1 1 0,-1-1 1,1 1-1,0-1 0,0 1 0,0 0 0,0 0 1,1 0-1,0 1 0,0-1 0,0 1 0,0 0 1,0 0-1,1 1 0,-1-1 0,7-2 0,21-2-1762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13923,'35'61'4944,"-35"-61"-4912,0 1-1,0-1 1,0 0 0,0 0 0,0 0 0,0 0 0,1 0 0,-1 0-1,0 0 1,0 1 0,0-1 0,0 0 0,0 0 0,0 0 0,0 0-1,0 0 1,0 0 0,1 0 0,-1 0 0,0 0 0,0 0 0,0 0-1,0 0 1,0 0 0,0 0 0,0 0 0,1 0 0,-1 0 0,0 0 0,0 0-1,0 0 1,0 0 0,0 0 0,0 0 0,0 0 0,1 0 0,-1 0-1,0 0 1,0 0 0,0 0 0,0 0 0,0 0 0,0 0 0,0 0-1,1 0 1,-1 0 0,0 0 0,0-1 0,0 1 0,0 0 0,0 0-1,0 0 1,0 0 0,0 0 0,0 0 0,0 0 0,0 0 0,0-1-1,0 1 1,0 0 0,0 0 0,3-14 1497,-2-25 684,-1 32-1700,-1-11 462,0 8-402,1 0-1,0-1 0,2-15 1,-2 24-527,1 0 1,-1 1-1,0-1 0,1 1 0,-1-1 1,0 1-1,1-1 0,0 1 1,-1 0-1,1-1 0,0 1 0,0 0 1,0-1-1,0 1 0,0 0 1,0 0-1,0 0 0,0 0 0,0 0 1,1 0-1,-1 0 0,0 0 1,1 1-1,-1-1 0,0 0 1,1 1-1,-1-1 0,1 1 0,-1-1 1,3 1-1,9 0-60,0 1-1,1 1 1,-1 0 0,0 1-1,0 0 1,-1 1-1,1 0 1,-1 1 0,0 1-1,0 0 1,0 0 0,20 16-1,-28-19-4,-1-1 0,1 2 0,-1-1-1,0 0 1,0 1 0,0-1 0,-1 1-1,1 0 1,3 6 0,-6-8 15,1 0 1,0 0 0,0 0 0,-1 1-1,0-1 1,1 0 0,-1 0-1,0 0 1,0 0 0,0 1-1,0-1 1,0 0 0,-1 0-1,1 0 1,-1 1 0,1-1-1,-1 0 1,0 0 0,0 0 0,0 0-1,0 0 1,0 0 0,-2 2-1,-1 1 21,-1 0 0,-1 0 0,1-1-1,-1 0 1,1 0 0,-1 0 0,0 0 0,-1-1-1,1 0 1,-1-1 0,-13 5 0,-1-2 75,-1 0 0,-32 3 0,49-8-97,0 1-1,1-1 1,-1-1 0,0 1 0,1-1 0,-7-1 0,10 2-17,1 0 0,-1 0 1,1 0-1,-1 0 0,1-1 1,-1 1-1,1 0 0,-1 0 0,1-1 1,-1 1-1,1 0 0,-1-1 0,1 1 1,-1 0-1,1-1 0,-1 1 1,1-1-1,0 1 0,-1 0 0,1-1 1,0 1-1,-1-1 0,1 1 1,0-1-1,0 0 0,0 1 0,-1-1 1,1 1-1,0-1 0,0 1 0,0-1 1,0 1-1,0-1 0,0 0 1,0 1-1,0-1 0,0 1 0,0-1 1,0 0-1,1 1 0,-1-1 1,0 1-1,0-1 0,1 1 0,-1-1 1,0 1-1,0-1 0,1 1 0,-1-1 1,1 1-1,-1 0 0,0-1 1,1 1-1,-1-1 0,1 1 0,3-4-176,1 0 0,-1 0-1,0 1 1,1 0-1,-1 0 1,1 0-1,0 0 1,0 1 0,0 0-1,1 0 1,-1 0-1,6 0 1,12-3-926,35-3 0,-51 7 912,18 0-417,0 0 0,0 1 0,0 2 1,0 0-1,27 7 0,20 11 2360,-73-22-1215,-1 0 0,0-1 1,1 1-1,-1 0 0,1-1 1,0 1-1,0-1 0,-1 1 0,0-5 1,-1 0-80,1 2-158,-18-51 1284,19 54-1673,0-1 1,0 0-1,0 0 1,1 0-1,-1 0 0,1 0 1,0 0-1,0 0 1,0 0-1,0 0 1,0 0-1,1 0 1,-1 0-1,1 1 1,2-7-1,10-2-2152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9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51 196 11634,'-34'40'4874,"47"-43"-2978,2-11-832,-1-8-120,-6-8-528,-6-5-232,-7-2-111,-10 5-170,-7-3-751,-4 8-400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14 13635,'-24'-13'5713,"66"21"-2952,8-5-1241,15-1-560,2 3-376,-12-9-1344,-6 4-784</inkml:trace>
  <inkml:trace contextRef="#ctx0" brushRef="#br0" timeOffset="1">526 142 14403,'37'65'6241,"-44"-100"-2696,4-3-1912,3-2-561,-3 1-656,8 16-1664,-2 3-873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1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40 11170,'8'6'4721,"-8"10"-2240,-1 6-289,-11 10-55,-10-3-249,-22-3-503,-7-3-161,-7-23-160,-4-5-192,29-19-368,7-12-152,26-1-264,12 1-64,22 5-504,15 10-256,11 18-856,2 3-585,-4 19-975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12451,'48'51'4535,"-46"-44"-1631,-6-22-532,12-16-612,-7 28-1571,0-1-1,1 0 0,-1 1 1,0-1-1,-1 0 1,1 0-1,-1-6 0,-1-1 218,1 9-300,-1-1-1,1 1 1,-1 0 0,1-1-1,0 1 1,0-1 0,0 1-1,0-1 1,1 1 0,-1-1-1,1 1 1,1-4 0,-2 6-90,1 0 1,0 0 0,-1 0-1,1 0 1,0 0 0,-1 1-1,1-1 1,0 0 0,-1 1 0,1-1-1,-1 0 1,1 1 0,0-1-1,-1 1 1,1-1 0,-1 1 0,1-1-1,-1 1 1,0-1 0,1 1-1,-1-1 1,0 1 0,1 0-1,12 17-19,-12-17 12,10 16-26,2 0 1,19 20-1,-29-33 10,1-1 0,0 1 0,-1-1 0,1 0 0,1 0 0,-1 0 0,0 0 0,1-1 0,-1 0 0,1 0 1,0 0-1,0 0 0,0-1 0,0 0 0,8 1 0,-13-2 30,1 0-1,0 0 1,-1 0 0,1 0-1,0 0 1,-1-1 0,1 1 0,-1 0-1,1 0 1,0-1 0,-1 1-1,1-1 1,-1 1 0,1 0 0,-1-1-1,1 1 1,-1-1 0,1 1-1,-1-1 1,1 1 0,-1-1 0,0 0-1,1 1 1,-1-1 0,0 1-1,0-1 1,1 0 0,-1 1 0,0-1-1,0 0 1,0 1 0,0-1-1,0 0 1,0 1 0,0-1 0,0 0-1,0 1 1,0-1 0,0 0-1,0 1 1,-1-2 0,-7-32 729,6 30-638,0-3-6,-4-11 167,1 0-1,-5-36 0,9 53-303,1 0-1,0 0 1,0 1 0,0-1-1,-1 0 1,1 0 0,0 0-1,0 0 1,1 0 0,-1 0-1,0 0 1,0 0 0,0 0-1,0 1 1,1-1 0,-1 0-1,1 0 1,-1 0-1,0 0 1,1 1 0,-1-1-1,1 0 1,0 0 0,-1 1-1,1-1 1,-1 0 0,1 1-1,0-1 1,0 1 0,-1-1-1,1 1 1,0-1 0,0 1-1,0 0 1,0-1 0,1 1-1,1 0-411,0 0-1,0 0 1,0 0 0,0 1-1,0-1 1,0 1-1,0 0 1,5 2 0,13 4-4578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40 292 12587,'26'-8'2253,"-1"-2"0,39-20 1,-31 11-1987,-1-1-1,-1-2 1,-1-1 0,-1-1-1,43-47 1,-47 41 294,-24 29-482,0-1 0,0 0 0,0 1 0,0-1 1,0 0-1,0 0 0,0 1 0,-1-1 0,1 0 0,-1 0 0,1 0 0,-1 0 0,1-3 0,-2 4-49,1 1-1,0-1 0,0 1 1,0 0-1,-1-1 0,1 1 0,0 0 1,0-1-1,-1 1 0,1 0 1,0 0-1,-1-1 0,1 1 0,0 0 1,-1 0-1,1 0 0,-1-1 0,1 1 1,0 0-1,-1 0 0,1 0 1,0 0-1,-1 0 0,1 0 0,-1 0 1,1 0-1,-1 0 0,1 0 0,0 0 1,-1 0-1,1 0 0,-1 0 1,1 0-1,0 0 0,-1 0 0,1 1 1,0-1-1,-1 0 0,1 0 0,-1 0 1,1 1-1,0-1 0,-1 1 1,-21 13 667,5 3-585,2 0-1,0 1 0,0 1 1,2 0-1,0 1 0,2 0 1,-11 25-1,-52 160-920,58-150 276,-3-1 0,-46 94 0,35-104 444,29-43 92,1 1-1,-1-1 1,0 0 0,0 1-1,0-1 1,-1 0-1,1 0 1,0 0-1,0 0 1,-1 0-1,1 0 1,0 0-1,-1-1 1,1 1-1,-1 0 1,1-1-1,-1 1 1,0-1-1,1 0 1,-1 1-1,1-1 1,-1 0-1,0 0 1,1 0 0,-1 0-1,-2-1 1,3 0 1,0 0-1,-1 0 1,1 0 0,0 0 0,0 0 0,0 0 0,0 0 0,0-1 0,0 1 0,1 0 0,-1-1 0,0 1-1,1-1 1,-1 1 0,1-1 0,-1 1 0,1-1 0,0 1 0,0-1 0,0 1 0,0-1 0,0 1 0,0-1 0,0 0-1,0 1 1,1-3 0,0-3 2,0 1 1,1-1-1,0 0 0,0 1 0,4-8 0,0 2-9,0 1-1,1-1 0,1 2 0,0-1 0,1 1 1,0 0-1,0 1 0,1 0 0,0 1 0,0 0 1,1 0-1,0 1 0,24-11 0,9 0-4,1 2-1,75-18 1,-67 21-250,52-21 1,-101 32 234,25-13-243,-28 15 267,0-1-1,-1 1 1,1-1 0,-1 1-1,1-1 1,-1 1 0,1-1 0,-1 1-1,1-1 1,-1 0 0,1 1-1,-1-1 1,0 0 0,1 1-1,-1-1 1,0 0 0,0 0 0,0 1-1,1-1 1,-1 0 0,0 0-1,0 1 1,0-1 0,0 0 0,0 0-1,0 1 1,-1-1 0,1 0-1,0 0 1,0 1 0,0-1 0,-1 0-1,1 1 1,0-1 0,-1 0-1,0 0 1,1 0 471,1-4-665,38-75-1960,-26 63 746,-3 10-170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56 178 9378,'-1'-2'1070,"0"2"-802,1 0 0,0 0-1,-1-1 1,1 1 0,0 0-1,-1 0 1,1 0-1,-1-1 1,1 1 0,0 0-1,-1 0 1,1 0 0,-1 0-1,1 0 1,0 0-1,-1 0 1,1 0 0,-1 0-1,1 0 1,-1 0 0,1 0-1,-1 0 1,-8 9 1831,-5 20-2519,13-25 914,-2 1-437,-12 43 244,14-44-285,1-1-1,-1 1 1,1-1-1,0 1 0,0-1 1,0 1-1,0-1 1,1 1-1,0-1 1,-1 1-1,1-1 1,0 1-1,1-1 0,1 4 1,-2-5-15,1 0 0,-1 0 0,1 0 0,0 0 0,0-1 1,0 1-1,0 0 0,0-1 0,1 1 0,-1-1 0,0 0 0,1 0 0,-1 0 1,0 0-1,1 0 0,-1 0 0,1-1 0,0 1 0,-1-1 0,1 0 0,0 0 1,-1 0-1,1 0 0,-1 0 0,1 0 0,0-1 0,4-1 0,-2 1 1,1 0 0,0-1-1,0 0 1,0-1 0,-1 1 0,1-1-1,-1 0 1,0 0 0,0-1-1,0 0 1,4-4 0,-5 5 55,0-1 0,-1 0 0,0 0 0,0 0 0,0 0 0,0-1 1,-1 1-1,1-1 0,-1 1 0,0-1 0,-1 0 0,1 0 0,-1 0 0,0 0 0,0 0 1,-1 0-1,1 0 0,-1 0 0,0 0 0,-1 0 0,1 0 0,-1 0 0,0-1 0,0 2 0,0-1 1,-1 0-1,0 0 0,0 0 0,0 1 0,-1-1 0,1 1 0,-1 0 0,0-1 0,0 1 1,-1 0-1,1 1 0,-1-1 0,-5-4 0,3 2 177,8 3-158,24 5-84,-25-2 9,31 3-4,1-2 1,0 0 0,-1-2 0,1-2-1,-1-1 1,38-10 0,-81 20 49,-1 0 0,1 1 1,0 0-1,1 1 1,0 0-1,0 0 0,1 1 1,0 0-1,0 1 1,1 0-1,0 0 0,-11 23 1,18-33-49,1 1 0,-1 0 0,1 0 0,-1-1 0,1 1-1,0 0 1,-1 0 0,1-1 0,0 1 0,0 0 0,0 0 0,0 0 0,0 0 0,0-1 0,0 1 0,0 0 0,0 0 0,0 0 0,0 0 0,0-1 0,1 1 0,-1 0 0,0 0-1,1 0 1,-1-1 0,0 1 0,1 0 0,-1 0 0,1-1 0,-1 1 0,1-1 0,-1 1 0,1 0 0,0-1 0,-1 1 0,1-1 0,0 1 0,-1-1 0,1 1 0,0-1-1,0 0 1,0 1 0,-1-1 0,1 0 0,0 0 0,0 0 0,0 0 0,-1 1 0,1-1 0,0 0 0,0 0 0,1-1 0,6 2-6,0-2 1,0 1 0,0-1-1,10-3 1,13-4 20,0-2 1,0-1-1,-1-2 1,-1-1-1,0-1 0,0-2 1,-2 0-1,0-2 1,-2-1-1,0-1 1,34-37-1,-89 136 1424,28-74-1431,1 1 0,-1-1 1,1 1-1,-1 0 0,2-1 1,-1 1-1,0 0 0,1-1 1,0 1-1,0 0 0,0 0 0,1 0 1,-1-1-1,1 1 0,0 0 1,1-1-1,-1 1 0,3 4 1,-4-8-5,1 1 0,0 0 0,0-1 0,0 1 0,0-1 0,0 0 0,0 1 0,0-1 1,0 0-1,0 0 0,1 1 0,-1-1 0,0 0 0,1 0 0,-1 0 0,1-1 0,-1 1 1,1 0-1,0-1 0,2 2 0,0-2 14,0 1 1,0-1 0,0 0-1,0 0 1,0 0-1,0 0 1,0-1 0,7-1-1,6-3 76,0-1-1,-1-1 0,19-10 0,-28 14-58,29-17 177,-22 11-31,0 2-1,24-10 1,-36 16-155,-1 1 0,1 0 0,-1-1 0,1 1 0,-1 0 0,1 0 1,-1 0-1,1 0 0,-1 0 0,1 1 0,-1-1 0,1 0 0,-1 1 0,1-1 1,-1 1-1,0-1 0,1 1 0,-1 0 0,1-1 0,1 3 0,25 24 226,-25-23-261,1 0 0,0 0 0,0-1 0,0 1 0,0-1 0,8 5 0,-6-6-101,0 0 0,1-1 0,0 1 0,-1-1-1,1-1 1,0 1 0,0-1 0,-1-1 0,1 1 0,0-1 0,-1 0 0,1 0 0,-1-1 0,1 0-1,-1 0 1,1-1 0,-1 0 0,7-4 0,-1 1-292,0-2 0,0 1 0,-1-1 0,0-1 0,-1 0 0,0 0 1,0-1-1,8-11 0,-15 17 182,0-1 0,0 1-1,0-1 1,-1 1 0,1-1 0,-1 0 0,0 0 0,-1 0 0,3-9 0,-4 12 236,0 0-1,0 0 1,0 1-1,0-1 1,-1 0 0,1 0-1,0 1 1,-1-1 0,1 0-1,-1 1 1,0-1-1,0 1 1,1-1 0,-1 1-1,0-1 1,0 1 0,0-1-1,-1 1 1,1 0-1,0 0 1,0 0 0,-1-1-1,1 1 1,-1 0-1,1 1 1,-1-1 0,1 0-1,-1 0 1,0 1 0,1-1-1,-1 1 1,0-1-1,-2 1 1,-7-3 638,3 1 4402,74 10-5226,-38-3-192,20 1-890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13515,'0'5'5633,"1"13"-3096,-4 6-753,3 21-784,-5 4-344,-3 2-776,3-1-384,0-19-816,4-7-472,7-16-2241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13427,'0'5'5865,"0"3"-3496,2 15-1049,1-2-312,-3 8-960,0 1-464,-6-9-1024,-1 1-937</inkml:trace>
  <inkml:trace contextRef="#ctx0" brushRef="#br0" timeOffset="1">0 111 15051,'5'5'5857,"5"1"-4280,6 1-249,8-1-648,6-3-304,10-3-528,4-3-352,0 0-1120,-3 0-1017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23 199 10858,'0'62'4713,"-2"-69"-1928,2-7-377,-1-11-263,-1-6-345,-1-11-920,-4-2-263,6 2-345,-6 11-320,7 15-793,0 8-719,8 13-944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54 160 11434,'-54'37'5450,"56"-48"-1706,5-9-1967,1-8-1121,-2-7-288,12 2-960,-7-4-616,-2 4-825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32 191 9778,'-31'36'3982,"31"-31"-758,9-7-1847,10-8-168,-1-8-405,-1 0 0,-1-1 0,0-1 0,-2 0 0,14-27 0,9-10 1032,-26 36 318,-9 43-1941,3 10-1982,2-1 1,20 60 0,-14-65-1760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13939,'-108'-15'5457,"125"12"-3977,9 1-519,17-1-793,5-4-640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65 322 9490,'-50'28'4672,"50"-28"-4581,0 0 1,-1 0 0,1 0-1,0 0 1,-1 0 0,1 1-1,0-1 1,-1 0-1,1 0 1,0 0 0,-1 0-1,1 0 1,0 0 0,-1-1-1,1 1 1,0 0 0,-1 0-1,1 0 1,0 0-1,-1 0 1,1 0 0,0 0-1,0-1 1,-1 1 0,1 0-1,0 0 1,0 0 0,-1-1-1,1 1 1,0 0 0,0 0-1,-1-1 1,1 1-1,0 0 1,0-1 0,0 1-1,0 0 1,0-1 0,0 1-1,-1 0 1,1-1 0,-2-16 1850,2 10-1380,-1-184 3907,1 181-4420,1 1-1,0-1 1,0 0 0,1 1-1,1 0 1,-1-1 0,2 1-1,3-8 1,-6 14-47,0 1-1,0 0 1,1 0 0,-1 0 0,1 0-1,-1 0 1,1 0 0,0 0-1,-1 0 1,1 1 0,0-1 0,0 1-1,0 0 1,1-1 0,-1 1 0,0 0-1,0 0 1,1 0 0,-1 0-1,0 1 1,1-1 0,-1 1 0,1-1-1,-1 1 1,1 0 0,-1 0 0,1 0-1,-1 0 1,1 0 0,-1 1-1,1-1 1,-1 1 0,0 0 0,1 0-1,2 1 1,-2-1-12,-1 0 1,1 0-1,-1 0 0,1 0 0,-1 1 1,0-1-1,0 1 0,1-1 1,-1 1-1,0 0 0,0 0 0,-1 0 1,1 0-1,0 0 0,-1 1 1,1-1-1,-1 0 0,0 1 0,0-1 1,2 4-1,-3-2-23,1 0 0,0 1 0,-1-1 0,0 0 0,0 0 0,0 1 0,-1-1 0,1 0 0,-1 1 0,0-1 0,-3 7 0,-1 2-57,-1-1 0,0 1 0,-1-1 0,0 0-1,-1-1 1,-16 19 0,7-16 132,15-12 7,0 0 0,-1 0 1,1-1-1,0 1 0,0 0 1,0 1-1,1-1 0,-4 4 1,19-6 282,3 1-655,0 1 0,0 1 0,0 1 0,0 1 0,0 0 0,-1 1-1,0 0 1,23 14 0,-8-1-1756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49:5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87 291 14171,'-4'-14'6073,"-4"-21"-3424,0-8-353,-8-9-911,-2 0-481,2 9-512,3 8-408,9 23-992,4 7-745,12 9-567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12555,'-8'13'5353,"-8"12"-3129,9 12-879,1 4-49,6 2-616,0-4-208,11-9-216,4-11-112,9-6-32,12-3-64,-7-8 0,1-1-24,-8-6-256,-4 0-312,-3-3-744,-2-5-377,5-6-895,-5-2-2001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9354,'31'-80'3725,"-28"69"-261,-5 12-2311,-4 10-381,3 2-421,1 0-1,1 0 1,1-1 0,-1 1 0,2 0-1,0 0 1,0 0 0,2-1 0,-1 1-1,7 19 1,-7-28-329,0 1 1,0-1-1,1 0 0,-1 1 1,1-1-1,0 0 0,0 0 0,0-1 1,0 1-1,1-1 0,0 1 0,-1-1 1,1 0-1,0-1 0,0 1 1,1-1-1,-1 1 0,1-1 0,-1 0 1,1-1-1,0 1 0,-1-1 1,1 0-1,0 0 0,0-1 0,0 1 1,0-1-1,0 0 0,0-1 1,7 0-1,-4 0-256,0-1 1,0 1-1,-1-1 1,1 0-1,0-1 1,-1 0 0,0 0-1,0-1 1,0 1-1,0-2 1,-1 1-1,8-6 1,5-10-1481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 12067,'-22'-42'4929,"65"39"-3033,13 3-576,-1 0-415,2 3-409,-20-3-1032,-12-2-417,-9 2-1231</inkml:trace>
  <inkml:trace contextRef="#ctx0" brushRef="#br0" timeOffset="1">1 123 12499,'11'4'4633,"22"-4"-3665,14 0-360,18 4-696,5-6-960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73 12443,'-16'-38'5265,"19"52"1028,9 23-5499,-5-20-534,1 0 1,19 29-1,-23-41-252,-1 0 0,1-1 0,0 1 0,0-1 0,0 0 0,1 0 0,-1 0-1,1-1 1,0 1 0,0-1 0,0 0 0,11 4 0,-15-7 8,1 1 1,0-1-1,0 0 1,0 1-1,-1-1 1,1 0-1,0 0 1,0 0-1,0-1 1,0 1-1,-1 0 1,1-1-1,0 1 1,0-1-1,0 0 1,-1 1-1,1-1 1,0 0-1,-1 0 1,1 0-1,-1 0 1,1 0-1,-1-1 1,0 1-1,1 0 1,-1-1-1,0 1 1,0 0-1,0-1 1,0 0-1,0 1 1,0-1-1,0 0 1,0-2-1,3-7 97,0 0-1,-1 0 1,-1 0-1,2-15 1,-3 18-78,2-25 98,-2 24-202,-1 1-1,1-1 1,1 1-1,-1 0 0,1-1 1,4-8-1,-6 16-19,1 0-1,-1 1 1,1-1-1,0 0 1,-1 0-1,1 0 1,0 1-1,0-1 1,-1 0-1,1 1 1,0-1-1,0 1 1,0-1-1,0 1 1,0-1-1,0 1 1,0 0-1,0-1 1,0 1-1,0 0 1,0 0-1,0 0 1,0 0-1,0 0 1,0 0-1,0 0 1,2 0-1,25 8-2501,-2 6-488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10354,'39'32'4434,"-39"-31"-4211,0 0 0,1 0 0,-1 1 0,0-1 0,1 0 0,-1 0 0,0 0 0,0 0-1,0 0 1,0 0 0,0 0 0,0 1 0,0-1 0,-1 0 0,1 0 0,0 0-1,0 0 1,-1 0 0,1 0 0,-1 0 0,0 2 0,-3 9 544,4-7-683,1-1 1,-1 1-1,1-1 0,0 0 1,0 1-1,0-1 0,1 0 1,0 0-1,-1 0 0,1 0 1,1 0-1,-1 0 0,1 0 1,-1-1-1,1 1 0,0-1 1,0 0-1,1 0 1,-1 0-1,1 0 0,-1-1 1,1 1-1,0-1 0,0 0 1,0 0-1,0 0 0,0-1 1,0 1-1,1-1 0,-1 0 1,7 1-1,-6-1 0,1-1 1,-1 1-1,1-1 1,-1 0-1,1 0 1,-1 0-1,1-1 1,-1 0-1,1 0 1,-1 0-1,0-1 1,0 0-1,0 0 1,1 0-1,-2 0 1,1-1-1,0 0 1,0 0-1,-1 0 1,0-1-1,0 0 1,0 1-1,0-1 1,0-1-1,4-6 1,-4 4-31,-1-1 1,0 1-1,-1 0 1,0-1-1,0 0 1,0 1-1,-1-1 1,0 0-1,-1 0 1,0 0-1,0 0 1,-1 1-1,0-1 1,0 0-1,-3-10 1,4 14-1023,4 8-777,1 5-1157</inkml:trace>
  <inkml:trace contextRef="#ctx0" brushRef="#br0" timeOffset="1">478 189 12539,'19'40'8145,"-19"-44"-6064,5-11-561,0-6-392,-3-15-743,-1 2-401,-4 1-753,-7-1-599,-6 7-1104,-3 2-81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0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9122,'38'0'7168,"-6"1"-3653,52 2-3751,-25 0 1091,5 0-2879,0 2 0,101 24 0,-160-28 2171,0 0-1,-1 1 0,0 0 1,1 0-1,-1 0 0,0 0 0,0 1 1,0-1-1,0 1 0,-1 0 0,1 1 1,4 5-1,-6-8-9,-1 1 0,0-1-1,0 1 1,-1 0 0,1 0 0,0-1-1,0 1 1,-1 0 0,1 0 0,-1 0-1,0-1 1,1 1 0,-1 0 0,0 0-1,0 0 1,0 0 0,-1 0 0,1 0-1,0-1 1,-1 1 0,1 0 0,-1 0-1,1 0 1,-1-1 0,0 1 0,0 0-1,0-1 1,0 1 0,0 0 0,0-1-1,0 0 1,0 1 0,-1-1 0,-1 2 0,-3 2 207,0 0 0,0-1 1,-1 1-1,1-1 1,-1-1-1,0 1 0,0-1 1,0-1-1,-1 1 1,1-1-1,0 0 0,-1-1 1,-12 1-1,16-1-238,0-1 0,0 0 0,0 0 0,0 0 0,0 0 0,0-1-1,0 1 1,0-1 0,0 0 0,0-1 0,0 1 0,1-1 0,-1 1 0,0-1 0,1 0 0,-1 0 0,1-1-1,0 1 1,0-1 0,-1 0 0,2 0 0,-1 0 0,0 0 0,1 0 0,-1 0 0,1-1 0,-2-3-1,3 4-90,0 0-1,0 1 0,0-1 0,0 0 0,1 1 1,-1-1-1,1 0 0,-1 0 0,1 0 0,0 0 0,0 1 1,1-1-1,-1 0 0,0 0 0,1 0 0,0 1 1,0-1-1,0 0 0,0 1 0,0-1 0,0 0 0,1 1 1,-1 0-1,1-1 0,-1 1 0,1 0 0,0 0 0,0 0 1,0 0-1,0 0 0,1 0 0,-1 0 0,0 1 1,1 0-1,-1-1 0,5-1 0,-1 0-175,1 0 1,0 1-1,0 0 1,0 0-1,0 0 1,0 1-1,1 0 1,-1 0-1,0 1 1,1-1-1,-1 2 1,0-1-1,10 3 0,34 14-2194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43 13971,'-81'-40'5545,"89"38"-3528,13 2-737,10 2-536,6-2-128,15 4-280,-6-4-504,7 4-1160,-9-1-576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1513 13243,'13'-19'5193,"14"-17"-3065,55-44-1359,22-27-41,22-41-40,9-21-208,2-14-272,3 2-40,1 20-88,-13 18-56,-35 38-264,-21 18-440,-40 34-1113,-7 12 97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2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39 12259,'-70'-39'4193,"59"44"-4009,-4 3-312,10 0-881,10-1-1295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6137,'0'0'10437,"-1"9"-7923,0 8-1992,-1 0 1,-1 1-1,-1-1 1,0 0-1,-2-1 0,-9 24 1,-4 2 279,-3 8 425,-22 72 1,44-122-1221,0 0 0,-1 0 0,1 1 0,0-1 0,0 0 0,0 0 0,0 0 0,0 1 0,0-1 0,0 0 0,0 0 0,0 0 0,0 1 0,0-1 0,0 0 0,0 0 0,0 1 0,0-1 0,0 0 0,0 0 0,0 0 0,0 1 0,0-1 0,0 0 0,0 0 0,0 0 0,0 1 0,0-1 0,0 0 0,1 0 0,-1 0 0,0 1 0,0-1 0,0 0 0,0 0 0,1 0 0,-1 0 1,0 0-1,0 1 0,0-1 0,0 0 0,1 0 0,-1 0 0,0 0 0,0 0 0,1 0 0,-1 0 0,0 0 0,0 0 0,0 0 0,1 0 0,-1 0 0,0 0 0,0 0 0,1 0 0,-1 0 0,0 0 0,20-7 124,-3 0-104,267-80 430,-266 83-737,35-10 702,-26-3-3735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4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94 9882,'-53'19'1464,"25"-9"-148,0 2 0,-30 15 0,38-14 132,20-13-1421,0 0 1,0 0 0,0 0 0,0 1 0,0-1 0,0 0 0,0 0-1,0 0 1,0 0 0,0 0 0,0 0 0,0 1 0,0-1 0,0 0-1,0 0 1,0 0 0,0 0 0,0 0 0,0 0 0,0 1 0,0-1-1,0 0 1,0 0 0,0 0 0,0 0 0,0 0 0,0 0 0,0 0 0,0 1-1,0-1 1,0 0 0,0 0 0,1 0 0,-1 0 0,0 0 0,0 0-1,0 0 1,0 0 0,0 0 0,0 0 0,0 1 0,0-1 0,1 0-1,-1 0 1,0 0 0,0 0 0,0 0 0,0 0 0,0 0 0,0 0-1,1 0 1,-1 0 0,0 0 0,0 0 0,0 0 0,0 0 0,0 0-1,0 0 1,1 0 0,-1 0 0,0-1 0,0 1 0,0 0 0,0 0-1,0 0 1,0 0 0,46-10 1728,1-8-826,-2-2 0,60-36-1,-13 6-54,-83 46-791,25-12 68,-33 15-136,1 0 0,-1 1 0,1-1 0,-1 1 0,1-1 0,0 1 0,-1 0 0,1 0 0,0-1 0,-1 1 0,1 1 0,-1-1 0,1 0 0,0 0 0,-1 0 0,1 1 0,1 0 0,-2 0 18,0 0 1,0 0 0,-1 0-1,1 0 1,0 0-1,-1 0 1,1 0-1,-1 0 1,1 0-1,-1 0 1,1 1 0,-1-1-1,0 0 1,0 0-1,0 0 1,0 0-1,0 1 1,0-1-1,0 0 1,0 2 0,-5 32 513,3-24-320,-7 31 80,-2-1 1,-1 1 0,-27 58-1,39-100-313,-3 6-380,1 0 0,0 0 1,0 0-1,0 0 0,-1 13 1,2 2-1938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132 426 11122,'-97'37'10299,"98"-63"-9027,6-6-320,-4-27-616,-3-7-264,0-7-520,-3-1-304,-9 16-848,-1 9-377,-4 23-2384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13027,'0'-2'11226,"43"6"-9914,64 0-527,-41-8-225,6-3-368,-12-1-432,-11 1-864,-17 4-609,-17 5-1191</inkml:trace>
  <inkml:trace contextRef="#ctx0" brushRef="#br0" timeOffset="1">2 224 13195,'6'0'5849,"7"0"-2368,20-3-2305,14-5-160,15 0-504,4-2-296,6 10-1336,-12 2-928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15019,'85'97'7218,"-92"-113"-2513,2-21-3353,-3-12-256,8-6-1432,0 0-680,8 16-1657,8 13 1609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12 194 12779,'-11'43'4555,"19"-75"-391,-3 10-3068,-4 17-921,0 0 1,0 0-1,0 0 1,1-1-1,0 1 1,0 1-1,0-1 1,0 0-1,1 0 1,0 1-1,3-5 1,-5 9-162,0 0 1,0 0-1,0 0 0,0 1 1,0-1-1,0 0 0,0 0 1,0 1-1,0-1 1,0 1-1,0-1 0,0 1 1,0-1-1,0 1 0,-1-1 1,1 1-1,0 0 0,0 0 1,-1-1-1,1 1 0,0 0 1,-1 0-1,1 0 1,-1 0-1,1 0 0,19 27 82,-19-26-76,11 19 69,15 24 39,-26-43-122,1 0 0,-1 0 0,1 0 0,-1-1 0,1 1 0,0-1 1,0 1-1,-1-1 0,1 1 0,0-1 0,0 0 0,0 0 0,0 0 1,1 0-1,-1-1 0,0 1 0,4 0 0,-4-1 14,0 0-1,0 0 1,0-1-1,0 1 1,0-1-1,0 0 1,0 0-1,0 0 1,0 1-1,-1-2 1,1 1-1,0 0 1,-1 0-1,1-1 1,0 1-1,-1 0 1,1-1-1,-1 0 1,0 1-1,0-1 1,0 0-1,0 0 1,0 1-1,0-1 1,0 0-1,0 0 1,-1 0-1,1 0 1,-1 0-1,1 0 1,-1-4-1,2-6 156,0 0 0,-1 0-1,-1-1 1,0-13 0,-17-79-147,17 105-32,1-15-868,-1 15 811,0-1 0,0 1 0,0 0 0,1-1 0,-1 1 0,0 0 0,0-1 0,1 1 0,-1 0 0,0 0 0,1-1 0,-1 1 0,0 0 0,1 0 0,-1 0 0,0-1 0,1 1 0,-1 0 0,1 0 0,-1 0 0,0 0 0,1 0 0,-1 0 0,1 0 0,-1 0 0,0 0 0,1 0 0,-1 0 0,1 0 0,-1 0 0,0 0 0,1 0 0,-1 0 0,1 1-1,20 5-1211</inkml:trace>
  <inkml:trace contextRef="#ctx0" brushRef="#br0" timeOffset="1">506 241 14051,'-5'-21'6745,"-3"-13"-2280,1-15-3008,6 5-289,1 5-1184,0 5-672,16 21-1281,-1 7-895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6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28 191 14691,'-6'10'1224,"0"1"1,1-1-1,-5 15 0,10-24-1153,0 0 0,0 0 0,0 0-1,0 0 1,0-1 0,0 1 0,0 0-1,0 0 1,1 0 0,-1 0 0,0 0-1,0 0 1,1-1 0,-1 1 0,1 0 0,-1 0-1,1 0 1,-1-1 0,1 1 0,-1 0-1,1-1 1,-1 1 0,1 0 0,0-1-1,0 1 1,-1-1 0,1 1 0,0-1 0,1 1-1,28 9 736,-26-9-645,19 3 90,1-1-1,-1-1 1,1-1 0,37-3-1,94-16 23,-136 15-238,1 0 0,-1-1 0,0-1 1,36-14-1,-54 19-16,0-1 0,0 1 0,0-1 0,0 1-1,0-1 1,0 0 0,0 1 0,0-1 0,0 0 0,-1 0 0,1 1 0,0-1 0,0 0 0,-1 0-1,1 0 1,0 0 0,-1 0 0,1 0 0,-1 0 0,1 0 0,-1 0 0,0-1 0,0 1 0,1 0 0,-1 0-1,0 0 1,0 0 0,0 0 0,0-1 0,0 1 0,0 0 0,0 0 0,-1 0 0,1 0 0,0 0 0,-1-1-1,1 1 1,-1 0 0,1 0 0,-1 0 0,1 0 0,-1 0 0,0 0 0,1 1 0,-1-1 0,0 0 0,-1-1-1,-4-4 153,0 1 0,0 0-1,0 0 1,0 1-1,-9-5 1,-112-50 1720,29 15-1103,73 29-793,25 15-14,-1 0 1,1-1-1,0 1 1,0 0-1,-1 0 1,1 0-1,0-1 0,0 1 1,-1 0-1,1-1 1,0 1-1,0 0 1,0 0-1,0-1 1,-1 1-1,1 0 0,0-1 1,0 1-1,0 0 1,0-1-1,0 1 1,0 0-1,0-1 1,0 1-1,0 0 1,0-1-1,0 1 0,0 0 1,0-1-1,0 1 1,0 0-1,0-1 1,1 1-1,-1 0 1,0-1-1,0 1 0,1-1 1,13-8-615,19 0-467,-8 5 183,1 1-1,-1 2 1,1 0-1,50 6 1,103 29-3227,-165-32 4093,-12-2 254,0 0 0,1 0 0,-1 0 0,0 0 0,1 1 0,-1-1-1,0 1 1,1 0 0,-1-1 0,0 1 0,0 0 0,0 0 0,1 0-1,-1 1 1,3 1 0,-11 35 2144,6-36-2335,-1 14 83,0 1 0,1-1 0,1 0 0,6 33 0,-7-45-80,1-1 0,0 1 0,0-1 0,0 1 0,1-1 0,-1 0 0,1 1 0,0-1 0,0 0 0,0 0 0,0 0 0,1 0 0,-1 0 0,1-1 0,-1 1 0,1-1 0,0 0 0,0 0 0,0 0 0,0 0 0,1 0 0,-1 0 0,0-1 0,1 0 0,-1 0 0,1 0 0,0 0 0,-1 0 0,1-1 1,6 1-1,-3-1-5,-1 0 0,1-1 0,-1 1 1,0-1-1,1-1 0,-1 1 1,1-1-1,-1 0 0,0-1 1,0 1-1,0-1 0,-1 0 1,1-1-1,7-5 0,-7 3-90,0 1-1,0-1 0,-1-1 1,0 1-1,0-1 0,0 0 0,-1 0 1,0-1-1,0 1 0,-1-1 1,2-8-1,4-8-384,-4 13 161,-1 0 1,-1-1-1,0 1 1,0-1 0,1-21-1,-4 43 151,-1 0 126,1-1 0,0 0 1,2 16-1,-2-22 29,1 0 0,0 0 0,0 0 0,0 0 1,0 0-1,0 0 0,0 0 0,1-1 0,-1 1 0,1 0 1,0-1-1,0 0 0,0 1 0,0-1 0,0 0 0,0 0 1,6 4-1,1-3-20,0 1 0,0-1 1,0-1-1,1 0 0,-1 0 1,1-1-1,0 0 0,-1 0 1,1-1-1,0-1 0,-1 1 1,1-2-1,0 1 0,-1-1 1,1-1-1,-1 0 0,0 0 0,10-5 1,-17 7-92,0 0 0,1-1 1,-1 1-1,0-1 0,0 0 0,0 1 1,0-1-1,0 0 0,0 0 1,0 0-1,-1-1 0,1 1 1,-1 0-1,3-5 0,-3 1-374,0 1 0,0-1-1,0 1 1,-1-1 0,1 0 0,-2-5 0,1-10-1955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11883,'9'0'5425,"19"2"-2337,6-1-1055,13-1-585,5 3-528,-1-3-592,-2 0-128,-9 5-896,-14-3-576,-11 4-1041</inkml:trace>
  <inkml:trace contextRef="#ctx0" brushRef="#br0" timeOffset="1">9 133 12195,'16'0'5169,"20"-4"-2833,8 1-943,16 0-481,-5 0-536,-11-2-1592,-7 0-249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69 213 10402,'-69'57'4138,"75"-82"1874,2-49-3011,-6 47-2230,-2 22-706,1 0 0,-1 0 0,1 0 0,0 1 0,0-1 0,1 0 0,-1 1 0,1-1 1,3-5-1,-3 9-66,-1-1 0,0 1 0,1 0 0,-1 0 0,1 0 0,-1 0 0,1 0 0,-1 0 0,1 0-1,0 0 1,-1 1 0,1-1 0,0 1 0,0-1 0,0 1 0,-1 0 0,1-1 0,0 1 0,0 0 0,0 0 0,0 1 0,0-1 0,-1 0 0,1 0 0,0 1 0,0-1 0,0 1 0,1 1 0,14 4-24,-1 1-1,-1 0 0,1 2 1,-1 0-1,0 0 0,-1 2 1,13 11-1,-7-6 45,1-1-1,26 15 1,-47-30-6,0 0 0,1 0 0,-1 1-1,1-1 1,-1 0 0,0 0 0,1 0 0,-1 1 0,1-1-1,-1 0 1,1 0 0,-1 0 0,1 0 0,-1 0 0,1 0 0,-1 0-1,1 0 1,-1 0 0,1 0 0,-1-1 0,0 1 0,1 0 0,-1 0-1,1 0 1,-1 0 0,1-1 0,-1 1 0,0 0 0,1-1-1,-1 1 1,0 0 0,1 0 0,-1-1 0,0 1 0,1-1 0,-1 1-1,0 0 1,0-1 0,1 1 0,-1-1 0,0 1 0,0 0-1,0-1 1,1 1 0,-1-1 0,0 1 0,0-1 0,0 1 0,0-1-1,0 1 1,0-1 0,0 1 0,0-1 0,0 1 0,0-1 0,-1 1-1,1-1 1,-4-37 528,2 28-412,1-3-85,-3-58 332,4 66-601,0 0 1,1 0 0,-1 1-1,1-1 1,0 0 0,0 0-1,1 1 1,0-1-1,-1 1 1,1-1 0,5-6-1,6 1-1972,-1 6-292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17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15627,'2'-13'6162,"6"-18"-4594,6-7-256,4-1-792,0 2-344,-2 11-824,-3 8-696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12987,'8'-33'6956,"-1"-1"-3399,-2 5-2959,2 0-1,16-45 0,-22 73-595,-1 0 0,0 0 0,0 0 0,1 0 1,-1 0-1,0 0 0,1 0 0,-1 0 0,1 0 0,0 0 0,-1 0 0,1 0 0,0 0 0,-1 1 1,1-1-1,0 0 0,0 1 0,0-1 0,0 0 0,-1 1 0,1-1 0,0 1 0,0-1 0,2 0 1,-2 2-4,1 0 1,-1 0 0,1 0 0,-1 0 0,1 0-1,-1 0 1,0 0 0,1 0 0,-1 0 0,0 1-1,0-1 1,0 1 0,0-1 0,0 0 0,0 3-1,20 32 14,10 16 47,-28-48-72,-1-1 0,1 0 0,0 0 0,0 0 0,0 0 0,0 0 0,1-1 0,-1 1 0,1-1-1,0 0 1,4 2 0,-7-3 1,1-1 0,-1 0 0,1 0 0,-1 1 0,1-1 0,-1 0-1,1 0 1,-1 0 0,1-1 0,0 1 0,-1 0 0,1-1-1,-1 1 1,1-1 0,-1 1 0,1-1 0,-1 0 0,0 1 0,1-1-1,-1 0 1,0 0 0,0 0 0,1 0 0,-1 0 0,0 0 0,0 0-1,0-1 1,0 1 0,0 0 0,-1-1 0,1 1 0,0 0-1,-1-1 1,1 1 0,-1-1 0,1-1 0,4-9-3,-1 0 0,-1-1 0,3-17-1,-4 21 18,1-7-38,-2 4-87,1 1 1,0 0 0,1 1-1,0-1 1,1 0 0,0 1-1,1 0 1,10-18 0,-14 27 23,0 0 1,0 0-1,0 0 1,-1 0-1,1 0 1,0 1-1,0-1 1,0 0-1,0 1 1,0-1-1,0 0 1,1 1-1,-1 0 1,0-1-1,0 1 1,0 0-1,0-1 1,1 1-1,-1 0 1,0 0-1,0 0 1,0 0-1,1 0 1,-1 0-1,0 0 1,3 1-1,16 5-1733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 10906,'-1'0'7218,"-12"5"-2660,2-1-4298,1 0 1,-1 1-1,1 0 0,0 1 1,-11 8-1,2-1 0,8-5-115,-1 0 1,1 1-1,1 0 1,0 1 0,0 0-1,-16 23 1,21-25-130,0 0 1,0 1-1,1-1 1,0 1-1,0 0 1,1 0-1,0 0 1,0 1-1,1-1 1,0 11-1,1-17-29,1 0-1,0 0 1,0 0-1,0 0 0,1 0 1,-1-1-1,0 1 1,1 0-1,0 0 1,0 0-1,0 0 1,0 0-1,0-1 1,1 1-1,-1-1 0,1 1 1,0-1-1,0 1 1,0-1-1,0 0 1,3 3-1,-1-2-42,1 0-1,0-1 0,0 1 1,0-1-1,0 0 0,0 0 0,0-1 1,0 0-1,1 0 0,-1 0 1,6 0-1,10 0-222,0-2 0,1 0 0,-1-1-1,40-10 1,136-51-827,21-6 824,-216 69 298,0-1 0,1 1 0,-1-1 0,0 1-1,1 0 1,-1 0 0,0 0 0,1 0 0,-1 1 0,0-1 0,1 1 0,-1-1-1,0 1 1,0 0 0,1 0 0,-1 0 0,3 2 0,-4-3 11,0 1 1,-1-1-1,1 1 0,-1 0 1,1-1-1,-1 1 1,1 0-1,-1 0 0,0-1 1,1 1-1,-1 0 1,0 0-1,1 0 0,-1-1 1,0 1-1,0 0 1,0 0-1,0 0 0,0 1 1,0 0 35,0 0 1,-1 0-1,1 0 0,-1 0 1,0 0-1,0 0 1,1 0-1,-1 0 1,0-1-1,-1 1 1,-1 2-1,-3 3 185,0-1 0,0 0 0,0 0 1,-1-1-1,0 0 0,0 0 0,-1 0 0,1-1 0,-1 0 0,0-1 1,0 0-1,0 0 0,0-1 0,-17 3 0,19-3-147,0-2-1,0 1 0,0-1 1,0 0-1,-1 0 1,1-1-1,0 0 1,0 0-1,0 0 0,1-1 1,-1 1-1,0-1 1,0-1-1,1 1 1,-1-1-1,1 0 0,0 0 1,0-1-1,0 0 1,1 0-1,-1 0 1,-3-5-1,6 8-116,0-1 0,1 0 0,-1 0 0,1 0 0,-1 0 0,1 0 0,0 0-1,0-1 1,0 1 0,0 0 0,0 0 0,1-1 0,-1 1 0,1-1 0,0 1 0,-1-1 0,1 1 0,0 0 0,0-1 0,0 1 0,1-1 0,-1 1 0,1-1 0,-1 1-1,1 0 1,0-1 0,0 1 0,0 0 0,0 0 0,0 0 0,1-1 0,-1 1 0,0 1 0,1-1 0,0 0 0,-1 0 0,4-1 0,-1-1-182,1 0 1,0 0-1,1 1 1,-1 0 0,1 0-1,-1 1 1,1 0-1,0 0 1,0 0 0,0 0-1,0 1 1,0 0-1,11 0 1,31 7-1817,8 10-330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51 221 13491,'-23'-48'9000,"16"30"-7973,2 0-1,0-1 1,1 1 0,-1-27 0,4 43-943,1 0 1,0 0-1,0 0 0,0 0 1,0 0-1,0 0 1,0 0-1,1 0 1,-1 0-1,1 0 1,-1 1-1,1-1 1,0 0-1,0 0 1,0 0-1,0 1 0,0-1 1,0 0-1,0 1 1,3-3-1,-1 2-43,-1 0 0,1 1 0,-1 0 0,1-1 0,0 1 0,-1 0 0,1 0-1,0 0 1,0 1 0,0-1 0,0 1 0,5-1 0,3 1-47,1 1 1,-1 0 0,1 1-1,-1 0 1,1 1-1,11 4 1,7 4-55,-1 1 1,0 1-1,-1 1 0,-1 2 1,46 35-1,-71-50 49,0 0 0,-1 1 0,1-1-1,0 1 1,-1 0 0,1-1 0,-1 1-1,1 0 1,-1 0 0,0 0 0,0 0-1,0 0 1,0 0 0,0 1 0,0-1-1,-1 0 1,1 0 0,-1 1 0,1-1-1,-1 0 1,0 4 0,-1-3 6,1-1 0,-1 0-1,0 1 1,0-1 0,-1 0 0,1 0 0,0 0 0,-1 0 0,1 0-1,-1 0 1,1-1 0,-1 1 0,0 0 0,0-1 0,0 1 0,-4 1-1,-6 4 12,-1-1 0,0 0-1,-1-1 1,1-1-1,-22 5 1,18-6-25,0 0 0,0-1 0,0-1 0,0 0 0,-20-3 1,26-1-452,13-3-243,17-2-314,-1 5 542,1 1 0,-1 1 0,1 1 1,0 1-1,-1 0 0,28 7 0,-26-5 278,0 0 0,0-1-1,1-1 1,-1-1 0,22-3 0,-37 2 284,1 0 0,-1 0 0,1-1 0,-1 0 0,0 0 0,0 0 0,0 0 1,0-1-1,-1 0 0,1 0 0,0 0 0,-1-1 0,0 1 0,0-1 0,0 0 0,-1 0 0,5-7 0,0-2 563,-1-1-1,-1 1 0,0-1 0,7-26 0,5-14 1150,-18 53-1757,1 0 1,-1 1-1,0-1 1,1 0 0,-1 1-1,0-1 1,1 1-1,-1-1 1,1 1-1,-1-1 1,1 1 0,-1-1-1,1 1 1,0-1-1,-1 1 1,1-1-1,-1 1 1,1 0 0,0-1-1,-1 1 1,1 0-1,0 0 1,-1 0-1,1-1 1,0 1 0,0 0-1,-1 0 1,1 0-1,0 0 1,0 0-1,-1 0 1,1 0 0,0 1-1,-1-1 1,1 0-1,0 0 1,-1 0-1,1 1 1,0-1-1,-1 0 1,1 1 0,0-1-1,-1 1 1,1-1-1,-1 1 1,1-1-1,-1 1 1,1-1 0,-1 1-1,1 0 1,34 38-20,-27-29-11,25 24-410,-24-26-64,-1 0-1,0 0 0,-1 0 1,1 1-1,-1 0 0,-1 1 1,0-1-1,0 1 0,4 12 1,-10-21 320,0 0-1,1 1 1,-1-1 0,0 0 0,0 1-1,0-1 1,0 0 0,0 1 0,0-1 0,-1 0-1,1 0 1,0 1 0,-1-1 0,1 0 0,-1 0-1,1 0 1,-1 1 0,0-1 0,1 0 0,-1 0-1,0 0 1,0 0 0,0 0 0,0 0 0,1-1-1,-1 1 1,-1 0 0,1 0 0,0-1 0,0 1-1,0 0 1,0-1 0,0 1 0,-1-1 0,1 0-1,0 1 1,0-1 0,-1 0 0,1 0 0,0 1-1,-1-1 1,-1-1 0,-7 2-551,0 0 1,0-1-1,-19-2 0,2-2 711,-34-10 0,6-4 3150,72 15 1645,32-1-4280,-8 1-417,-7-1-1045,61-16 0,-23 0-1120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83 10250,'-9'-83'4753,"3"108"-1336,-6 7-2009,8 10-296,0 2-239,9 7-401,13-12-152,11-12-112,2-6-32,5-17-16,-2-3 8,-3-11-112,0-9 32,-5-5-312,-10-4-248,-3-1-600,-3 1-449,-7 4-151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41 12147,'-45'-41'5073,"76"51"-2937,1-3-520,5-2-383,4-2-497,6-3-464,-6-2-200,-4-1-840,-6 0-488,-16 3-1929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13307,'10'0'5001,"18"0"-3977,-1 3-272,22-5-344,3-1-544,0-5-1056,5 2-1464</inkml:trace>
  <inkml:trace contextRef="#ctx0" brushRef="#br0" timeOffset="1">501 21 13139,'17'-6'1495,"0"1"0,20-4 0,-37 9-1463,0 0 0,1 0 1,-1 0-1,0 0 0,0 0 1,1 0-1,-1 0 0,0 0 1,0 0-1,1 0 0,-1 0 1,0 0-1,0 0 0,0 0 1,1 0-1,-1 0 0,0 0 1,0 1-1,0-1 1,1 0-1,-1 0 0,0 0 1,0 0-1,0 0 0,1 1 1,-1-1-1,0 0 0,0 0 1,0 0-1,0 1 0,0-1 1,0 0-1,1 0 0,-1 0 1,0 1-1,0-1 0,0 0 1,-4 11 721,-15 17 109,15-23-627,-77 94 1479,69-86-1560,-1 0 0,-1-1 0,1-1-1,-2 0 1,-16 10 0,18-15-61,15-10-58,21-11-94,-5 7-310,1 1 0,0 1 0,0 1 0,37-5 0,86-1-3868,-135 11 3898,61-3-3123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2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12715,'0'9'1959,"-1"0"0,0 0 0,-4 17 0,-14 25 575,3-19-2901,-23 30-1,22-35 1046,-25 24-338,43-47 75,8-6-247,10-5-63,-4-1-124,0 2-1,0 0 1,1 1 0,27-6-1,68-6-476,-84 14 375,-21 2 128,0 0 0,-1-1 0,1 0-1,0 0 1,0 0 0,-1-1 0,1 0-1,-1 0 1,0 0 0,0-1 0,0 1-1,6-7 1,4-6 142,0-1 0,14-20 0,1-1 338,-24 30-288,25-26 477,-30 32-550,1 1-1,-1-1 1,1 1-1,0-1 1,0 1 0,0 0-1,0-1 1,0 1-1,0 0 1,0 0 0,0 0-1,0 1 1,0-1 0,5 0-1,-5 2-42,1 1 0,-1 0 0,0 0 0,0 0 0,0 0 0,0 1 0,0-1-1,0 1 1,-1-1 0,1 1 0,-1-1 0,1 1 0,-1 0 0,1 4 0,1 0-24,44 119 12,-5-13-3313,-42-112 3104,-15-4-9656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0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10626,'-4'1'5057,"1"4"-1584,6 6-1320,10 1-577,12 2-368,20 4-584,4-8-216,14 1-992,-3-1-552,-24-8-1120,-2 4-2129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1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46 9378,'-17'-45'12883,"34"71"-11827,51 53-432,-45-38-240,11-5-376,-3-10-520,-2-12-1008,2-6-601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3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272 8 9746,'-4'-1'1097,"1"-1"1,0 1-1,-1 0 1,1 0-1,-1 1 0,1-1 1,-6 0-1,-27 4 1558,22 0-2272,0 1-1,-27 11 0,23-7-62,1 1-1,-25 16 0,37-22-288,0 0 1,1 0 0,-1 1 0,1 0-1,0 0 1,0 0 0,0 0 0,1 1-1,0 0 1,-1-1 0,2 1 0,-1 0-1,-2 7 1,4-11-42,1 0 0,0 0 0,0 0 0,0 1 0,0-1 0,0 0 0,0 0 0,0 0 0,0 1 0,0-1-1,0 0 1,1 0 0,-1 0 0,1 0 0,-1 0 0,1 1 0,-1-1 0,1 0 0,-1 0 0,1 0 0,0 0 0,0-1 0,-1 1 0,1 0 0,0 0 0,0 0 0,0-1 0,0 1 0,2 1 0,34 13-452,-32-13 400,34 8-541,0-1 0,1-2 0,0-1 0,67 0 0,161-20-47,-207 12 1746,-56 3-240,-8 2 14,-30 4 470,14-4-788,-1-1 0,-36 0-1,48-2-450,0-1 0,1 1 0,-1-2 0,0 1 0,1-1 0,-1 0 0,1-1 0,0 0 0,0 0 0,-10-6 0,16 9-93,0-1 0,0 1-1,-1-1 1,1 0 0,0 0 0,0 1-1,0-1 1,0 0 0,0 0 0,1 0 0,-1 0-1,0 0 1,0-1 0,1 1 0,-1 0 0,0 0-1,1 0 1,-1 0 0,1-1 0,0 1-1,-1 0 1,1-1 0,0 1 0,0 0 0,0-1-1,0 1 1,0 0 0,0-1 0,0 1 0,0 0-1,1 0 1,-1-1 0,1-1 0,0 2-23,0-1 0,1 0 0,-1 0 1,1 0-1,0 1 0,-1-1 0,1 1 0,0-1 1,0 1-1,0 0 0,0 0 0,0 0 1,0 0-1,0 0 0,1 0 0,-1 0 0,0 1 1,5-1-1,-1 0-153,1 0-1,0 1 1,0 0-1,0 0 1,0 1 0,0 0-1,0 0 1,0 0 0,-1 1-1,1 0 1,-1 0-1,1 1 1,-1 0 0,0 0-1,9 6 1,12 13-1852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12771,'57'20'4122,"-57"-20"-4070,1 1 1,0-1-1,0 0 0,-1 1 1,1-1-1,-1 0 0,1 1 1,0-1-1,-1 0 0,1 1 1,-1-1-1,1 1 0,-1-1 1,1 1-1,-1 0 0,0-1 1,1 1-1,-1-1 0,0 1 1,1 0-1,-1-1 0,0 1 1,0 0-1,1-1 0,-1 1 1,0 0-1,0 0 0,0-1 1,0 1-1,0 0 0,0-1 1,0 1-1,0 0 0,0 0 1,0-1-1,-1 1 0,1 0 1,0-1-1,0 1 0,-1 0 0,-1 6 237,1 9-1,-1-1 1,2 1 0,0-1-1,1 1 1,5 23-1,-5-35-224,-1-1 0,1 1 0,0-1 1,0 0-1,0 0 0,1 0 0,-1 0 0,1 0 0,0 0 0,0 0 0,0 0 0,0 0 0,0-1 0,0 1 0,1-1 1,-1 0-1,1 1 0,0-1 0,0-1 0,0 1 0,0 0 0,0-1 0,0 1 0,0-1 0,0 0 0,1 0 0,-1 0 1,0 0-1,1-1 0,-1 0 0,0 1 0,6-1 0,-6-1-41,0 1-1,1 0 1,-1-1-1,1 0 1,-1 0 0,0 0-1,0 0 1,1 0-1,-1-1 1,0 1 0,0-1-1,0 0 1,-1 0-1,1 0 1,0 0 0,-1-1-1,1 1 1,-1-1-1,0 1 1,0-1-1,0 0 1,0 0 0,0 0-1,-1 0 1,1 0-1,-1 0 1,0 0 0,1-7-1,3-9-172,-1 0 0,-1-1-1,-1 0 1,-1-20 0,2-11-1657,2 22-123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13579,'1'0'5457,"15"0"-3160,10-8-849,30-7-248,12-7-240,-5-16-552,-3 2-144,-22-1-992,-14 11-704,-1 13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1 369 12843,'1'-6'7449,"1"-15"-6537,-2 9-89,5-137 425,0-6-874,0 130-202,-5 25-168,1 0-1,-1 0 0,0 0 1,0 0-1,1 0 0,-1 0 0,0 0 1,0 0-1,1 0 0,-1 0 1,0 0-1,0 0 0,1 1 0,-1-1 1,0 0-1,0 0 0,0 0 1,1 0-1,-1 0 0,0 0 0,0 1 1,0-1-1,0 0 0,1 0 1,-1 0-1,0 1 0,0-1 1,0 0-1,0 0 0,0 0 0,0 1 1,1-1-1,-1 0 0,0 0 1,0 1-1,0-1 0,0 0 0,0 0 1,0 1-1,0-1 0,0 0 1,0 0-1,0 1 0,0-1 0,11 53 181,-8-38-167,2 2-13,-1-1 0,10 19 0,-12-31-5,0 0 1,0 0 0,0 0-1,0 0 1,1 0-1,-1-1 1,1 1-1,0-1 1,0 0 0,0 0-1,1 0 1,-1 0-1,7 4 1,-9-7 2,0 1 0,0-1 1,1 0-1,-1 1 0,0-1 0,0 0 1,1 0-1,-1 0 0,0 0 1,1 0-1,-1 0 0,0 0 0,1 0 1,-1 0-1,0-1 0,0 1 0,1 0 1,-1-1-1,0 1 0,2-2 1,0 0-3,0 0 0,-1 0 0,1 0 1,-1-1-1,0 1 0,0-1 0,0 1 1,3-5-1,2-6-10,0-1 1,10-26-1,-13 28 14,6-19 15,-8 24-9,0 0 1,0 1 0,0-1-1,1 1 1,7-12 0,-10 17-12,0 1 1,0 0-1,0 0 1,0 0-1,0 0 1,1-1 0,-1 1-1,0 0 1,0 0-1,0 0 1,1 0-1,-1 0 1,0 0-1,0 0 1,0 0-1,1 0 1,-1 0-1,0 0 1,0-1-1,0 1 1,1 0-1,-1 0 1,0 0 0,0 1-1,1-1 1,-1 0-1,0 0 1,0 0-1,0 0 1,1 0-1,-1 0 1,0 0-1,0 0 1,0 0-1,0 0 1,1 0-1,-1 1 1,0-1-1,0 0 1,10 11-52,5 17-176,-14-26 168,5 10-172,7 15-1467,22 32 0,-16-35-224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3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82 11690,'2'12'4706,"-12"12"-2946,-2 5 144,-25-13-79,-5 7-137,-4-8-320,-4-12-135,4-9-329,4-16-232,19-8-464,10-9-216,25-5-624,9 8-232,13 15-385,8 16-207,-1 18-400,1 11-257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15411,'45'45'5259,"-44"-45"-5213,-1 0 1,0 0-1,0 0 1,1 0-1,-1 1 1,0-1-1,0 0 1,1 0-1,-1 0 1,0 0-1,0 0 1,1 0-1,-1 0 1,0 0-1,1 0 1,-1 0-1,0 0 0,0 0 1,1 0-1,-1 0 1,0 0-1,0 0 1,1 0-1,-1 0 1,0 0-1,0 0 1,1-1-1,-1 1 1,0 0-1,0 0 1,1 0-1,-1 0 1,0 0-1,0-1 1,0 1-1,1 0 1,-1 0-1,0-1 1,0 1-1,0 0 1,0 0-1,1-1 1,-1 1-1,0 0 1,0 0-1,0-1 1,5-18 834,-2 8-397,4-13-79,1 1 0,1 0-1,1 0 1,17-25 0,-27 47-393,0 0-1,1 1 0,-1-1 0,1 0 1,-1 1-1,1-1 0,-1 0 0,1 1 1,-1-1-1,1 1 0,0-1 0,-1 1 1,1-1-1,0 1 0,0-1 0,-1 1 1,1 0-1,0-1 0,0 1 1,-1 0-1,1 0 0,0-1 0,0 1 1,0 0-1,0 0 0,-1 0 0,1 0 1,0 0-1,0 0 0,0 1 0,0-1 1,-1 0-1,1 0 0,0 0 0,0 1 1,0-1-1,-1 0 0,1 1 1,0-1-1,-1 1 0,1-1 0,0 1 1,-1-1-1,1 1 0,0 0 0,-1-1 1,1 1-1,-1 0 0,1-1 0,0 2 1,4 6 30,0 0 0,-1 0 0,7 16 0,-6-12-22,4 9-9,-2-6-24,0 0 0,1 0 0,1 0 1,14 18-1,-23-32 17,0-1 0,0 0 0,0 0 0,1 0 0,-1 1 0,0-1 0,0 0 0,0 0 0,1 1 0,-1-1 0,0 0 0,0 0 0,0 0 0,1 0 0,-1 0 0,0 1 0,0-1 0,1 0 0,-1 0 0,0 0 0,0 0 0,1 0 0,-1 0 0,0 0 0,0 0 1,1 0-1,-1 0 0,0 0 0,1 0 0,-1 0 0,0 0 0,0 0 0,1 0 0,-1 0 0,4-11 212,-6-26 251,1 26-322,0-13 14,0 5-35,1 0 0,3-28 1,-3 43-208,0 0 1,1 0 0,0 1-1,0-1 1,0 0 0,0 0 0,1 1-1,-1-1 1,1 1 0,0-1-1,0 1 1,0 0 0,1 0 0,-1 0-1,1 0 1,0 0 0,-1 1-1,5-4 1,-5 5-89,0 0 0,0 0 0,0 1 0,0-1-1,0 1 1,1-1 0,-1 1 0,0-1 0,0 1 0,0 0 0,1 0 0,-1 0-1,0 0 1,0 1 0,0-1 0,0 1 0,1-1 0,-1 1 0,0 0 0,0 0-1,3 1 1,22 13-878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7 210 15539,'-2'-5'6306,"-1"-14"-4162,1-11-600,2-9-791,7-5-329,4 10-936,1 3-681,7 23-1399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109 331 13971,'2'3'501,"1"-1"-1,-1 0 1,0 0-1,1 0 1,-1-1-1,1 1 1,-1-1-1,1 1 1,0-1-1,4 2 1,-7-3-418,1-1 0,-1 1 0,0 0 0,0 0 0,1 0 0,-1-1 0,0 1 0,0 0-1,0 0 1,0-1 0,1 1 0,-1 0 0,0-1 0,0 1 0,0 0 0,0-1 0,0 1 0,0 0 0,0-1 0,0 1 0,0 0 0,0-1 0,0 1 0,0 0 0,0-1 0,0 1-1,0 0 1,0-1 0,0 1 0,0-1 0,-7-26 1563,0 0-1118,1-1-1,-2-31 1,6 41-1023,0 0 1,-1 1-1,0-1 0,-2 1 0,0 0 1,-1 0-1,-13-28 0,18 43 354,-1 0-1,1 0 1,0 0-1,-1 0 1,1 0-1,-1 0 1,0 0-1,1 0 1,-1 0-1,0 1 1,0-1-1,0 1 1,0-1-1,0 1 1,-1 0-1,1 0 1,0 0-1,-1 0 1,1 0-1,-1 1 1,1-1-1,0 1 1,-1 0 0,1-1-1,-1 1 1,1 0-1,-1 0 1,1 1-1,-1-1 1,1 0-1,-5 2 1,18-3 606,-1 1 0,1 0 0,0 1 0,-1 0 0,11 2 1,67 16 1153,-65-14-1368,65 14-301,-42-11-701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4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294 232 9394,'-18'18'5684,"-6"7"-988,-14 7-2073,32-28-2415,1-1 0,-1 0 0,0 0 0,1-1 0,-1 1 0,-1-1 0,1 0 0,0-1 0,0 1 0,-1-2 0,-7 2 0,7-2-28,1 0 0,-1 0 0,0-1-1,1 0 1,-1 0 0,1-1 0,-1 1-1,1-1 1,-1-1 0,1 1 0,0-1-1,0 0 1,0-1 0,-8-6 0,11 7-183,0 1 1,1-1 0,-1 1 0,1-1-1,0 0 1,0 0 0,0 0 0,0 0-1,1 0 1,-1-1 0,1 1 0,0 0-1,0-1 1,0 1 0,0-1 0,1 1 0,0-1-1,-1 0 1,1 1 0,0-1 0,1 1-1,-1-1 1,1 1 0,-1-1 0,1 1-1,0-1 1,0 1 0,3-6 0,-2 4-134,0 1 0,1-1 1,-1 0-1,1 1 1,0-1-1,0 1 1,1 0-1,-1 0 1,1 1-1,0-1 1,0 1-1,0-1 1,0 1-1,1 1 0,8-5 1,-6 4-102,0 1-1,0-1 1,0 2 0,0-1 0,0 1-1,1 0 1,-1 0 0,0 1-1,1 0 1,11 2 0,-10-1 22,1 1 0,0 0 0,-1 1 0,0 0 0,1 0 0,-1 1-1,0 0 1,-1 1 0,1 0 0,-1 0 0,0 1 0,0 0 0,-1 0 0,0 1 0,0 0 0,0 0 0,9 13 0,30 79 132,-42-90 1122,-10-11 864,-13-16 384,16 14-2148,0-1 1,1 0-1,-1 0 0,1 0 1,0 0-1,1-1 0,-1 1 1,1 0-1,0-1 0,1 1 0,-1-1 1,1 1-1,0-1 0,0 1 1,1-1-1,-1 1 0,1-1 1,1 1-1,2-10 0,3-6 17,1 0-1,0 1 0,18-30 1,-22 42-139,1 1 1,0 0 0,0 1 0,1-1 0,0 1 0,0 0 0,0 0-1,9-5 1,-13 9-32,1 0 1,-1 1-1,1-1 0,-1 1 0,1 0 0,0-1 0,-1 1 0,1 0 1,0 1-1,0-1 0,0 0 0,0 1 0,0 0 0,0 0 0,0 0 1,0 0-1,0 0 0,0 0 0,0 1 0,0-1 0,-1 1 0,1 0 1,0 0-1,0 0 0,0 0 0,3 3 0,-5-3-4,0 0 0,0 0 0,0 1 0,0-1 1,0 0-1,-1 0 0,1 1 0,0-1 0,-1 1 0,1-1 0,-1 1 0,1-1 0,-1 1 0,0-1 0,1 1 0,-1-1 0,0 1 1,0 0-1,0-1 0,0 1 0,-1-1 0,1 1 0,0-1 0,-1 1 0,1-1 0,-1 1 0,1-1 0,-2 3 0,-2 5-35,1-1 0,-1 0-1,-9 12 1,-10 10-31,18-24 124,-1 0 1,1 1-1,0-1 1,1 1-1,0 0 0,0 0 1,0 1-1,1-1 1,0 1-1,1-1 0,-1 1 1,0 10-1,3-17-25,0 1 0,0-1 0,0 0 1,1 0-1,-1 1 0,1-1 0,-1 0 0,1 0 0,-1 0 0,1 1 0,0-1 1,0 0-1,-1 0 0,1 0 0,0 0 0,0 0 0,0-1 0,0 1 0,0 0 1,0 0-1,0-1 0,0 1 0,1 0 0,-1-1 0,0 1 0,2 0 0,40 11 94,-28-9-59,-11-1-111,95 22-50,-31-17-4254,-57-7 1648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 10730,'-32'-37'10499,"40"37"-8787,2-2-880,-2 0-408,-3 2-1912,6 2-2577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 12219,'-8'-10'16555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7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24 238 10578,'161'16'3386,"-96"-8"-2275,-27-3-474,48 0 0,-84-5-630,0 0-1,-1 1 1,1-2 0,0 1-1,0 0 1,-1 0 0,1-1-1,0 1 1,0 0 0,-1-1-1,1 0 1,0 1 0,1-2-1,-2 1-2,-1 1-1,0-1 1,0 1-1,1 0 1,-1-1 0,0 1-1,0 0 1,0-1-1,1 1 1,-1-1-1,0 1 1,0-1-1,0 1 1,0-1-1,0 1 1,0 0-1,0-1 1,0 1-1,0-1 1,0 1-1,0-1 1,0 1-1,0 0 1,-1-1-1,1 1 1,0-1-1,0 1 1,0 0-1,-1-1 1,1 1-1,-1-1 1,-2-3 55,-1-1 0,0 1 0,0 1 0,0-1 1,0 1-1,-8-5 0,-23-13 708,-2 3 0,0 1 0,-41-13 0,34 14 749,-66-35 0,109 51-1461,-1-1-1,1 0 1,-1 1 0,1-1-1,0 0 1,-1 0 0,1 0 0,0 0-1,0 0 1,0 0 0,0 0-1,0 0 1,0 0 0,0 0-1,0-1 1,0 1 0,0 0 0,0-1-1,0-2 1,1 3-26,1-1 0,0 1 0,0 0 0,0 0-1,0-1 1,0 1 0,0 0 0,1 0 0,-1 0 0,0 0 0,0 0 0,1 1 0,-1-1-1,0 0 1,1 1 0,-1-1 0,1 1 0,-1-1 0,1 1 0,-1-1 0,3 1 0,32-8-174,1 1 1,0 1 0,0 3-1,63 1 1,-79 1-151,40 1-1514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14227,'-5'0'5041,"-5"4"-4129,5-3-304,-4 19 81,7 38-25,31-46-232,5 1-96,0-12-176,-1-2-176,-7-6-544,2-3-296,-6-1-705,-4 0-223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73 266 12683,'0'-3'5577,"-8"-7"-2368,2-5-2049,2-8-736,-7-4-208,8-11-776,-2-2-464,-10-16-905,-6 3-935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7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11915,'5'3'4769,"14"4"-2529,9 6-472,22-2-407,17 4-185,16 1-728,-1-5-568,-7 2-1496,-8-1-225</inkml:trace>
  <inkml:trace contextRef="#ctx0" brushRef="#br0" timeOffset="1">584 393 14131,'26'-26'8067,"3"-23"-6386,-12 17-569,123-189 1818,-140 220-2917,0 1 0,1-1-1,-1 0 1,0 1 0,1-1 0,-1 0 0,0 1 0,1-1 0,-1 0 0,1 1 0,-1-1 0,1 1 0,-1-1 0,1 1 0,-1-1 0,1 1 0,-1-1 0,1 1 0,0 0 0,-1-1 0,1 1 0,0 0 0,-1 0-1,1-1 1,0 1 0,-1 0 0,1 0 0,0 0 0,0 0 0,-1 0 0,1 0 0,0 0 0,0 0 0,-1 0 0,1 0 0,0 0 0,-1 1 0,1-1 0,0 0 0,0 0 0,-1 1 0,1-1 0,-1 0 0,1 1 0,0-1-1,-1 1 1,1-1 0,0 1 0,3 4 0,-1 0-1,0 0 0,0 1 1,0-1-1,2 8 0,4 4-76,60 116-3338,-48-90 940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13715,'2'-6'5873,"1"-10"-3328,15 4-1425,10 3-280,12 4-856,7 6-592,2 11-1456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16347,'2'-10'7620,"3"-2"-6193,3-9-1108,8-38 435,-7 25-283,18-51 1,-24 77-460,1 0 0,-1 0 0,2 1 0,-1-1 0,1 1 0,0 0 0,0 0 0,1 1 0,-1 0 0,2 0 0,11-10 0,-16 15-20,0-1 1,0 1-1,0 0 1,0 0-1,0 0 1,0 0-1,0 0 0,1 0 1,-1 1-1,0-1 1,0 1-1,1-1 1,-1 1-1,0 0 0,0 0 1,1 0-1,-1 0 1,0 0-1,1 1 1,-1-1-1,0 1 1,0-1-1,0 1 0,1 0 1,1 1-1,-2 0-8,-1-1 0,1 1 0,0 0 0,-1 0 0,0 0-1,0 0 1,1 0 0,-1 0 0,0 1 0,-1-1 0,1 0 0,0 0 0,-1 1-1,1-1 1,-1 0 0,0 1 0,1-1 0,-1 0 0,0 1 0,-1-1-1,1 1 1,0-1 0,-1 0 0,1 1 0,-2 1 0,-2 10-70,0-1 1,-1 1-1,0-1 0,-2-1 1,1 1-1,-1-1 1,-12 16-1,-1-3 126,-2 0 0,-26 24 1,47-48 2,0-1-1,0 1 1,0-1 0,1 1 0,-1-1 0,0 1 0,1 0 0,-1-1 0,0 1-1,1 0 1,-1 0 0,1 0 0,-1-1 0,1 1 0,-1 0 0,1 0 0,0 0 0,-1 0-1,1 0 1,0 0 0,0 0 0,0 0 0,0 1 0,1-1 5,0 0-1,0 1 1,1-1 0,-1 0-1,1 0 1,-1-1 0,1 1-1,-1 0 1,1 0 0,-1-1-1,4 2 1,6 2-128,11 5-220,1 0-1,0-2 0,0 0 0,0-2 1,1-1-1,-1 0 0,1-2 0,0-1 1,39-3-1,-32-5-1878,-12-3-454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8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14707,'0'0'6584,"4"5"-5094,7 11-424,0 1 0,12 26 1,13 23-863,-30-58-170,30 39-61,-34-45 51,0 0 1,0 0 0,0 0-1,0 0 1,1 0 0,-1 0-1,0-1 1,1 1 0,0-1 0,-1 0-1,1 0 1,0 0 0,0 0-1,0 0 1,5 1 0,-11-31 1366,3 22-1379,0-1 1,1 1-1,0-1 1,0 0 0,1 1-1,0 0 1,0-1-1,1 1 1,0 0-1,0 0 1,0 1 0,6-9-1,5-6-493,0 1 0,24-26-1,-35 43 195,0-1-1,0 1 0,0-1 0,0 1 0,1 0 0,0 1 0,-1-1 1,1 0-1,0 1 0,0 0 0,6-2 0,7 3-2254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13011,'-1'-1'8405,"1"-5"-6029,6-12-1256,5 0-149,53-80 1508,-19 29-1398,-32 46-561,2 1-1,18-22 0,-32 43-509,-1 1 1,1-1-1,-1 1 0,1-1 0,-1 1 0,1-1 1,-1 1-1,1-1 0,-1 1 0,1-1 0,0 1 0,-1 0 1,1-1-1,-1 1 0,1 0 0,0-1 0,0 1 1,-1 0-1,1 0 0,0 0 0,-1 0 0,1 0 1,0 0-1,0 0 0,-1 0 0,1 0 0,0 0 0,0 0 1,-1 0-1,1 0 0,0 1 0,-1-1 0,1 0 1,0 1-1,-1-1 0,1 0 0,0 1 0,-1-1 0,1 1 1,-1-1-1,1 1 0,-1-1 0,1 1 0,-1-1 1,1 1-1,0 1 0,16 34-90,-15-32 56,11 34-1049,10 43 0,-19-62-438,-1 0-1,1 25 1,-3-42 1196,-1 0 1,0 0-1,0 0 1,0 0-1,0 0 1,0 0-1,-1 0 0,1 0 1,-1 0-1,1 0 1,-1 0-1,0-1 0,1 1 1,-1 0-1,0 0 1,0 0-1,0-1 1,-1 1-1,1-1 0,-2 3 1,2-4-45,-1 1 1,1 0-1,-1 0 1,0-1-1,1 1 1,-1-1-1,0 0 0,1 1 1,-1-1-1,0 0 1,1 0-1,-1 0 1,0 0-1,1 0 0,-1-1 1,0 1-1,1 0 1,-4-2-1,-35-16-3334,8-5 6447,25 18-1343,4 3-678,0 0-1,0 0 1,0 0-1,0-1 1,1 1-1,-1-1 1,1 1-1,0-1 1,-1 0-1,1 0 1,-2-4-1,14 4 3039,18 7-2312,-24-4-1025,101 9 425,2-8-4307,-55-3 798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3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100 319 15307,'92'10'4980,"-91"-10"-4887,0 0 0,0 0-1,1 0 1,-1 0 0,0 0 0,0-1 0,0 1 0,0 0-1,0-1 1,0 1 0,0-1 0,0 1 0,0-1 0,0 1-1,0-1 1,0 0 0,0 0 0,0 1 0,-1-1-1,1 0 1,0 0 0,0 0 0,-1 0 0,1 0 0,-1 0-1,1-1 1,6-25 323,-7 23-296,2-8-495,-1-1 0,0 1 1,-1-1-1,0 1 0,-1-1 0,-1 1 1,0-1-1,0 1 0,-1 0 0,-1 0 0,0 0 1,-1 0-1,-11-20 0,12 25 27,-1 0-1,1 1 1,-1 0 0,-1 0-1,1 0 1,-1 1 0,0 0-1,0 0 1,-1 0 0,1 1-1,-1 0 1,0 0 0,0 1-1,0 0 1,-1 0 0,1 0-1,-1 1 1,0 0 0,1 1-1,-1 0 1,0 0 0,-16 1-1,1 5 5814,23-5-5393,39 8 4160,51 7-1411,69 8-2256,-111-21-1833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4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13979,'45'64'5825,"-49"-90"-3624,-5-15-1297,1-9-168,12 12-1048,-4 1-768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4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30 263 11490,'-28'39'3973,"27"-32"-2147,8-9-613,10-11 661,-11 4-1445,-1-1-1,0 0 0,-1-1 0,0 1 0,0-1 1,-1 1-1,-1-1 0,0 0 0,0 0 0,0-13 1,6-30 488,-8 53-908,0 0 1,0 0-1,0 0 0,0 0 0,1 0 0,-1 0 1,0 0-1,0 0 0,1 0 0,-1 0 0,0 0 0,1 0 1,-1 1-1,1-1 0,-1 0 0,1 0 0,0 0 1,-1 1-1,1-1 0,0 0 0,-1 1 0,1-1 1,0 1-1,0-1 0,-1 1 0,1-1 0,0 1 1,0-1-1,0 1 0,0 0 0,0-1 0,0 1 0,0 0 1,0 0-1,0 0 0,0 0 0,0 0 0,0 0 1,0 0-1,0 0 0,-1 0 0,1 0 0,0 0 1,0 1-1,0-1 0,0 0 0,0 1 0,0-1 0,0 1 1,0-1-1,-1 1 0,1-1 0,1 2 0,6 4-18,0 0-1,0 1 0,-1 0 1,7 9-1,-12-14 20,35 40 43,-21-21-37,2-1-1,36 33 1,-52-52-14,-1 0 0,1 1 1,-1-1-1,1 0 0,0 0 0,-1 0 1,1 0-1,0-1 0,0 1 1,-1 0-1,1-1 0,0 1 0,0-1 1,0 1-1,0-1 0,0 0 1,0 0-1,0 0 0,0 0 1,0 0-1,-1-1 0,1 1 0,2-1 1,-2 0 12,-1 0 1,0 0 0,0 0-1,0 0 1,0 0 0,1-1 0,-1 1-1,-1 0 1,1-1 0,0 1-1,0-1 1,0 1 0,-1-1-1,1 1 1,-1-1 0,1 1-1,-1-1 1,0 1 0,0-1 0,1 0-1,-1 1 1,0-1 0,0 1-1,-1-1 1,1 0 0,-1-2-1,-3-33 306,-1 7 33,1-36 0,4 58-413,0-1 1,1 1 0,-1 0 0,2 0-1,-1 0 1,1 0 0,1 0-1,0 0 1,4-9 0,-6 15-88,0 1 0,0-1 0,0 1 0,0 0 0,0 0 0,0-1 0,0 1 0,0 0 0,1 0 1,-1 0-1,0 0 0,1 0 0,-1 1 0,1-1 0,-1 0 0,1 1 0,-1-1 0,1 1 0,-1-1 0,4 1 0,4-1-2318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4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 10738,'-1'-1'635,"0"1"0,0-1 0,1 0 0,-1 0-1,0 0 1,1 0 0,-1 0 0,1 0 0,-1 0-1,1 0 1,-1 0 0,1 0 0,0 0 0,-1 0-1,1-2 1,1 2-499,0 1 1,0-1-1,0 0 0,0 1 0,0-1 1,0 1-1,0 0 0,0-1 0,0 1 0,0 0 1,0-1-1,0 1 0,0 0 0,0 0 1,0 0-1,0 0 0,1 0 0,-1 0 0,1 1 1,39-2 1453,45 6 0,-68-4-1365,-1 2 1,0 0-1,0 1 1,0 1-1,21 9 1,-35-13-216,0 0-1,-1 0 1,1 1 0,0-1 0,-1 1 0,0 0 0,1-1 0,-1 1 0,0 0 0,0 0 0,0 0-1,0 1 1,0-1 0,0 0 0,-1 1 0,1 0 0,-1-1 0,0 1 0,1 0 0,-1-1-1,0 1 1,-1 0 0,1 0 0,-1 0 0,1 0 0,-1 0 0,0 0 0,0 0 0,0-1 0,0 1-1,0 0 1,-1 0 0,0 0 0,1 0 0,-1 0 0,0 0 0,-2 2 0,-2 6 6,-1-1 0,0 0 1,0 0-1,-1-1 0,-1 1 1,1-2-1,-18 16 0,-74 54 1,55-46-30,29-21 57,0 1 0,0 1 0,1 0 0,-18 23 0,28-31-264,1 0 1,0 1 0,0-1 0,0 0-1,1 1 1,-1 0 0,1 0-1,1-1 1,-1 1 0,1 0-1,0 0 1,0 0 0,1 1-1,0-1 1,0 0 0,0 0 0,1 0-1,2 9 1,7 19-2780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3:36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28 9778,'16'-2'5177,"14"-3"-736,7 1-3177,2-3-335,0-1-561,-7 8-216,-7-2-976,-1 4-641</inkml:trace>
  <inkml:trace contextRef="#ctx0" brushRef="#br0" timeOffset="0.49">0 179 11939,'5'0'5529,"18"-3"-1808,9 3-2145,17-8-1032,8-4-96,3 4-680,-11 2-944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4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11995,'-2'0'10858,"0"0"-9818,1-2-312,1 1-920,-2-1-584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0:4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218 203 11570,'31'-89'4284,"-31"88"-4201,0 0 0,1 0 0,-1 0 0,0 1 0,1-1 0,-1 0 0,1 0 0,-1 1 0,1-1 0,0 0 0,-1 0 0,1 1 0,0-1 0,-1 1 0,1-1 0,0 1 0,0-1 0,-1 1 0,1-1 0,0 1 0,0 0 0,0-1 0,0 1 0,0 0 0,0 0 0,-1 0 0,1-1 0,0 1 0,0 0 0,0 0 0,0 1 0,0-1 0,0 0 0,0 0 0,0 0 0,-1 0 0,1 1 0,0-1-1,1 1 1,23 19 1727,-24-18-1602,2 0-98,-1 0-1,0 0 1,0 0-1,-1 1 1,1-1 0,0 0-1,-1 1 1,1-1-1,-1 1 1,0 0-1,0 0 1,0-1 0,0 1-1,-1 0 1,1 0-1,-1 0 1,1 0 0,-1-1-1,0 1 1,0 0-1,0 0 1,-1 0-1,1 0 1,-1 0 0,0 0-1,1-1 1,-1 1-1,0 0 1,-1-1-1,1 1 1,0 0 0,-1-1-1,0 0 1,1 1-1,-1-1 1,0 0-1,0 0 1,-3 3 0,-2 1 92,0 0 1,-1 0 0,1-1 0,-1 0 0,0-1 0,-1 1 0,1-2 0,-1 1 0,0-1 0,-18 4 0,15-5-20,-1-1 1,0 0-1,0-1 1,0 0-1,0-1 1,1 0 0,-1-1-1,-13-4 1,22 6-161,1-1-1,-1 0 1,1-1 0,0 1 0,-1 0 0,1-1 0,0 0 0,0 0 0,0 0 0,0 0-1,0 0 1,0-1 0,1 1 0,-1-1 0,1 0 0,-1 0 0,1 0 0,0 0-1,0 0 1,1 0 0,-1 0 0,1-1 0,-1 1 0,1-1 0,0 1 0,0-1 0,1 1-1,-1-1 1,1 1 0,0-1 0,0 0 0,0-5 0,2 2-35,-1 0 1,1 0 0,0 0-1,1 0 1,0 0-1,0 1 1,0-1 0,1 1-1,0 0 1,0 0-1,1 0 1,0 0 0,0 1-1,0 0 1,0 0-1,1 0 1,8-5 0,-1 1-159,1 1 1,0-1-1,1 2 1,0 0 0,0 1-1,27-7 1,-35 11-71,0 1 1,0-1-1,0 1 1,0 0-1,0 1 1,0 0-1,0 0 1,0 0-1,0 1 1,0 0 0,0 1-1,0-1 1,11 5-1,23 16-2483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25 384 14595,'-5'-5'6377,"4"-3"-3272,9-10-1040,-8-14-361,3-19-664,-8-12-296,-10-6-696,7 11-192,7 16-1016,10 12-808,4 22-5306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16804,'96'42'6297,"-102"-68"-4793,-5-8-496,1-13-447,-2 5-225,6-4-616,6 12-393,0 13-1455,6 5-240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67 17772,'5'-57'6401,"24"60"-5081,-5-6-503,17 0-169,11 3-192,-7-7-272,4 7-328,-10 0-1032,-6 0-721</inkml:trace>
  <inkml:trace contextRef="#ctx0" brushRef="#br0" timeOffset="1">12 252 16283,'-5'-3'6506,"-1"3"-4058,17 2-863,17-4-633,13 7-200,20-7-440,1-1-160,-3 3-1104,2-6-904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13843,'3'8'1723,"0"1"1,-1-1-1,0 1 1,0 9-1,0 66-644,-3-47-98,0 25-434,-1-28-376,2 0-1,1 0 1,11 64 0,-12-98-168,0 1 0,0-1 0,0 1 0,0-1 0,0 0 0,0 1 0,0-1 0,0 1 1,0-1-1,0 1 0,0-1 0,0 0 0,0 1 0,1-1 0,-1 0 0,0 1 1,0-1-1,0 1 0,1-1 0,-1 0 0,0 0 0,0 1 0,1-1 0,-1 0 1,0 1-1,1-1 0,-1 0 0,0 0 0,1 1 0,-1-1 0,0 0 0,1 0 1,-1 0-1,1 0 0,-1 0 0,0 1 0,1-1 0,-1 0 0,1 0 0,-1 0 1,0 0-1,1 0 0,-1 0 0,1 0 0,-1 0 0,0-1 0,1 1 0,-1 0 1,1 0-1,-1 0 0,0 0 0,1 0 0,-1-1 0,0 1 0,1 0 0,-1 0 1,0-1-1,1 1 0,-1 0 0,0 0 0,0-1 0,1 1 0,-1 0 0,0-1 0,0 1 1,1 0-1,-1-1 0,23-36 312,-14 22-244,7-10-40,1 2-1,1 0 0,1 1 1,1 1-1,1 1 1,0 0-1,2 2 0,42-27 1,-63 44-41,1-2-69,0 1 0,0 0-1,1 1 1,-1-1 0,1 0 0,0 1 0,-1 0 0,1 0 0,0 0 0,0 0 0,0 1 0,0-1 0,-1 1 0,7 0-1,-11 3-273,-1-1 0,1 1-1,-1-1 1,0 1-1,0-1 1,0 0 0,0 0-1,-3 3 1,-77 54-1579,23-18 2450,57-39-378,0-1-1,-1 1 1,1 0-1,0 0 1,0 0-1,1 0 0,-1 0 1,0 1-1,1-1 1,-1 0-1,1 1 1,0-1-1,-2 4 1,3-4-69,0-1-1,0 0 1,0 0 0,0 1-1,0-1 1,1 0 0,-1 1 0,0-1-1,0 0 1,1 0 0,-1 0-1,1 1 1,-1-1 0,1 0 0,0 0-1,-1 0 1,1 0 0,0 0-1,0 0 1,0 0 0,-1 0 0,1 0-1,0-1 1,0 1 0,0 0-1,1-1 1,-1 1 0,0 0 0,2 0-1,7 4 100,0-1 0,0 0-1,1-1 1,-1 0-1,23 3 1,59 2 126,-46-5-203,-27-2-297,46 4 541,-23-4-3761,-36-1 887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9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15755,'6'1'5930,"4"1"-4266,6 4-936,28 3-424,2-3 0,17-1-280,7-5-408,-5-5-1192,-3 2-961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9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13619,'1'0'5849,"-1"7"-2448,13-3-2929,-1-4-264,17 0-112,16-1-32,17-4-768,6 0-624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15363,'-5'4'6214,"1"3"-1480,18 3-3630,28 9-284,39 18-482,-55-22-293,1 1 1,-2 0-1,38 34 1,-56-44-39,-1 1 0,1 1 1,-1-1-1,0 1 0,-1 0 0,9 17 1,-12-21-6,0 2 1,0-1 0,-1 0 0,1 0 0,-1 0-1,-1 1 1,1-1 0,-1 1 0,0-1 0,0 0-1,0 1 1,-1-1 0,-1 8 0,-1-5 7,0 0 0,0 0 0,-1-1-1,0 0 1,0 1 0,-1-1 0,1-1 0,-2 1 0,1-1 0,-1 0 0,0 0 0,0 0 0,-12 7 0,-5 2-3,0 0 0,-43 18 0,-62 22-1545,79-39-396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98 210 15347,'-70'39'5778,"71"-47"-4090,4-1-528,-10-20-376,2-7-192,-7-22-944,1-1-672,2 9-1280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07.6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3077 14 7514,'3'-4'2205,"4"-6"2364,-5 10-3299,-3 6-478,-5 7 446,5-11-1203,0 2 7,-1 0 0,0 0-1,0 1 1,0-1 0,0 0 0,0 0-1,-4 4 1,-22 23 150,0 0 1,-2-2-1,-1-1 0,-1-1 0,-2-2 1,-42 24-1,-6-7 420,-148 53 0,-105 12-93,323-103-508,-252 71 241,-398 62 0,493-116-869,-1-6 0,-1-8 0,-272-24 0,178-15-2457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15507,'23'-11'6386,"7"-7"-3410,19 5-1919,3 8-121,-5 13-304,7 16-200,-8 10-264,-14 2-24,-19 10-48,-24-6 56,-33-1 40,-12-1-16,-12-14 0,8-8-80,11-16-264,15 0-416,20-8-1640,12-3 31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90 337 14291,'-5'8'795,"4"-7"-401,1 1 1,-1-1 0,0 1 0,0-1 0,0 1 0,-1-1 0,1 0 0,0 1 0,0-1 0,-1 0 0,-1 2-1,2-4-255,0 1-1,0-1 0,0 1 0,0-1 1,1 0-1,-1 1 0,0-1 0,1 0 1,-1 1-1,0-1 0,1 0 0,-1 0 1,1 0-1,-1 0 0,1 1 0,0-1 1,-1 0-1,1 0 0,0 0 0,0 0 1,-1 0-1,1 0 0,0 0 0,0 0 1,0 0-1,0-1 0,-19-69 2568,8 32-1861,1-1-1,-5-49 1,14 85-809,1-1 0,0 1 0,0-1 0,0 0 1,0 1-1,1-1 0,0 0 0,0 1 0,0-1 0,0 1 1,1 0-1,0-1 0,0 1 0,0 0 0,3-4 0,-3 5-39,0 1-1,1 0 1,-1 0-1,1 0 0,0 0 1,-1 0-1,1 1 1,0-1-1,0 1 1,0-1-1,0 1 0,0 0 1,0 1-1,1-1 1,-1 0-1,0 1 0,0 0 1,0 0-1,1 0 1,-1 0-1,0 0 0,4 1 1,3 1-85,0 0 0,-1 0 0,1 1 0,-1 0 0,0 1 0,0 0 0,0 0 0,-1 1-1,11 8 1,-16-12 46,-1 1-1,1 0 0,-1-1 1,0 1-1,0 0 0,1 1 1,-1-1-1,-1 0 0,1 1 1,0-1-1,-1 1 0,1-1 1,-1 1-1,0 0 0,1-1 1,-1 1-1,-1 0 0,1 0 1,0 0-1,-1 0 0,1 0 1,-1 0-1,0 0 0,0 0 1,0 0-1,-1 0 0,1 0 1,-1 0-1,1 0 0,-1 0 1,0-1-1,0 1 0,-1 0 1,-1 4-1,-1-1 61,-1 0-1,0-1 1,0 1-1,0-1 1,0 0-1,-1 0 1,0-1-1,0 0 1,0 0-1,-1 0 1,1-1-1,-9 4 1,-1-1 583,0-1 1,0 0-1,0-1 1,-23 3-1,83 7 276,-29-10-879,14 3-49,1-1 1,33 1-1,-56-6 43,0 0 0,0-1 0,0 0 0,0-1 0,0 0 0,0 0 0,0 0 0,0-1 0,0 0-1,-1 0 1,1 0 0,-1-1 0,1 0 0,-1-1 0,10-6 0,1-5 4,-12 11-1,0 0 1,0 0-1,-1 0 1,0-1-1,0 1 0,0-1 1,0 0-1,-1-1 1,1 1-1,-1 0 1,2-8-1,-5 12 6,0 0-1,1 0 1,-1-1 0,0 1-1,1 0 1,-1 0-1,1 0 1,-1-1-1,1 1 1,0 0 0,0 0-1,-1 0 1,1 0-1,0 0 1,0 0 0,0 0-1,0 1 1,0-1-1,1-1 1,0 3 5,0-1 1,0 1-1,-1 0 1,1 0-1,0 0 0,-1 0 1,1 0-1,0 0 1,-1 0-1,0 0 0,1 1 1,-1-1-1,3 4 1,4 2-2,0 1 1,0-1 0,1 0-1,1-1 1,9 6 0,-15-10-10,-1 0 1,1 0-1,-1-1 1,1 0-1,0 1 1,0-1-1,0-1 1,-1 1-1,1-1 1,0 1-1,0-1 1,0 0-1,0 0 1,0-1 0,0 1-1,-1-1 1,1 0-1,6-2 1,-8 1-31,0 0 1,0 0 0,0 1-1,0-1 1,0-1 0,-1 1-1,1 0 1,-1 0 0,1 0-1,-1-1 1,0 1 0,0-1 0,0 1-1,-1-1 1,1 1 0,0-1-1,-1 0 1,0 1 0,1-1-1,-1 0 1,0 1 0,-1-4-1,1-10-892,-1 1 0,-3-21 0,0 15-1512,2 5-549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33 157 11234,'-16'71'5186,"17"-76"-1802,1-4-1399,-2-6-153,2-13-472,-4-2-367,-3-6-705,-3-2-272,1 11-601,7 7-623,4 7-1368,1 7-2857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51 14779,'-2'-5'8244,"6"0"-6134,14-4-2972,-14 7 1519,51-22-189,-50 22-440,-1 1-1,0 0 1,1 0 0,-1 1-1,0 0 1,1-1 0,-1 1-1,1 1 1,-1-1-1,0 1 1,1-1 0,6 3-1,-10-2-25,1-1 0,-1 0-1,0 0 1,0 1-1,0-1 1,0 1 0,1-1-1,-1 1 1,0-1-1,0 1 1,0 0 0,0 0-1,0-1 1,-1 1 0,1 0-1,0 0 1,0 0-1,0 0 1,-1 0 0,1 0-1,0 0 1,-1 0-1,1 0 1,-1 0 0,0 1-1,1-1 1,-1 0 0,0 0-1,1 0 1,-1 0-1,0 1 1,0-1 0,0 0-1,0 0 1,0 1-1,-1-1 1,1 0 0,0 0-1,0 0 1,-1 2 0,-2 0-3,0 1 0,0-1 0,0 0 1,0-1-1,0 1 0,-1-1 0,1 1 1,-1-1-1,0 0 0,1 0 1,-6 1-1,-6 5-18,-1 3-241,30-12-470,0-1 505,56-4-1358,-65 6 1447,0 0 0,0 0 0,-1 1 0,1 0-1,0 0 1,-1 0 0,1 0 0,-1 1 0,1-1-1,-1 1 1,1 0 0,4 3 0,-8-4 109,0 0 0,0 0 0,0 0 0,0 0 0,0 0 0,0 0 0,0 0 1,0 0-1,-1 0 0,1 0 0,0 1 0,-1-1 0,1 0 0,-1 0 0,1 1 0,-1-1 0,0 0 0,1 1 1,-1-1-1,0 1 0,0-1 0,0 0 0,0 1 0,0-1 0,0 0 0,-1 1 0,1-1 0,0 0 0,-1 1 1,1-1-1,-1 0 0,1 1 0,-1-1 0,1 0 0,-1 0 0,-1 2 0,-4 5 37,0-1-1,0-1 1,0 1-1,-12 8 1,5-4-8,-3 4 111,-1-1 1,-1 0-1,0-2 0,-37 20 0,51-30-137,4-2 4,1 0 0,-1 0 0,0 0 0,0 0 0,0 0 0,0 1 0,0-1 0,0 0 0,0 0 0,1 0 0,-1 0 0,0 0 0,0 1 0,0-1 0,0 0 0,0 0 0,0 0 0,0 0 0,0 1 0,0-1 0,0 0 0,0 0 0,0 0 0,0 0 0,0 1 0,0-1 0,0 0 0,0 0 0,0 0 0,0 0 0,0 1 0,0-1 0,0 0 0,0 0 0,0 0 0,0 0 0,0 0 0,-1 1 0,1-1 0,0 0 0,0 0 0,0 0 0,0 0 0,0 0 0,0 0 0,-1 1 0,1-1 0,0 0 0,0 0 0,0 0 0,0 0 0,0 0 0,-1 0 0,16 5-1646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12459,'6'-19'7027,"-1"-11"-3385,3-9-1830,29-157 2964,-37 195-4773,0 1 0,0 0 0,0-1 0,0 1 0,0 0 0,0 0 1,0-1-1,0 1 0,1 0 0,-1-1 0,0 1 0,0 0 0,0 0 0,0-1 1,0 1-1,1 0 0,-1 0 0,0 0 0,0-1 0,0 1 0,1 0 0,-1 0 1,0 0-1,0 0 0,1-1 0,-1 1 0,0 0 0,0 0 0,1 0 0,-1 0 0,0 0 1,1 0-1,-1 0 0,0 0 0,0 0 0,1 0 0,-1 0 0,0 0 0,1 0 1,-1 0-1,0 0 0,0 0 0,1 0 0,-1 0 0,14 12-113,11 25-646,34 65-4609,-41-76 2312</inkml:trace>
  <inkml:trace contextRef="#ctx0" brushRef="#br0" timeOffset="1">117 174 13843,'-71'-9'9026,"79"16"-7682,20 1-1000,-2-3-16,11-7-672,-3-4-576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41 212 13947,'-5'49'5825,"2"-57"-3264,1-5-977,-3-13-960,-3-8-208,1-10-680,3 1-416,2 4-736,0 5-417,-1 15-319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13739,'0'-2'816,"0"1"0,0 0 0,0 0 0,0-1 0,1 1 0,-1 0 0,0 0 0,1 0 0,-1 0 0,1-1 0,-1 1 0,1 0 0,0 0 0,1-1 0,0 0-460,0 0 0,0 0 0,0 0 0,0 1 0,1-1 0,-1 1 0,1 0 0,-1 0 0,1-1 0,2 1 0,42-8-1449,-45 9 1096,0 0-1,0-1 1,0 1-1,1 0 1,-1 0-1,0 1 1,0-1-1,0 0 1,0 1-1,0-1 1,0 1 0,0-1-1,0 1 1,-1 0-1,1 0 1,0 0-1,0 0 1,0 0-1,-1 1 1,1-1-1,-1 0 1,1 1-1,-1-1 1,1 1-1,-1 0 1,0-1 0,0 1-1,0 0 1,0 0-1,0-1 1,0 1-1,-1 0 1,1 0-1,0 3 1,0-1-33,-1 0 1,1 1-1,-1-1 1,0 0-1,-1 1 1,1-1 0,-1 0-1,1 0 1,-2 1-1,1-1 1,0 0-1,-1 0 1,1 0-1,-3 4 1,-1 0-92,0-1-1,-1 1 1,0-1 0,0 0 0,-1 0 0,-8 8 0,23-14-486,0 1 1,0-1-1,1-1 0,10 0 1,17-1-356,-22 0 492,0 0-1,-1 1 1,19 3 0,-31-3 452,-1 0 1,1 0-1,-1 0 1,1 0-1,0 0 1,-1 0-1,1 0 1,-1 0-1,1 1 0,-1-1 1,1 0-1,-1 0 1,1 1-1,0-1 1,-1 0-1,1 1 1,-1-1-1,0 0 1,1 1-1,-1-1 1,1 1-1,-1-1 1,0 1-1,1-1 1,-1 1-1,0-1 1,1 1-1,-1-1 1,0 1-1,0-1 1,0 1-1,1-1 1,-1 1-1,0 0 1,0-1-1,0 1 1,-1 1 11,1 0-1,-1 0 1,0 0 0,0 0 0,1 0 0,-1 0 0,-1-1 0,1 1 0,0 0 0,-3 2 0,-40 35 338,44-39-332,-107 77-458,123-86-934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41 270 13843,'42'34'5577,"-42"-47"-3680,-1-6-953,1-2-208,-15-12-712,7-3-472,-3-3-1073,-1 2-543</inkml:trace>
  <inkml:trace contextRef="#ctx0" brushRef="#br0" timeOffset="1">4 41 13427,'-3'-41'5313,"38"43"-3409,4 0-431,8-4-369,9 5-384,-8-1-512,0-2-376,-18 2-912,-7 1-496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13803,'11'3'5529,"4"-4"-2976,14 4-1961,2-3-72,4-2-184,4 2-672,-4 0-1360</inkml:trace>
  <inkml:trace contextRef="#ctx0" brushRef="#br0" timeOffset="1">306 213 13699,'76'54'5281,"-74"-76"-3761,0-4-959,-1 0-497,-4-8-72,1-3-433,-1-4-383,-10-6-856,0 13-2673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11811,'-1'-5'8121,"28"-2"-7049,58-1-255,-48 8-489,4 0-104,-7 0-608,-13 2-432,-4-1-1985</inkml:trace>
  <inkml:trace contextRef="#ctx0" brushRef="#br0" timeOffset="1">15 135 10994,'2'2'5089,"6"-1"-1832,4 1-2009,10-2-856,14 2-127,6-2-217,1-7-361,1 4-775,-12-10-392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10386,'2'13'444,"-2"-5"-11,1 1 1,0 0-1,1-1 1,0 1-1,0-1 1,7 16-1,-8-21-340,1-1 0,0 0 0,0 0 1,0 0-1,0 0 0,0 0 0,0 0 0,0 0 0,1 0 0,-1-1 0,1 0 0,-1 1 0,1-1 0,0 0 1,-1 0-1,1 0 0,0-1 0,0 1 0,0-1 0,0 1 0,-1-1 0,1 0 0,0 0 0,5-1 0,13 0 191,0-1-1,0-1 0,0 0 0,0-2 1,-1 0-1,1-2 0,-1 0 0,-1-1 0,0-1 1,26-17-1,-43 26-226,-1-1 0,1 0 0,-1 0-1,1 0 1,-1-1 0,1 1 0,-1 0 0,0-1 0,1 1 0,-1 0 0,0-1 0,0 1 0,0-1 0,0 0 0,0 1 0,-1-1 0,1 0-1,0 0 1,-1 1 0,1-1 0,-1 0 0,0 0 0,0 0 0,0 0 0,1 1 0,-2-1 0,1 0 0,0 0 0,0 0 0,-1 0 0,1 1-1,0-1 1,-1 0 0,0 0 0,0 1 0,1-1 0,-1 0 0,0 1 0,0-1 0,0 1 0,-3-4 0,-4-3 261,-1-1-1,0 1 1,0 1 0,-1 0 0,-13-8 0,-83-43 1435,64 37-831,-49-34 0,89 54-897,0 0 0,0 0 0,1-1-1,-1 1 1,0 0 0,1-1 0,-1 1 0,1-1 0,0 0 0,0 0 0,-2-1 0,3 2-33,0 1 0,0 0 0,0-1 0,0 1 0,0-1 0,0 1 0,0 0 0,0-1 0,0 1 0,0 0-1,0-1 1,0 1 0,1 0 0,-1-1 0,0 1 0,0 0 0,0 0 0,0-1 0,1 1 0,-1 0 0,0-1 0,0 1 0,1 0 0,-1 0 0,0-1 0,0 1 0,1 0 0,-1 0 0,0 0 0,0 0 0,1-1 0,-1 1 0,0 0 0,1 0 0,-1 0 0,0 0 0,1 0 0,5-1-215,1 0 0,-1 0-1,0 1 1,0 0 0,0 0 0,8 2-1,43 9-1848,6 7 628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11074,'0'1'6034,"5"16"-4826,9 44-376,-12-44-168,8-6-328,1 2 0,12-6 112,9-6 1,7-1-81,-3-3-136,-8-5-248,-6 1-208,-7 2-625,-2-3-375</inkml:trace>
  <inkml:trace contextRef="#ctx0" brushRef="#br0" timeOffset="1">80 0 13211,'4'0'5217,"7"0"-3281,7 0-583,11 8-409,0-6-208,5-2-568,4 2-184,-4-6-976,2 6-577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13891,'5'8'5217,"-4"-1"-3913,11 3-840,6-7-368,-1-6-136,22 7-784,-1-8-664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7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29 274 13275,'33'28'4076,"-28"-21"-1963,-19-11 364,10 3-2267,1-1 1,0 0 0,0 1 0,0-1 0,0 0-1,0-1 1,0 1 0,1 0 0,-1-1-1,1 1 1,-1-1 0,1 0 0,0 0 0,0 0-1,0 0 1,1 0 0,-1-1 0,1 1 0,-2-4-1,2 1-76,0 1 0,1-1-1,0 1 1,-1-1 0,2 1 0,-1-1-1,1 0 1,0 1 0,0 0 0,0-1-1,3-6 1,2-2-79,0 1 0,0 0 1,1 0-1,1 1 0,0 0 0,1 0 1,0 1-1,17-16 0,-16 18-42,0 1-1,1 0 1,11-7-1,-20 14-27,0 0-1,-1 0 1,1 0 0,0 0 0,0 0-1,0 0 1,0 0 0,0 1-1,0-1 1,0 1 0,1-1 0,-1 1-1,0 0 1,0 0 0,0 0-1,0 0 1,0 0 0,0 1 0,1-1-1,-1 0 1,0 1 0,0 0-1,0-1 1,0 1 0,0 0 0,2 2-1,-3-2-7,0 0-1,-1 0 1,1 0 0,0 0-1,0 1 1,-1-1-1,1 0 1,-1 0-1,1 1 1,-1-1 0,1 1-1,-1-1 1,0 0-1,0 1 1,0-1 0,1 1-1,-1-1 1,-1 0-1,1 1 1,0-1-1,0 1 1,0-1 0,-1 0-1,1 1 1,-1-1-1,1 0 1,-1 1-1,-1 1 1,-2 4-13,1-1 1,-1 0-1,0 0 0,-7 7 1,-3 0 25,-18 21 36,31-33-21,1 0 0,-1 0-1,0 1 1,0-1 0,1 0-1,-1 0 1,1 1 0,-1-1-1,1 0 1,0 1 0,-1-1-1,1 0 1,0 1 0,0-1-1,0 0 1,0 1 0,0-1-1,0 1 1,1-1 0,-1 0-1,0 1 1,1-1 0,-1 0-1,1 0 1,-1 1 0,1-1-1,-1 0 1,2 2 0,1 0 2,0 0 0,-1-1 1,1 1-1,0-1 0,0 0 1,1 0-1,-1 0 0,0 0 0,1-1 1,-1 1-1,1-1 0,0 0 1,-1 0-1,6 1 0,6 0-61,0 0 0,24-1-1,1-2-546,47-9-1,-4-3-3372,-68 8 675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3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13515,'6'15'6693,"-4"14"-4713,-1-7-1284,0-15-547,0 0 0,1 0 0,0 0 0,0 0 1,1-1-1,0 1 0,0-1 0,0 1 0,1-1 1,8 11-1,-9-14-54,0 0 1,0 0-1,0-1 0,0 1 0,0-1 1,0 0-1,1 0 0,-1 0 1,1 0-1,0-1 0,-1 1 1,1-1-1,0 0 0,0 0 1,0 0-1,0-1 0,0 1 0,0-1 1,0 0-1,0 0 0,5-1 1,-7 0-20,0 1-1,-1 0 1,1-1 0,0 1 0,0-1 0,-1 0 0,1 1 0,0-1 0,-1 0 0,1 0 0,-1 0 0,1 0 0,-1-1-1,0 1 1,0 0 0,1 0 0,-1-1 0,0 1 0,0-1 0,0 1 0,0-1 0,0 0 0,-1 1 0,1-1-1,0 0 1,-1 1 0,1-1 0,-1 0 0,1-3 0,0-5 174,-1 0 0,0 0 1,0 0-1,-2-13 0,0 8-160,-2-1-111,4 15-63,-1 1 0,1-1 0,0 1-1,-1-1 1,1 1 0,0-1-1,0 0 1,-1 1 0,1-1-1,0 1 1,0-1 0,0 0-1,0 1 1,0-1 0,0 1-1,0-1 1,0 0 0,0 1-1,0-1 1,0 0 0,0 1-1,0-1 1,1 1 0,-1-1 0,0 0-1,0 1 1,1-1 0,-1 1-1,1-1 1,3 0-2529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10954,'3'17'5698,"5"7"-201,-9 4-4529,-7 3-344,13 1-104,-1-11-64,29 2-352,1-8-72,3-12-392,4 0-320,-13-13-872,1-1-513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1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42 12331,'37'-13'10190,"50"-8"-8511,-87 21-1684,7-2-301,-1 0 1,1 1-1,0 0 0,0 0 1,1 1-1,-1 0 0,0 0 1,0 1-1,0-1 0,0 2 1,9 2-1,-15-4 181,-1 0-1,1 0 1,-1 0-1,0 0 1,1 0-1,-1 0 1,0 0-1,1 0 1,-1 0-1,1 0 1,-1 0-1,0 0 1,1 1-1,-1-1 1,0 0-1,1 0 1,-1 1-1,0-1 1,1 0-1,-1 0 1,0 1-1,1-1 1,-1 0 0,0 1-1,0-1 1,0 0-1,1 1 1,-1-1-1,0 0 1,0 1-1,0-1 1,0 0-1,0 1 1,1-1-1,-1 1 1,0-1-1,0 0 1,0 1-1,0-1 1,0 1-1,0-1 1,0 0-1,0 1 1,-1-1-1,1 1 1,0-1-1,0 0 1,0 1-1,0-1 1,0 0 0,-1 1-1,1-1 1,0 0-1,0 1 1,-1-1-1,1 0 1,0 1-1,-1-1 1,1 0-1,0 0 1,0 1-1,-1-1 1,1 0-1,-1 0 1,1 0-1,0 0 1,-1 1-1,1-1 1,-1 0-1,-37 18-4543,25-13 4551,-19 11-64,10-5 2080,0-1 0,-1-1 0,0 0 1,-33 6-1,25-7 4635,37-4-5796,9 1-715,2-3-217,-1 0 1,27-1-1,-1-3-1053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10 164 14259,'-9'40'6545,"9"-43"-5312,5-20 111,-3 9-712,0 1-104,1 1 0,0 0 0,0 0-1,8-15 1,-11 26-510,0 1 0,0 0 0,1-1 0,-1 1 0,0 0 0,1-1-1,-1 1 1,1 0 0,-1 0 0,0-1 0,1 1 0,-1 0 0,1 0-1,-1 0 1,1 0 0,-1 0 0,0-1 0,1 1 0,-1 0 0,1 0 0,-1 0-1,1 0 1,-1 0 0,1 0 0,-1 0 0,1 1 0,-1-1 0,0 0-1,1 0 1,-1 0 0,1 0 0,-1 1 0,1-1 0,0 0 0,15 11 39,-13-9-14,24 16-45,-9-4-155,1-2-1,39 20 0,-57-32 158,-1 1 0,0-1 0,1 0 0,-1 1 0,1-1 0,-1 0 0,1 0 0,-1 0 0,0 0 0,1 1 0,-1-1 0,1 0 0,-1 0 0,1 0 0,-1 0 0,1 0 0,-1 0 0,1 0 0,-1 0 0,1 0 0,-1-1 0,1 1 0,-1 0 0,1 0 0,-1 0 0,1 0 0,-1-1 0,0 1 0,1 0 0,-1 0 0,1-1 0,-1 1 0,0 0 0,1-1 0,-1 1 0,0-1 0,1 1 0,-1 0 0,0-1 0,0 1 0,1-1 0,-1 0 0,1-1 30,-1-1 0,0 1 0,0-1 0,0 0-1,0 1 1,0-1 0,0 1 0,-2-6 0,-18-52 593,18 55-612,-1 0 36,1 0-1,0 0 1,0-1 0,0 1 0,1 0 0,0-1-1,-1-7 1,2 12-74,0 0 1,0 0-1,1 0 0,-1 0 1,0 0-1,0 0 0,1 0 0,-1 0 1,0 0-1,1 0 0,-1 0 0,1 1 1,-1-1-1,1 0 0,-1 0 0,1 0 1,0 1-1,0-1 0,0 0 1,1-1-111,0 1 1,0 0 0,0 1 0,0-1 0,0 0 0,0 1 0,0-1 0,1 1 0,-1-1-1,0 1 1,0 0 0,3 0 0,26 3-2407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2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44 206 14499,'-6'39'5337,"6"-47"-4000,0-9-577,5-1-200,3-3-144,-7-10-320,-2-1-256,-9-6-792,-11-5-433,1 7-1263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41 11859,'-99'-40'4865,"108"40"-2929,-2 0-512,22 1-303,0 1-97,22 1-232,2-1-272,3 8-912,-1-1-624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15275,'12'34'2452,"-3"-7"-382,-7-24-722,-4-11 459,0-2-1586,1 1 0,0-1 0,0 0 1,1 0-1,0 0 0,1 0 0,0 1 1,1-1-1,-1 0 0,2 1 0,0-1 1,0 1-1,0 0 0,7-12 0,-7 15-186,1-1 1,0 1-1,0 0 0,1 0 0,-1 0 0,1 0 0,0 1 1,1 0-1,-1 0 0,1 1 0,0-1 0,1 1 1,-1 0-1,1 1 0,-1 0 0,1 0 0,0 0 0,0 1 1,10-3-1,-16 5-55,0 0 0,1-1 0,-1 1 0,0 0 1,0 0-1,0 0 0,0 0 0,1 0 0,-1 0 1,0 0-1,0 0 0,0 1 0,0-1 0,1 0 0,-1 1 1,0-1-1,0 1 0,0-1 0,0 1 0,0-1 0,0 1 1,0 0-1,0-1 0,0 1 0,-1 0 0,1 0 0,0 0 1,0 0-1,-1 0 0,1 0 0,0 0 0,-1 0 1,1 0-1,-1 0 0,1 0 0,-1 0 0,0 0 0,1 0 1,-1 1-1,0-1 0,0 0 0,0 0 0,0 0 0,0 1 1,0-1-1,0 0 0,0 0 0,-1 0 0,1 0 0,-1 2 1,0 3-45,0 0 1,-1 0-1,0 0 0,0 0 1,0 0-1,-1-1 1,0 1-1,-5 7 1,-2-3 76,-1 0 0,0-1-1,0-1 1,0 0 0,-22 11 0,33-19-27,-1 0 0,1 0 0,-1 0 0,1 1 0,0-1 0,-1 0 1,1 0-1,0 0 0,0 1 0,-1-1 0,1 0 0,0 0 0,-1 1 0,1-1 0,0 0 0,0 1 0,0-1 0,-1 0 0,1 1 0,0-1 0,0 0 1,0 1-1,0-1 0,0 0 0,-1 1 0,1-1 0,0 1 0,0-1 0,0 0 0,0 1 0,0-1 0,0 1 0,0-1 0,1 1 0,-1 0-113,1-1 0,-1 1 0,1 0 0,-1-1-1,1 1 1,0-1 0,-1 1 0,1-1 0,0 1-1,0-1 1,-1 1 0,1-1 0,0 0 0,0 1 0,0-1-1,1 1 1,30 9-1173,41 20 0,-1 1-183,-70-31 1552,0 1-1,0 0 1,0-1 0,1 0 0,-1 1 0,0-1 0,0 0 0,0 0 0,0 0-1,0 0 1,0-1 0,1 1 0,-1-1 0,0 1 0,0-1 0,0 1 0,0-1-1,0 0 1,0 0 0,-1 0 0,1 0 0,0-1 0,0 1 0,-1 0 0,1-1 0,-1 1-1,1-1 1,-1 0 0,1 1 0,-1-1 0,0 0 0,0 0 0,1-2 0,4-7 661,0-2 1,-1 1 0,-1 0 0,4-17 0,-5 20-419,1-12 773,0 0 1,-1 0-1,0-39 1,-3 60-1077,0 0 1,0 0-1,0 0 1,0 1-1,0-1 1,0 0-1,0 0 1,0 0-1,0 1 1,0-1-1,1 0 1,-1 0-1,0 0 1,0 0-1,0 1 1,0-1-1,1 0 1,-1 0-1,0 0 1,0 0-1,0 0 1,0 0-1,1 0 1,-1 0-1,0 1 1,0-1-1,1 0 1,-1 0-1,0 0 1,0 0-1,0 0 1,1 0 0,-1 0-1,0 0 1,0 0-1,0 0 1,1 0-1,-1-1 1,0 1-1,0 0 1,0 0-1,1 0 1,-1 0-1,0 0 1,0 0-1,0 0 1,1 0-1,-1-1 1,0 1-1,0 0 1,0 0-1,0 0 1,0 0-1,1-1 1,-1 1-1,0 0 1,0 0-1,0 0 1,0-1-1,0 1 1,0 0-1,0 0 1,0 0-1,0-1 1,0 1-1,0 0 1,0-1-1,13 18-84,30 99-3266,-23-65 659</inkml:trace>
  <inkml:trace contextRef="#ctx0" brushRef="#br0" timeOffset="1">401 219 16083,'-48'8'5658,"73"-8"-4554,14-5-1600,6 5-584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0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79 236 16027,'53'69'6650,"-75"-100"-3353,-6-7-1441,4-22-888,-6-2-184,16 12-784,1 9-624,13 27-1456,14 6-1025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48 14659,'-40'-47'5865,"40"64"-3336,1 14-1641,7 3-96,-3 2-256,8-5-208,12-8-288,7-2-16,7-11-104,8-4-216,-13-14-488,-9-8-448,-2-4-1073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9482,'7'4'10754,"1"-4"-7833,-3 0-2089,36 6-176,46 15-168,-30-11-576,-11-3-568,-12-3-1816</inkml:trace>
  <inkml:trace contextRef="#ctx0" brushRef="#br0" timeOffset="1">0 176 15915,'0'-3'5922,"15"8"-4178,4 1-744,25-1-320,12-2-23,4-9-625,0-6-657,0 3-1791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125 197 11947,'-55'9'4076,"55"-9"-4011,-1 0-1,0 0 0,1 0 0,-1 0 1,0-1-1,1 1 0,-1 0 0,1 0 1,-1-1-1,1 1 0,-1-1 0,1 1 1,-1 0-1,1-1 0,-1 1 0,1-1 1,-1 1-1,1-1 0,-1 1 0,1-1 1,0 1-1,-1-1 0,1 1 0,0-1 1,0 0-1,-1 1 0,1-1 0,0 0 1,0 1-1,0-2 0,-1-22 828,1 16-468,4-96 4317,-4 100-4452,1 1 0,-1-1-1,0 0 1,0 1 0,-1-1 0,1 0 0,-1 0 0,0 1 0,0-1 0,0 1 0,0-1-1,-3-5 1,4 9-271,0 0-1,0 0 0,0 0 1,0 0-1,0 0 0,0 0 1,0 0-1,0 0 0,0 0 1,0 0-1,1 0 0,-1 0 1,0 0-1,0 0 0,0 0 1,0 0-1,0 0 0,0 0 1,0 0-1,0 0 0,0 0 1,0 0-1,0 0 0,0 0 1,1 0-1,-1 0 0,0 0 1,0 0-1,0 0 0,0 0 1,0 0-1,0 0 0,0 0 1,0 0-1,0 0 0,0 0 1,0 0-1,0 0 0,0 0 1,0 0-1,0 0 0,0 0 1,0 0-1,1-1 0,-1 1 1,0 0-1,0 0 0,0 0 1,0 0-1,0 0 0,0 0 1,0 0-1,0 0 0,0 0 1,0 0-1,0 0 1,0 0-1,0-1 0,0 1 1,0 0-1,0 0 0,0 0 1,0 0-1,-1 0 0,1 0 1,12 4 254,13 7-294,0 1 22,62 33-150,-80-41 98,-1 0-1,0 0 1,-1 1-1,1-1 1,-1 1-1,0 1 1,0-1 0,0 1-1,-1-1 1,6 11-1,-9-14 42,0 0-1,0 0 0,-1 0 0,1 0 0,0 0 0,-1 0 1,0 0-1,1 1 0,-1-1 0,0 0 0,0 0 0,0 1 1,0-1-1,0 0 0,-1 0 0,1 1 0,-1-1 0,0 0 1,1 0-1,-1 0 0,0 0 0,0 0 0,0 0 0,0 0 1,-1 0-1,1 0 0,0-1 0,-4 4 0,-2 1 55,-1 0-1,0-1 1,0 0 0,0 0-1,-12 5 1,14-7-6,-3 1 9,-1 1 0,1-1 1,-1-1-1,0 0 0,0 0 1,-1-1-1,1-1 0,0 1 1,-1-2-1,1 1 0,-1-2 1,1 1-1,0-1 0,-15-4 1,24 5-73,-1 0 0,1-1 0,-1 1 1,1-1-1,-1 1 0,1-1 1,0 0-1,0 0 0,-1 0 1,1 1-1,0-1 0,0 0 1,0 0-1,0-1 0,-2-1 0,3 3-39,0-1 0,0 0 1,-1 1-1,1-1 0,0 0 0,0 0 0,0 1 0,0-1 0,0 0 0,0 0 0,0 1 0,0-1 0,0 0 0,0 0 0,1 1 0,-1-1 0,0 0 0,0 1 0,1-1 0,-1 0 0,0 1 0,1-2 0,3-2-360,-1 0 0,1 1 0,-1-1 0,1 1 1,0-1-1,1 1 0,-1 1 0,5-4 0,30-13-2429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8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12379,'-5'7'5409,"-2"7"-2409,7 12-1919,2 3-81,13 14-88,7-3-160,-9-9-240,8-5-176,9-16-232,14 0-32,6-12-256,-3-4-288,-10-6-480,-11-7-360,-9-1-761,-9-3-255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15291,'0'-6'5441,"8"-4"-4272,13 0-537,18 5-184,-2 2-32,6 5-696,-4 3-472,-18 4-1473</inkml:trace>
  <inkml:trace contextRef="#ctx0" brushRef="#br0" timeOffset="1">0 198 10786,'0'2'5345,"0"8"-848,5-2-3872,16 0-417,10-8-256,1-5-321,24-5-983,-8-4-680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16323,'1'5'5994,"12"4"-4586,5 9-552,12 0-336,9 5-176,-2-9-912,5-2-496,-4-1-1192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4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17 10210,'1'0'199,"-1"0"-1,1-1 1,-1 1-1,0 0 1,1 0-1,-1 0 1,1 0-1,-1-1 1,0 1-1,1 0 1,-1 0-1,1-1 1,-1 1-1,0 0 1,1-1-1,-1 1 1,0 0-1,0-1 1,1 1-1,-1-1 1,0 1 0,0 0-1,0-1 1,1 1-1,-1-1 1,0 1-1,0-1 1,0 1-1,0-1 1,0 1-1,0 0 1,0-1-1,0 1 1,0-1-1,0 1 1,0-1-1,0 1 1,0-1-1,-1 0-60,0 1 0,0 0-1,0-1 1,0 1 0,0 0-1,0 0 1,1-1-1,-1 1 1,0 0 0,0 0-1,0 0 1,0 0 0,0 0-1,0 0 1,0 1 0,0-1-1,0 0 1,0 0 0,0 1-1,1-1 1,-3 1-1,-9 4 365,0 1-1,0 0 0,1 1 1,-1 0-1,1 1 0,1 1 0,0-1 1,-11 13-1,13-13-429,1 0 1,0 0-1,0 1 0,1 0 1,0 1-1,0-1 1,1 1-1,1 0 0,0 0 1,-5 17-1,9-25-76,0-1-1,-1 1 0,1 0 0,0 0 1,0 0-1,0 0 0,0 0 0,1 0 1,-1 0-1,0-1 0,1 1 0,0 0 1,-1 0-1,1 0 0,0-1 0,0 1 1,0 0-1,0-1 0,2 3 0,-1-1-11,1 0-1,0-1 0,0 0 0,0 1 0,0-1 0,0 0 0,1-1 1,-1 1-1,6 1 0,4 2-109,1-2 1,0 0-1,0-1 1,19 1-1,-17-2-170,0-1 0,0-1 0,1-1 1,-1 0-1,-1-1 0,26-8 0,86-42-2202,-86 34 2025,-34 15 471,0 1 1,1 0-1,-1 0 0,1 0 1,0 1-1,0 0 0,0 1 1,0 0-1,0 0 0,1 1 1,12 0-1,-20 0 32,0 1 0,0-1 0,0 0 0,0 0 0,0 0-1,0 1 1,-1-1 0,1 0 0,0 1 0,0-1 0,0 1 0,0-1 0,-1 1 0,1-1 0,0 1-1,0-1 1,0 2 0,0-1 24,-1-1 1,0 1-1,0-1 0,0 1 0,0-1 0,0 1 0,0-1 0,0 1 1,0-1-1,0 1 0,0-1 0,0 1 0,0-1 0,0 1 0,0-1 1,0 1-1,0-1 0,-1 1 0,1-1 0,0 1 0,0-1 1,0 0-1,-1 1 0,-1 2 204,0 0 0,-1-1-1,1 1 1,-1-1 0,1 0 0,-1 0 0,-6 4 0,2-2-7,0-1 0,0 1-1,-1-1 1,0-1 0,1 1 0,-1-1 0,0-1 0,0 0-1,0 0 1,0 0 0,0-1 0,0 0 0,0-1 0,0 0-1,0 0 1,0 0 0,0-1 0,0 0 0,0-1 0,1 0 0,-10-5-1,15 6-256,0 0-1,0 0 1,0 0-1,0 0 0,0 0 1,1 0-1,-1-1 1,1 1-1,0-1 0,-1 1 1,1-1-1,1 1 1,-1-1-1,0 0 0,0 0 1,1 1-1,0-1 1,-1 0-1,1 0 0,0 1 1,1-1-1,-1 0 0,0 0 1,1 1-1,-1-1 1,1 0-1,0 1 0,0-1 1,0 0-1,0 1 1,1-1-1,-1 1 0,1 0 1,-1-1-1,1 1 1,0 0-1,0 0 0,0 0 1,0 0-1,4-2 1,-1 0-160,0 2 1,0-1-1,1 0 1,-1 1-1,1 0 1,0 1-1,0-1 1,-1 1-1,1 0 1,9 0-1,-2 0-482,0 2-1,-1-1 1,1 1 0,15 4-1,33 9-2447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12267,'16'4'1667,"1"0"0,19 1 0,33-3-642,66-16-1013,-133 13 20,0 1 0,0 0 0,-1 0 0,1-1 0,0 1 0,0-1 0,0 0 0,-1 1 0,1-1 0,0 0 0,2-2 0,-4 3 8,0-1 1,1 1-1,-1 0 0,0-1 1,0 1-1,0-1 1,1 1-1,-1 0 0,0-1 1,0 1-1,0-1 1,0 1-1,0-1 0,0 1 1,0 0-1,0-1 1,0 1-1,0-1 0,0 1 1,0-1-1,0 1 1,0 0-1,0-1 0,0 1 1,0-1-1,-1 1 0,1 0 1,0-1-1,0 1 1,-1-1-1,-3-4 368,0 1 0,0 0-1,0 0 1,-1 0 0,-8-6 0,12 10-397,-65-43 3001,36 25-1292,-30-25-1,59 43-1699,0-1 0,0 0 0,0 1 0,0-1 0,0 0-1,1 1 1,-1-1 0,0 0 0,1 0 0,-1 0 0,0 0 0,1 0 0,-1 0-1,1 0 1,0 0 0,-1 0 0,1 0 0,0 0 0,0 0 0,-1-2 0,1 2-48,1 0 1,-1 0 0,0 1 0,1-1 0,-1 0-1,1 0 1,-1 1 0,1-1 0,-1 0-1,1 1 1,-1-1 0,1 0 0,0 1 0,-1-1-1,1 1 1,0-1 0,0 1 0,-1-1 0,1 1-1,1-1 1,3-1-289,1 0-1,-1 1 0,1-1 1,0 1-1,0 0 1,7 0-1,36 5-2291,9 9-484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113 247 15243,'89'81'5000,"-77"-74"-3176,-10-14-890,-12-18-366,8 21-407,-59-139-1883,50 120-112,-2 2 1,0-1-1,-2 2 0,-19-23 0,32 41 1744,0 0 0,0-1 1,0 1-1,0 0 0,0 1 1,-1-1-1,1 0 0,-1 1 0,1-1 1,-1 1-1,0 0 0,1 0 1,-1 0-1,0 0 0,0 0 0,0 1 1,1-1-1,-6 1 0,8 0 147,0 0-1,0 0 1,0 0-1,1 0 0,-1 0 1,0 1-1,0-1 1,0 0-1,0 0 0,0 0 1,0 0-1,0 0 1,0 1-1,0-1 0,0 0 1,0 0-1,0 0 1,0 0-1,0 1 0,0-1 1,0 0-1,0 0 1,0 0-1,0 0 0,0 1 1,0-1-1,0 0 1,0 0-1,0 0 0,0 0 1,0 0-1,0 1 1,0-1-1,0 0 0,-1 0 1,1 0-1,0 0 1,0 0-1,0 0 0,0 1 1,0-1-1,0 0 1,-1 0-1,1 0 0,0 0 1,0 0-1,0 0 1,0 0-1,0 0 0,-1 0 1,1 0-1,0 0 1,0 0-1,0 0 0,0 0 1,-1 0-1,1 0 1,0 0-1,0 0 0,0 0 1,0 0-1,-1 0 1,1 0-1,0 0 0,0 0 1,0 0-1,0 0 1,-1 0-1,15 8 2232,16-3-1196,0 0 0,50 1 0,-7-1-1467,-8 1-652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17 320 14499,'-4'-19'5141,"-2"-10"-1419,3 15-3030,2-1-1,-1-26 0,2 30-524,1 1 0,0-1 0,1 0 0,0 1 0,1 0 1,0 0-1,0-1 0,1 2 0,1-1 0,-1 0 0,2 1 0,7-11 0,-9 15-166,0 0 0,0 0 0,1 1 0,-1 0 0,1-1 0,0 2 0,0-1 0,0 1 0,1-1 0,-1 2 0,1-1 0,0 0 0,-1 1 0,1 0 0,0 1 0,1-1 0,-1 1 0,0 0 0,0 1 0,0 0 0,1-1 0,7 2 0,-13-1-30,1 0 0,-1 0 0,0 0-1,1 0 1,-1 0 0,1 0 0,-1 1 0,1-1 0,-1 0-1,0 1 1,1-1 0,-1 1 0,0 0 0,1-1-1,-1 1 1,0 0 0,0 0 0,1 0 0,-1-1-1,0 1 1,0 1 0,0-1 0,0 0 0,0 0-1,-1 0 1,1 0 0,0 1 0,-1-1 0,2 2-1,-2-1-23,0 1-1,-1-1 1,1 0-1,-1 1 0,1-1 1,-1 0-1,0 1 1,0-1-1,0 0 0,0 0 1,0 0-1,0 0 1,-1 0-1,1 0 0,-1 0 1,-1 1-1,-10 11 24,-1-1 0,0-1 0,0 0 0,-1 0 0,0-2 0,-1 0 0,-19 8 0,34-17 41,0-1-1,0 0 1,1 1-1,-1-1 1,0 1 0,0-1-1,0 1 1,0-1-1,1 1 1,-1-1-1,0 1 1,1 0 0,-1-1-1,0 1 1,1 0-1,-1 0 1,1 0-1,-1-1 1,1 1 0,0 0-1,-1 1 1,1-1-8,0-1 1,1 1 0,-1-1-1,0 1 1,0 0 0,1-1-1,-1 1 1,1-1-1,-1 1 1,0-1 0,1 1-1,-1-1 1,1 1 0,-1-1-1,1 0 1,-1 1 0,1-1-1,0 0 1,-1 1 0,1-1-1,-1 0 1,2 1-1,46 10-24,-41-10 22,3 1-83,0-1 0,0 0 0,0 0 0,0-1 0,1 0 0,-1-1 0,0 0 0,0-1 0,0 0 0,0-1 0,-1 1 0,1-2 0,-1 0 0,1 0 0,-1 0 0,-1-1 0,1-1 0,0 1 0,-1-1 0,0-1 0,-1 1 0,0-1 0,0-1 0,10-13 0,-14 17 75,15-18 50,-11 17 254,-6 12 360,-1-4-626,0-1-1,0 0 1,0 0 0,0 0-1,0 0 1,0 0 0,1 0 0,-1 1-1,1-1 1,-1 0 0,1 0-1,2 3 1,1 5-5,-2-2-29,1 0-1,0-1 1,1 1-1,0-1 1,0 0-1,0 0 0,1-1 1,0 1-1,0-1 1,1 0-1,0 0 1,0-1-1,0 0 1,1 0-1,-1 0 0,1-1 1,1 0-1,-1 0 1,0-1-1,1 0 1,0 0-1,-1-1 1,10 2-1,-17-4 4,8 2-17,1-1 0,0 0 0,0-1 0,0 0 0,9-1 0,-16 1-100,0-1-1,0 1 1,0-1 0,0 1 0,0-1 0,0 0 0,0 0-1,0 0 1,0 0 0,0 0 0,-1 0 0,1 0 0,0-1-1,-1 1 1,1-1 0,-1 1 0,0-1 0,1 0-1,-1 1 1,0-1 0,0 0 0,0 0 0,0 0 0,-1 0-1,1 0 1,1-3 0,1-11-2001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0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 12027,'-11'0'1453,"1"1"1,0 0-1,-1 1 1,1 0-1,0 1 0,-14 4 1,12-2-882,0 1 0,0 0 1,1 1-1,-19 13 0,19-11-431,1 0 1,0 1-1,0 0 0,1 0 1,0 1-1,1 0 0,0 1 0,1 0 1,0 0-1,-8 22 0,14-31-127,-1 0-1,1 0 0,0 0 0,1 0 0,-1 0 1,0 0-1,1 0 0,0 0 0,-1 0 1,1 0-1,0 0 0,1 0 0,-1 0 0,1 0 1,-1 0-1,1 0 0,0 0 0,0 0 1,0 0-1,0 0 0,3 3 0,-2-4-15,1 0 1,-1 0-1,1 0 1,-1 0-1,1 0 0,0-1 1,0 1-1,0-1 0,0 0 1,0 0-1,0 0 0,0-1 1,0 1-1,0 0 0,0-1 1,0 0-1,0 0 0,1 0 1,-1 0-1,5-2 0,3 1 12,-1-1-1,1 0 0,-1 0 0,0-1 1,0-1-1,0 0 0,0 0 1,0-1-1,-1 0 0,0-1 0,0 0 1,-1 0-1,1-1 0,-1 0 0,-1-1 1,1 1-1,-1-2 0,-1 1 1,8-12-1,-10 76-332,-2-14-681,5 3-714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15091,'13'-6'5689,"6"-1"-3720,15-1-1513,5 3-64,2 5-32,-5-5-280,-10 5-920,-8 0-504,-18 9-1961</inkml:trace>
  <inkml:trace contextRef="#ctx0" brushRef="#br0" timeOffset="1">157 62 7682,'-80'57'3728,"104"-57"-671,9 2-3593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15731,'94'46'5970,"-100"-59"-4146,4-5-784,-8-20-456,1-1-168,15 2-848,-7-4-528,10 19-1048,-9 2-465</inkml:trace>
  <inkml:trace contextRef="#ctx0" brushRef="#br0" timeOffset="1">251 223 12395,'2'0'5017,"8"0"440,-12-2-4225,-3-12-720,-24-63-528,1 40-1000,-3-4-672,2 5-4466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47 13731,'-11'-27'3196,"11"27"-3136,0-1 0,0 1 0,0-1-1,0 1 1,0 0 0,0-1 0,0 1 0,0-1 0,0 1-1,0 0 1,0-1 0,1 1 0,-1-1 0,0 1 0,0 0-1,0-1 1,1 1 0,-1 0 0,0-1 0,1 1 0,-1 0-1,0-1 1,0 1 0,1 0 0,-1 0 0,1-1 0,-1 1-1,0 0 1,1 0 0,-1 0 0,0-1 0,1 1 0,5 0 153,0 0 0,0 0 0,0 0 0,0 1 0,-1-1 0,12 4 0,10 1-104,51 5 5,1-3-1,156-8 1,-53-3-368,-146 5 216,1 2 1,-1 1-1,37 10 1,-68-13 131,-2 0-102,0-1 0,0 1 1,-1 0-1,1 0 0,-1 0 1,1 0-1,-1 0 0,1 1 1,2 1-1,-5-2 86,1 0-1,0 0 1,0 0 0,-1 0-1,1 0 1,-1 0 0,1 0-1,-1 0 1,0 0 0,1 0-1,-1 1 1,0-1-1,0 0 1,1 0 0,-1 0-1,0 1 1,0-1 0,-1 0-1,1 0 1,0 0 0,0 1-1,0-1 1,-1 0 0,1 0-1,-1 0 1,1 0 0,-2 2-1,0 2 95,-1-1 0,0 1-1,0-1 1,-1 0 0,1 0 0,-1 0 0,0-1-1,0 1 1,0-1 0,0 0 0,-1 0-1,1 0 1,-1-1 0,0 1 0,0-1-1,0 0 1,-7 1 0,1 1 33,-1-1 0,1-1 0,-1 0 1,0 0-1,0-1 0,1-1 0,-15-1 0,5-1 191,0-2 0,-33-10 0,45 12-275,1-1 0,0-1 1,0 1-1,0-1 0,0-1 0,0 1 0,1-1 0,-9-8 0,15 12-105,-1-1 0,0 0 1,1 1-1,-1-1 0,1 0 0,0 0 0,-1 0 0,1-1 1,0 1-1,0 0 0,0 0 0,1-1 0,-1 1 1,1 0-1,-1-1 0,1 1 0,0 0 0,-1-1 0,1 1 1,1-1-1,-1 1 0,0 0 0,0-1 0,1 1 1,0 0-1,-1-1 0,1 1 0,0 0 0,0 0 0,0-1 1,0 1-1,1 0 0,-1 0 0,0 0 0,1 1 1,0-1-1,-1 0 0,1 1 0,0-1 0,0 0 0,0 1 1,0 0-1,0 0 0,4-2 0,2-1-207,1 1 0,0 1 0,0-1 0,-1 1 0,2 1-1,-1 0 1,0 0 0,0 0 0,0 1 0,0 1 0,0 0 0,1 0 0,-1 1-1,-1 0 1,16 5 0,20 14-2587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11875,'3'-6'9947,"9"-19"-8004,2-6-2066,93-199 2288,-107 229-2148,0 1 1,0-1-1,0 1 1,0-1-1,0 1 1,1-1-1,-1 1 1,0-1-1,0 1 1,1-1-1,-1 1 1,0-1-1,1 1 1,-1-1-1,1 1 1,-1 0-1,0-1 1,1 1-1,-1 0 1,1-1-1,-1 1 1,1 0-1,-1 0 1,1-1-1,-1 1 1,1 0-1,-1 0 1,1 0-1,-1 0 0,1 0 1,-1 0-1,1 0 1,0 0-1,-1 0 1,1 0-1,-1 0 1,1 0-1,-1 0 1,1 0-1,-1 0 1,1 0-1,-1 1 1,1-1-1,-1 0 1,1 0-1,-1 1 1,1-1-1,-1 0 1,1 1-1,-1-1 1,0 0-1,1 1 1,-1-1-1,1 1 1,-1-1-1,0 1 1,0-1-1,1 1 1,-1-1-1,0 1 1,1 0-1,24 43-107,-16-27 109,12 20-244,52 82-3097,-40-74-1731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11731,'1'-5'11202,"22"0"-10842,11 2-296,20-2-8,13 0-152,24 5-1064,-4-5-705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77 312 13259,'-55'-1'4481,"53"1"-3395,1 0-977,1 0 0,0 0 1,0 0-1,-1 0 1,1 1-1,0-1 1,-1 0-1,1 0 0,0 0 1,0 0-1,-1 0 1,1 0-1,0 0 1,-1 0-1,1 0 0,0 0 1,0 0-1,-1 0 1,1 0-1,0 0 1,-1 0-1,1-1 0,0 1 1,0 0-1,-1 0 1,1 0-1,0 0 1,0 0-1,-1-1 0,1 1 1,0 0-1,0 0 1,0 0-1,-1-1 1,1 1-1,0 0 0,0 0 1,0-1-1,0 1 1,-1 0-1,1 0 1,0-1-1,0 1 1,0 0-1,0-1 0,0 1 1,0 0-1,0 0 1,0-1-1,0 1 1,0 0-1,0-1 0,0 1 1,0-1-1,0-4 638,-4-37 113,2 21-635,0 0 0,2 0-1,0 0 1,6-33 0,-6 47-191,1 1 0,1 0-1,-1-1 1,1 1 0,0 0 0,1 0-1,0 1 1,-1-1 0,2 0 0,-1 1-1,1 0 1,0 0 0,5-6 0,-5 8-37,0-1 1,0 1-1,0 1 1,1-1-1,-1 0 1,1 1-1,-1 0 1,1 0-1,0 1 1,0-1 0,0 1-1,0 0 1,0 0-1,0 1 1,0-1-1,0 1 1,6 1-1,-7-1-36,0 0-1,0 1 0,1 0 0,-1 0 1,0 0-1,0 0 0,0 1 0,0-1 1,0 1-1,-1 0 0,1 0 0,-1 0 1,1 1-1,-1-1 0,5 5 0,-7-5 4,0-1-1,1 1 1,-1 0-1,0 0 1,0 0-1,0 0 1,0 0-1,0 0 1,-1 0-1,1 0 1,0 0-1,-1 0 1,0 0-1,1 1 1,-1-1-1,0 0 1,0 0-1,0 0 1,-1 0-1,1 1 1,-1-1-1,1 0 1,-1 0-1,1 0 1,-1 0-1,0 0 1,0 0-1,0 0 0,0 0 1,0 0-1,-3 2 1,-1 2 19,0 0 0,-1 0 1,0 0-1,0-1 0,0 0 0,-1 0 1,1-1-1,-1 0 0,0 0 0,-14 5 1,-6 1 976,-43 10 1,67-19-848,26-6-328,0 1 1,0 2 0,0 0 0,0 1 0,38 4-1,115 25-2919,-94-13 1623,-78-14 1466,0-1 0,0 1 0,1-1-1,-1 0 1,0-1 0,7-1 0,-10 2 102,0 0 0,0 0 1,-1 0-1,1 0 0,0 0 0,0-1 1,0 1-1,0 0 0,-1-1 0,1 1 1,0-1-1,0 1 0,-1-1 0,1 1 0,0-1 1,-1 1-1,1-1 0,0 0 0,-1 1 1,1-1-1,-1 0 0,1 0 0,-1 1 1,1-1-1,-1 0 0,0 0 0,1 0 1,-1 1-1,0-1 0,0 0 0,0 0 1,0 0-1,1 0 0,-1 0 0,0 0 1,-1 0-1,-11-51 3904,-14-19-3379,23 62-1913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176 295 11242,'93'25'5199,"-93"-25"-5104,1 0 0,-1 0 1,1 1-1,-1-1 0,1 0 1,-1 0-1,1 0 0,-1 0 1,1 0-1,-1 0 0,1 0 1,-1 0-1,1 0 0,0 0 0,-1 0 1,1 0-1,-1 0 0,1-1 1,-1 1-1,1 0 0,-1 0 1,1 0-1,-1-1 0,1 1 1,-1 0-1,0-1 0,1 1 0,-1 0 1,1-1-1,-1 1 0,0-1 1,1 1-1,-1 0 0,0-1 1,1 1-1,-1-1 0,0 1 1,0-1-1,0 1 0,1-1 0,-1 1 1,0-2-1,-5-18 851,4 15-668,-3-12-209,0 0-1,-1 0 0,0 1 0,-2 0 0,0 0 1,0 1-1,-2 0 0,0 0 0,-18-22 1,19 28-374,0 0 1,-1 0 0,0 1-1,-1 0 1,0 1 0,0 0-1,-1 1 1,1 0 0,-1 0 0,-1 1-1,1 0 1,-1 1 0,0 1-1,-14-3 1,-2 0 1072,48 6 1144,9 1-1486,169 11 131,-176-10-816,48 5-854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62 231 13331,'-51'22'4690,"50"-22"-4635,1 0 0,-1 0 1,1 0-1,0 0 0,-1 0 0,1 0 0,0 0 0,-1 0 0,1 0 0,0 0 1,-1 0-1,1-1 0,0 1 0,-1 0 0,1 0 0,0 0 0,-1 0 1,1-1-1,0 1 0,-1 0 0,1 0 0,0 0 0,0-1 0,-1 1 0,1 0 1,0-1-1,0 1 0,0 0 0,-1-1 0,1 1 0,0 0 0,0-1 0,0 1 1,0 0-1,0-1 0,0 1 0,0 0 0,-1-1 0,1 1 0,0 0 0,0-1 1,2-20 932,-2 12-480,0 1-121,0-7 277,1-1 0,0 0-1,4-18 1,-5 30-552,1 1 0,0-1 0,0 1 0,1-1 0,-1 1 1,1 0-1,0 0 0,4-6 0,-5 8-82,0 0 1,0 0-1,0 0 0,0 0 0,0 0 1,1 0-1,-1 1 0,0-1 0,1 0 1,-1 1-1,0-1 0,1 1 0,-1-1 1,1 1-1,-1-1 0,1 1 0,-1 0 1,1 0-1,-1 0 0,1 0 0,1 0 1,-1 1-23,1 0 1,-1 0 0,0 0-1,0 1 1,0-1 0,0 0-1,0 1 1,0 0-1,0-1 1,0 1 0,-1 0-1,1 0 1,-1 0 0,1 0-1,1 4 1,5 4 29,37 38 52,-42-45-86,0 0 0,1 0 0,-1-1 0,1 1 0,-1-1 0,1 0 0,0 0-1,-1 0 1,1-1 0,0 0 0,0 1 0,0-1 0,5 0 0,-8-1 3,-1-1 0,0 0 0,1 0 0,-1 1 0,0-1 0,1 0 0,-1 0 1,0 1-1,0-1 0,0 0 0,0 0 0,0 0 0,0 1 0,0-1 0,0 0 0,0 0 0,0 0 0,0 0 0,0 1 0,0-1 0,-1 0 0,1 0 0,-1-1 0,-57-144-388,51 132-1098,1 3-720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60 146 8818,'22'-37'3959,"-21"36"-3755,-1 0 0,1 0-1,0 0 1,0 0-1,0 1 1,0-1-1,0 0 1,0 0-1,1 1 1,-1-1 0,0 0-1,0 1 1,0-1-1,1 1 1,-1 0-1,0-1 1,1 1-1,-1 0 1,0 0 0,0 0-1,1 0 1,-1 0-1,0 0 1,1 0-1,-1 0 1,0 1-1,1-1 1,-1 0-1,0 1 1,0-1 0,1 1-1,1 1 1,-1-1-48,-1 0 1,1 0-1,0 0 1,0 0-1,-1 0 1,1 0-1,-1 1 1,1-1-1,-1 1 1,0-1-1,1 1 1,-1-1-1,0 1 1,0 0-1,0 0 0,0 0 1,1 3-1,-2-3-52,1 0 0,-1 1 0,0-1 0,0 0 0,0 0 0,0 1-1,0-1 1,-1 0 0,1 0 0,-1 0 0,1 1 0,-1-1 0,0 0 0,0 0-1,0 0 1,0 0 0,0 0 0,0 0 0,-1 0 0,1-1 0,0 1-1,-1 0 1,0-1 0,1 1 0,-1-1 0,0 0 0,0 1 0,0-1 0,0 0-1,0 0 1,0 0 0,-4 1 0,2-1-2,1-1-1,-1 0 1,1 1 0,-1-1 0,0-1-1,1 1 1,-1 0 0,1-1 0,-1 0-1,1 0 1,-1 0 0,1 0-1,-1 0 1,1-1 0,0 1 0,0-1-1,0 0 1,0 0 0,0 0 0,-5-6-1,4 5-50,1-1 0,0 1-1,0-1 1,0 0-1,0-1 1,1 1 0,0 0-1,0-1 1,0 1-1,0-1 1,1 1 0,-1-1-1,1 0 1,0 0-1,1 0 1,-1 1 0,1-1-1,0 0 1,0 0 0,1 0-1,0-6 1,0 8-79,0 0 0,0-1 0,0 1 0,1 0 1,-1 0-1,1 0 0,0 0 0,0 0 0,0 0 0,0 0 1,0 0-1,1 1 0,-1-1 0,1 1 0,0 0 1,-1 0-1,1 0 0,0 0 0,0 0 0,1 1 0,-1-1 1,0 1-1,0 0 0,1 0 0,-1 0 0,1 0 1,-1 1-1,1-1 0,5 1 0,-5 0-156,0 0 0,0 0 1,0 0-1,0 0 0,0 1 0,0 0 0,0 0 0,0 0 1,0 0-1,-1 1 0,1-1 0,0 1 0,-1 0 1,1 0-1,-1 1 0,0-1 0,4 4 0,26 23-2632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13515,'1'-1'10588,"2"-9"-7004,0-19-4047,-1 6 772,0-6 141,1-1 0,11-48 0,-13 72-418,1 0-1,0 0 1,0 0-1,0 0 1,0 0 0,1 1-1,0-1 1,0 1 0,1 0-1,-1 0 1,1 0 0,0 0-1,1 0 1,-1 1-1,1 0 1,0 0 0,0 0-1,0 1 1,11-6 0,-15 8-33,1 1 0,-1-1 0,1 0 0,-1 1 0,1-1 0,0 1 0,-1 0 0,1 0-1,0 0 1,-1 0 0,1 0 0,0 0 0,-1 0 0,1 0 0,0 0 0,-1 1 0,1-1 0,-1 1 0,1-1 0,0 1 0,-1 0 0,0 0 0,1-1 0,-1 1 0,1 0 0,-1 0 0,0 0 0,0 1 0,1-1 0,-1 0 0,0 0 0,0 1 0,0-1 0,0 1 0,-1-1 0,1 0 0,0 1 0,0 0 0,-1-1 0,1 3 0,0 0-17,0 0 0,0 0-1,-1 0 1,0 0 0,0 0 0,0 0 0,0 0 0,0 0-1,-1-1 1,1 1 0,-1 0 0,0 0 0,-1 0-1,1 0 1,-1-1 0,-2 5 0,-19 24-87,17-26 117,1 0 0,0 0-1,1 1 1,0 0 0,0-1-1,0 1 1,1 1 0,-1-1 0,2 0-1,-1 1 1,-2 13 0,5-20-1,0 0 0,1 1 0,-1-1 0,0 0 0,0 0 0,1 0 0,-1 0 0,0 0 0,1 0 0,-1 0 0,1 0 0,0 0 0,-1 0 1,1 0-1,0 0 0,-1-1 0,1 1 0,0 0 0,0 0 0,0-1 0,0 1 0,0 0 0,0-1 0,0 1 0,0-1 0,0 1 0,0-1 0,0 0 0,0 1 0,0-1 0,2 0 0,39 4 190,-34-3-182,22-2 82,38-4 0,-45 2-223,0 1 1,0 1 0,32 3-1,-52-2-147,-1 0-1,1 1 1,0 0-1,-1-1 1,1 1-1,0 0 1,-1 0-1,1 1 1,2 1-1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9770,'1'6'533,"9"14"6171,-9-37-3997,0-20-134,-1 13-1611,0 1-1,2 0 0,9-42 0,-11 64-958,0 0-1,0-1 0,0 1 1,0 0-1,1 0 0,-1 0 1,1-1-1,-1 1 0,0 0 1,1 0-1,0 0 0,-1 0 1,1 0-1,0 0 0,-1 0 1,1 0-1,0 0 0,0 0 1,0 0-1,0 0 0,0 1 1,0-1-1,0 0 0,0 1 1,0-1-1,0 1 0,1-1 1,-1 1-1,0-1 0,0 1 1,0 0-1,1 0 0,-1 0 1,0-1-1,0 1 0,1 0 1,-1 1-1,0-1 0,0 0 1,1 0-1,-1 0 0,0 1 1,0-1-1,0 1 0,0-1 1,1 1-1,-1-1 0,0 1 1,0 0-1,0-1 0,0 1 1,0 0-1,1 1 1,9 7-84,-1 1 1,1 0-1,16 21 1,-14-16 15,2 3-11,-6-8 3,-1 0 0,1-1 0,1 1 0,0-2-1,0 1 1,18 9 0,-28-18 82,0 0 0,0 0 0,0 0 0,1 0 0,-1 0 0,0 0 0,0 0 0,0 1 0,0-1 0,1 0 0,-1 0 0,0-1 0,0 1 0,0 0 0,1 0 0,-1 0 0,0 0 0,0 0 0,0 0 0,1 0 0,-1 0 0,0 0 0,0 0 0,0 0 0,0 0 0,1-1 0,-1 1 0,0 0 0,0 0 0,0 0 0,0 0 0,0 0 0,0-1 0,1 1 0,-1 0 0,0 0 0,0 0 0,0-1 0,0 1 0,0 0 0,0 0 0,0-1 0,3-15 354,-5-29 235,1 29-392,1-4-172,-1-10 242,5-48 0,-3 71-595,0-1 1,0 1 0,1-1 0,0 1 0,0 0-1,1 0 1,0 0 0,0 0 0,0 1-1,1-1 1,9-11 0,9-1-3331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40 243 12307,'-34'54'4762,"28"-40"1338,15-33-3003,10-41-1679,44-93 0,-54 135-1063,0 1-1,14-22 0,-23 39-347,0-1-1,1 1 1,-1 0 0,0-1-1,0 1 1,0 0-1,1 0 1,-1 0 0,0-1-1,0 1 1,1 0-1,-1 0 1,0 0 0,0-1-1,1 1 1,-1 0 0,0 0-1,1 0 1,-1 0-1,0 0 1,1 0 0,-1 0-1,0 0 1,0 0-1,1 0 1,-1 0 0,0 0-1,1 0 1,-1 0-1,0 0 1,1 0 0,-1 0-1,0 0 1,1 0 0,-1 0-1,0 1 1,1-1-1,-1 0 1,0 0 0,0 0-1,1 0 1,-1 1-1,0-1 1,1 0 0,13 19 89,-8-11-64,84 137-662,-26-45-3052,-26-57 584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16852,'-2'-5'6385,"2"-3"-4921,13 1-800,26-6-496,7 2-296,20 1-880,-4-3-720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4:5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12475,'9'6'1234,"11"7"2127,-15-17-1653,-5-9 61,-4-19-232,0-1 0,2-31 1,2 55-1442,1 0 0,-1 1-1,2-1 1,-1 1 0,1-1 0,0 1 0,1 0 0,0-1 0,0 2 0,1-1 0,-1 0 0,10-12 0,-11 18-92,0 0 0,0 0 0,0 0 0,1 1 0,-1-1 1,0 1-1,1-1 0,0 1 0,-1 0 0,1 0 1,0 0-1,-1 0 0,1 0 0,0 0 0,0 1 0,0 0 1,0-1-1,4 2 0,-5-1-7,0 0 0,0 0 1,0 0-1,0 0 0,0 1 0,0-1 1,0 1-1,0 0 0,-1-1 1,1 1-1,0 0 0,0 0 0,-1 0 1,1 0-1,-1 0 0,1 1 0,-1-1 1,1 0-1,-1 1 0,0-1 0,1 1 1,-1-1-1,0 1 0,0 0 1,0-1-1,-1 1 0,2 3 0,-1 2-1,-1-1-1,0 1 1,0-1-1,0 1 0,-1-1 1,0 1-1,-3 11 1,-2 13 4,5-24 8,0 0 0,1 0 0,0-1 0,1 1 0,-1 0 0,1 0 0,0-1 0,4 11 0,-4-14 0,0 0-1,1 0 1,0 0 0,-1-1 0,1 1 0,0-1 0,0 1 0,1-1 0,-1 0 0,0 0 0,1 0 0,-1 0-1,1 0 1,0-1 0,-1 1 0,1-1 0,0 0 0,0 1 0,0-1 0,5 0 0,1 1 8,1-1 1,0 0-1,-1-1 1,1 0 0,0 0-1,-1-1 1,1 0-1,-1-1 1,1 0 0,9-4-1,-3 1 4,0-1 0,0-1 0,0 0 0,26-18 0,-33 18-10,0 0 0,0 0-1,8-10 1,-15 15-2,0 1 0,-1-1 0,1 0 0,0 0 0,-1-1 0,1 1 0,-1 0-1,0 0 1,0-1 0,0 1 0,0 0 0,0-1 0,0 1 0,-1-1 0,1 0 0,-1 1 0,0-1 0,1 1 0,-2-4 0,2 6 4,-1-1 1,0 1-1,0-1 0,0 1 1,-1-1-1,1 1 1,0-1-1,0 1 1,0-1-1,0 1 0,0-1 1,0 1-1,-1 0 1,1-1-1,0 1 0,0-1 1,-1 1-1,1 0 1,0-1-1,-1 1 1,1 0-1,0-1 0,-1 1 1,1 0-1,0-1 1,-1 1-1,1 0 0,-1 0 1,1 0-1,-1-1 1,1 1-1,-1 0 0,1 0 1,0 0-1,-1 0 1,1 0-1,-1 0 1,1 0-1,-1 0 0,1 0 1,-1 0-1,1 0 1,-1 0-1,1 0 0,-1 0 1,1 0-1,0 1 1,-1-1-1,1 0 1,-1 0-1,1 1 0,-1-1 1,1 0-1,-1 1 1,0 0 7,0 0 0,-1 0 0,1 0 0,0 1 1,0-1-1,0 0 0,0 1 0,1-1 0,-1 1 0,0-1 1,0 1-1,1-1 0,-1 1 0,0 3 0,1-2-59,0 0 0,0 0 0,0 0 0,0 0 0,1 0 0,-1 0 0,1 0-1,0 0 1,-1 0 0,1 0 0,1 0 0,-1 0 0,0-1 0,1 1 0,0 0 0,-1-1 0,1 1-1,3 2 1,-1-2-104,0 1 0,0-1 0,1 0 0,-1 0-1,1 0 1,0 0 0,0-1 0,0 0 0,9 3-1,-2-2-400,1 0 0,0-1-1,1-1 1,-1 0-1,0 0 1,0-1-1,24-4 1,1-5-1485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17 16083,'13'-8'5626,"22"5"-4874,9-2-336,7 8-104,-9-1-32,-1 1-968,-19-1-600</inkml:trace>
  <inkml:trace contextRef="#ctx0" brushRef="#br0" timeOffset="1">0 170 15291,'16'-2'5513,"30"-4"-4568,11 4-865,11-6-889,-16 5-591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63 233 14483,'-62'65'5793,"63"-76"-3848,7-12-569,-6-18-576,-2-7-184,5-1-248,-7 0-224,4 13-568,0 9-608,-2 14-1072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13763,'36'65'6621,"-49"-159"-3217,13 85-3265,0 1-1,0-1 1,0 1 0,1 0-1,0-1 1,1 1 0,0 0-1,5-14 1,-6 21-131,-1 1 0,0-1 0,0 1 1,0-1-1,1 1 0,-1-1 0,0 1 0,1-1 0,-1 1 1,0-1-1,1 1 0,-1 0 0,1-1 0,-1 1 0,1 0 0,-1-1 1,1 1-1,-1 0 0,1 0 0,-1-1 0,1 1 0,-1 0 0,1 0 1,-1 0-1,1 0 0,-1 0 0,1 0 0,-1 0 0,1 0 0,0 0 1,-1 0-1,1 0 0,-1 0 0,1 0 0,-1 0 0,1 0 1,-1 0-1,1 1 0,-1-1 0,1 0 0,0 1 0,23 18 94,-12-8-55,-10-10-41,13 11 2,1-1 1,25 12 0,-36-21 20,0 1 1,0-1 0,0 0-1,0-1 1,1 0-1,-1 1 1,0-2 0,1 1-1,-1-1 1,1 1 0,0-1-1,-1-1 1,10-1 0,-13 1 13,0 1 0,-1-1 1,1 0-1,0 0 0,-1 0 1,1 0-1,-1-1 0,0 1 1,1 0-1,-1 0 0,0-1 1,0 1-1,1-1 0,-1 1 1,-1-1-1,1 0 0,0 1 1,0-1-1,0 0 0,-1 0 1,1 1-1,-1-1 0,0 0 1,1 0-1,-1 0 0,0 1 1,0-1-1,0 0 0,-1-3 1,1-10 239,-2 0 0,-5-27 0,2 19-212,5 22-100,0 0 1,0 0-1,0 0 1,0 0-1,0 0 1,0 0-1,0 0 1,0 0-1,0 0 1,1 0-1,-1 0 1,0 0-1,0 0 0,1 1 1,-1-1-1,1 0 1,-1 0-1,1 0 1,-1 0-1,1 1 1,0-1-1,-1 0 1,1 0-1,0 1 1,0-1-1,-1 1 0,1-1 1,0 0-1,0 1 1,0-1-1,0 1 1,0 0-1,-1-1 1,1 1-1,0 0 1,0 0-1,2-1 1,2 1-399,0-1 0,0 1 0,0 0 0,0 1 0,0-1 0,7 2 0,29 9-2265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2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159 278 7930,'-18'-87'4769,"16"56"1850,2 30-6415,0 1 1,1-1 0,-1 0-1,0 0 1,0 1 0,0-1-1,0 0 1,0 1 0,0-1-1,0 0 1,-1 0 0,1 1-1,0-1 1,0 0 0,-1 1-1,1-1 1,0 0 0,-1 1-1,1-1 1,-1 0-1,-1 1 0,1 0-1,-1 1 0,0-1 0,1 1 0,-1-1 0,0 1 0,1 0 0,-1 0 0,1 0 0,-1 0 0,1 0 0,-2 1 0,-10 8 275,0 0 1,0 1-1,1 1 1,-12 13 0,20-20-449,0-1 0,1 1 1,-1 0-1,1 0 1,0 0-1,0 0 0,1 1 1,-1-1-1,1 1 1,0 0-1,1-1 0,-1 1 1,1 0-1,0 11 1,1-15-42,0 0 1,0 0 0,1 0 0,-1 0 0,1 0-1,0 0 1,-1 0 0,1 0 0,0 0-1,0 0 1,0-1 0,1 1 0,-1 0 0,0-1-1,1 1 1,-1-1 0,0 1 0,1-1 0,3 3-1,-1-2-28,1 0 0,-1 0 0,1 0-1,0 0 1,-1-1 0,1 0 0,0 0-1,6 1 1,6-1-282,1-1-1,-1 0 1,34-5-1,78-24-1713,-87 18 1419,88-11-1,-99 23 590,-30-1 50,0 0 1,0 1-1,0-1 1,0 0-1,0 0 1,0 1-1,0-1 1,0 0-1,0 1 0,0-1 1,0 1-1,0 0 1,0-1-1,0 1 1,0 0-1,-1-1 1,1 1-1,0 0 0,0 0 1,-1 0-1,1-1 1,0 1-1,-1 0 1,1 0-1,0 2 1,-1-3 10,-1 1 1,1 0 0,0-1-1,0 1 1,0 0 0,0-1-1,-1 1 1,1-1 0,0 1-1,-1-1 1,1 1 0,0-1-1,-1 1 1,1-1 0,-1 1-1,1-1 1,0 1 0,-1-1-1,1 1 1,-1-1 0,0 0-1,1 1 1,-1-1 0,1 0-1,-1 0 1,1 1 0,-1-1-1,0 0 1,1 0 0,-1 0 0,0 0-1,1 0 1,-1 0 0,0 0-1,1 0 1,-1 0 0,1 0-1,-2 0 1,-28-1 710,29 1-703,-5-1 46,1 0 0,-1 0 0,1 0 0,-1 0 1,1-1-1,0 0 0,-1 0 0,1-1 0,0 0 1,0 1-1,1-2 0,-1 1 0,1 0 0,-1-1 1,-5-7-1,7 8-92,1 0-1,0 0 1,0-1 0,0 1 0,1 0 0,-1-1 0,1 0-1,-1 1 1,1-1 0,1 0 0,-1 0 0,0 1 0,1-1-1,0 0 1,0 0 0,0 0 0,0 0 0,1 1 0,-1-1-1,1 0 1,0 0 0,0 1 0,3-7 0,-4 9-64,1-1 0,0 1 0,0 0 1,-1-1-1,1 1 0,0 0 1,0-1-1,0 1 0,0 0 0,0 0 1,0 0-1,1 0 0,-1 0 0,0 0 1,0 0-1,1 1 0,-1-1 1,1 0-1,-1 1 0,0-1 0,4 0 1,-1 1-143,-1-1 0,1 1 1,-1 0-1,1 0 1,0 1-1,-1-1 1,1 1-1,-1 0 1,5 1-1,7 4-777,-1 0 0,0 1 0,18 12-1,-29-17 812,12 7-536,84 48-3098,-87-51 4064,-1-1-1,1 0 1,0-1-1,0 0 1,1-1-1,19 3 0,-32-7-112,1 1 0,-1 0 0,0-1 0,1 1 0,-1 0 0,1-1 0,-1 1 0,0 0 0,1-1-1,-1 1 1,0-1 0,0 1 0,1-1 0,-1 1 0,0-1 0,0 1 0,0-1 0,0 1 0,1-1 0,-1 1-1,0-1 1,0 1 0,0-1 0,0 1 0,0-1 0,0 1 0,0-1 0,0 1 0,-1-1 0,1 1 0,0-1-1,-3-18 1503,-21-40 1614,18 48-2819,1-1-1,0 0 0,1 0 1,0 0-1,1 0 1,-3-21-1,6 31-402,0 0-1,0 0 0,0 1 1,0-1-1,0 0 1,0 0-1,1 0 1,-1 1-1,1-1 0,-1 0 1,1 1-1,-1-1 1,1 0-1,0 1 1,0-1-1,0 1 1,0-1-1,0 1 0,0-1 1,1 1-1,-1 0 1,2-2-1,0 1-17,0 1 1,0-1-1,1 1 0,-1 0 0,0 0 0,1 0 1,-1 0-1,0 0 0,1 1 0,-1-1 0,4 1 0,6 0-30,-1 1 0,0 0-1,0 1 1,0 1-1,22 6 1,-26-6-27,-1 1 0,1-1 1,-1 1-1,0 1 1,0-1-1,0 1 0,0 1 1,-1-1-1,0 1 1,6 7-1,-10-10 13,0-1 0,0 1 0,0 0-1,0 0 1,0 0 0,0 1 0,-1-1 0,1 0 0,-1 1 0,0-1-1,0 1 1,-1-1 0,1 1 0,-1-1 0,1 1 0,-1 0-1,0-1 1,-1 1 0,1-1 0,-1 1 0,1-1 0,-1 1 0,0-1-1,0 1 1,-3 4 0,0-1 18,0-1 0,0 0 0,-1 0 0,0-1 0,0 1 0,0-1-1,-1 0 1,1-1 0,-1 1 0,-1-1 0,1 0 0,-12 5 0,9-5 13,-1 0 0,0 0 0,0-1 0,-1-1 0,1 1 0,-1-2 0,1 1-1,-17-1 1,26-1-6,0 0 0,0 0-1,0 0 1,0 0-1,0 0 1,1 0 0,-1 0-1,0 0 1,0 0-1,0 0 1,0-1 0,0 1-1,0 0 1,0 0-1,0-1 1,0 1 0,1-1-1,-1 1 1,0-1 0,0 1-1,0-1 1,1 0-1,-1 1 1,0-2 0,1 1-22,0 0 1,0 0-1,0 1 1,0-1-1,1 0 1,-1 0-1,0 0 1,1 0-1,-1 1 1,1-1-1,-1 0 1,1 0-1,-1 1 1,1-1-1,-1 0 1,1 1-1,0-1 1,-1 0-1,1 1 0,1-1 1,5-5-253,1 1-1,0-1 1,1 2 0,10-6-1,2 3-579,0 1-1,0 1 1,42-5-1,23-5-764,-80 14 1709,-1-1 1,1 0 0,0 0 0,-1-1 0,0 1 0,1-1 0,-1-1 0,0 1 0,-1-1-1,1 0 1,5-6 0,2-3 635,-1-1-1,14-23 1,5-8 245,-19 31-139,-1-1 1,16-30-1,-25 44-809,-1 1 0,0 0-1,0-1 1,0 1 0,1 0 0,-1-1-1,0 1 1,0 0 0,1-1 0,-1 1 0,0 0-1,1-1 1,-1 1 0,0 0 0,1 0-1,-1 0 1,0-1 0,1 1 0,-1 0 0,0 0-1,1 0 1,-1 0 0,1 0 0,-1-1 0,0 1-1,1 0 1,-1 0 0,1 0 0,-1 0-1,1 0 1,-1 0 0,0 1 0,1-1 0,-1 0-1,1 0 1,16 12 237,15 30-427,-26-34 125,3 4-279,1 1-786,0 1 0,-1-1 0,11 24 0,-13-17-2045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16075,'5'0'9594,"28"3"-8849,6-5-369,21-4-328,11-1-136,14 1-648,4 4-537,-12-6-807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 12915,'-35'-6'7513,"7"8"-4419,24-1-2917,-1 1 0,1 0 1,0 0-1,0 1 0,0-1 1,0 1-1,0 0 0,0 0 1,1 0-1,-1 0 0,-4 7 0,-11 12 81,2 0-1,1 1 0,-24 46 0,39-67-279,0 0 1,0-1-1,0 1 0,0 0 1,0 0-1,0 0 1,1 0-1,-1 0 0,1 1 1,-1-1-1,1 0 1,0 0-1,0 0 0,0 0 1,0 1-1,0-1 1,0 0-1,0 0 1,1 0-1,-1 0 0,1 0 1,0 0-1,0 0 1,-1 0-1,1 0 0,1 0 1,1 3-1,1-2-72,-1 0 1,1-1-1,0 0 0,-1 1 0,1-2 0,0 1 1,1 0-1,-1-1 0,0 0 0,0 0 0,1 0 1,-1 0-1,5 0 0,12-1-296,-1 0 0,0-2 1,0 0-1,0-1 0,0-1 0,0-1 0,29-11 0,-27 8 260,1 1-1,-1 2 0,1 0 0,0 1 0,35-1 0,-53 5 194,-1 0-1,0 1 1,0-1-1,1 1 1,-1 0-1,0 0 1,0 1-1,5 1 1,-9-2-10,1-1-1,0 1 1,0-1 0,-1 1 0,1-1-1,0 1 1,0 0 0,-1-1 0,1 1-1,-1 0 1,1 0 0,-1 0 0,1-1 0,-1 1-1,1 0 1,-1 0 0,0 0 0,1 0-1,-1 0 1,0 0 0,0 0 0,0 0-1,0-1 1,0 1 0,0 0 0,0 0-1,0 0 1,0 0 0,0 0 0,0 0 0,-1 0-1,1 0 1,0 0 0,-1 0 0,1 0-1,0-1 1,-1 1 0,1 0 0,-1 0-1,0 0 1,1-1 0,-2 2 0,0 1 49,-1 0 1,1 0 0,-1 0-1,0 0 1,1 0 0,-1-1 0,-1 1-1,1-1 1,0 0 0,0 0-1,-1 0 1,1 0 0,-1-1-1,0 0 1,1 1 0,-1-1-1,0-1 1,0 1 0,0 0-1,0-1 1,0 0 0,1 0 0,-1 0-1,0 0 1,0-1 0,0 1-1,0-1 1,0 0 0,1 0-1,-1-1 1,0 1 0,1-1-1,-4-2 1,3 2-79,1 0 1,-1 0-1,1 0 1,0 0-1,0-1 0,0 0 1,0 1-1,0-1 0,0 0 1,1 0-1,0-1 1,0 1-1,0 0 0,0-1 1,0 0-1,0 1 0,1-1 1,0 0-1,0 0 0,0 0 1,0 1-1,0-1 1,1 0-1,0 0 0,0 0 1,0 0-1,0 0 0,1 0 1,-1 0-1,1 0 1,0 0-1,3-7 0,-3 8-49,1-1 0,-1 1 1,1 0-1,0 0 0,0 0 0,0 0 0,0 0 0,1 1 0,-1-1 0,1 0 0,-1 1 0,1 0 1,0 0-1,0 0 0,0 0 0,0 0 0,4-1 0,-2 1-35,0 1 1,0 0-1,0 0 0,0 0 1,0 1-1,0-1 0,0 1 1,0 1-1,0-1 0,10 2 0,0 2-66,0 1-1,0 0 1,-1 1-1,1 1 0,-1 0 1,24 17-1,-37-23 151,0 0 0,0 0 0,0-1 0,0 1 0,0 0 0,0-1 0,0 1 0,0-1 0,0 1 0,0-1 0,0 1 0,0-1 0,0 0 0,0 1 0,0-1 0,1 0 0,1 0 0,-2-17 2271,-3-5-1958,2 14-305,0 1 0,0-1 1,1 0-1,0 1 1,0-1-1,4-11 0,-5 17-30,1 1-1,0-1 1,0 1-1,-1-1 1,1 1-1,0-1 1,0 1-1,0 0 1,1-1-1,-1 1 0,0 0 1,0 0-1,1 0 1,-1 0-1,1 0 1,1-1-1,-1 1-3,0 1 1,1-1-1,-1 1 0,0 0 1,1 0-1,-1 0 0,0 0 0,0 0 1,1 0-1,-1 0 0,0 1 0,1-1 1,-1 1-1,0 0 0,4 1 1,8 5-32,0 1 1,25 17-1,-3-1-37,-18-12 47,-15-9 24,1 0 1,-1 0-1,1 0 1,0-1-1,0 0 1,0 0 0,0 0-1,0 0 1,0-1-1,0 1 1,1-1-1,7 1 1,-12-2 7,1 0 1,0 0-1,-1-1 0,1 1 1,-1 0-1,1 0 0,0-1 1,-1 1-1,1 0 0,-1-1 1,1 1-1,-1-1 0,1 1 1,-1-1-1,1 1 1,-1-1-1,1 1 0,-1-1 1,0 1-1,1-1 0,-1 0 1,0 1-1,0-1 0,1 1 1,-1-1-1,0 0 0,0 1 1,0-1-1,0 0 0,0 1 1,0-1-1,0 0 1,0 0-1,0 0 0,-5-29 217,3 22-166,0-1-22,1-1 0,-1 1 0,2 0 0,0-1 0,0 1 0,2-17-1,-1 24-122,-1 0 0,1-1 0,-1 1-1,1 0 1,0-1 0,0 1 0,0 0-1,1 0 1,-1 0 0,0 0 0,1 0-1,-1 0 1,1 0 0,0 1 0,0-1-1,0 0 1,-1 1 0,1 0 0,1-1-1,-1 1 1,0 0 0,0 0 0,0 0-1,1 0 1,-1 1 0,0-1 0,1 0-1,-1 1 1,5-1 0,19 0-2182,0 1-1059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12539,'53'68'4803,"-45"-60"-1204,-5-12-2256,-5-10-581,2 13-432,-3-15 713,-1 2-244,1 0-1,0-1 1,2 1 0,0-1-1,0 1 1,1-1-1,1 1 1,4-25 0,-5 38-790,1 0-1,-1 0 1,1 0 0,-1 0 0,1 0 0,-1 1 0,1-1-1,0 0 1,-1 0 0,1 1 0,0-1 0,0 0 0,0 1 0,-1-1-1,1 1 1,0-1 0,0 1 0,0-1 0,0 1 0,0 0-1,0-1 1,0 1 0,0 0 0,0 0 0,0 0 0,0 0-1,0 0 1,0 0 0,0 0 0,0 0 0,0 0 0,0 0-1,2 1 1,35 12-77,-33-10 70,21 7-139,-15-7-25,-1 1 1,0 0-1,0 0 0,0 1 0,-1 0 0,0 1 0,0 0 0,0 1 0,-1 0 1,10 10-1,-16-16 118,-1 1 1,0-1 0,0 1 0,0 0-1,0-1 1,-1 1 0,1 0 0,0 0-1,-1 0 1,1 0 0,-1 0-1,0 0 1,0 0 0,1-1 0,-1 1-1,0 0 1,-1 0 0,1 0-1,0 0 1,-1 2 0,0-1 11,-1 0 1,1 1-1,-1-1 1,1 0-1,-1 0 0,0-1 1,0 1-1,-1 0 1,1-1-1,-5 5 1,1-2 33,-1 1 0,-1-1 1,1-1-1,-1 1 0,0-1 1,0-1-1,0 1 0,-9 1 1,-14 0 72,29-5-70,1 1-1,-1-1 1,1 0 0,-1 0-1,1 0 1,-1-1 0,1 1-1,0 0 1,-1 0 0,1-1-1,-1 1 1,1-1 0,-1 1-1,1-1 1,0 0 0,-3-1 0,4 1-21,0 1 1,0-1 0,0 1-1,-1-1 1,1 1 0,0-1-1,0 1 1,0-1 0,0 1-1,0-1 1,0 1 0,0-1-1,1 1 1,-1-1 0,0 1-1,0-1 1,0 1 0,0-1-1,1 1 1,-1-1 0,0 1-1,0-1 1,1 1 0,-1-1-1,0 1 1,1 0 0,-1-1-1,1 1 1,-1 0 0,0-1-1,1 1 1,-1 0 0,1 0 0,-1-1-1,1 1 1,0 0 0,24-13-1107,13 2-809,1 2 0,0 2 0,54-3 0,-38 4 2628,-54 5-539,0 1 0,0 0-1,-1-1 1,1 1 0,0-1 0,0 1-1,-1-1 1,1 1 0,0-1-1,-1 1 1,1-1 0,-1 0 0,1 1-1,-1-1 1,1 0 0,-1 0-1,1 1 1,-1-1 0,0 0 0,1 0-1,-1 0 1,0 1 0,0-1-1,0 0 1,1 0 0,-1 0 0,0 0-1,0 0 1,0 0 0,0 1-1,0-1 1,-1 0 0,1 0 0,0 0-1,-1-1 1,-10-43 2481,7 32-2327,-6-50 208,10 62-573,0 1 0,0-1 0,0 0 0,0 1 0,-1-1 0,1 0 0,0 0 0,0 1 0,1-1 0,-1 0 0,0 0 0,0 1 0,0-1 0,0 0 0,0 1 0,1-1 0,-1 0 0,0 1 0,1-1 0,-1 0 0,1 1 0,-1-1 0,0 1 0,1-1 0,-1 1 0,1-1 0,0 1 0,-1-1 0,1 1 0,-1-1 0,1 1 0,0 0 0,-1-1 1,1 1-1,0 0 0,-1 0 0,1-1 0,0 1 0,-1 0 0,1 0 0,0 0 0,0 0 0,-1 0 0,1 0 0,0 0 0,-1 0 0,2 0 0,24 5-2380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36 251 9490,'-36'101'5033,"48"-116"-200,-1-9-3225,12-18-527,-2-10 143,7-12 88,3 2-184,-10 14-287,0 15-145,-15 22-336,-1 12-152,-2 17-200,2 10-16,2 21-416,-1 8-312,1 16-1033,1-3-575,0-14-1545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3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11963,'-2'0'3944,"1"0"-3928,-1 0-504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62 280 13923,'-5'-3'10758,"2"-7"-7046,1-17-5198,2 15 2520,-1-5-992,-1 0 0,-1 1 0,0-1 0,-10-28 0,12 42-176,1-1 1,-1 1-1,1-1 0,-1 1 0,1-1 0,0 1 0,1-1 0,0-6 1,0 6-164,-1 0 0,1 0 0,-1-1 0,0 1 0,0 0 1,-1 0-1,0-5 0,-1 4-367,-9-21-1325,10 25 1630,1 0 0,-1 1 0,1-1 0,-1 0 0,0 1 0,1-1 0,-1 1 0,0-1-1,1 1 1,-1 0 0,0-1 0,0 1 0,1 0 0,-1-1 0,0 1 0,0 0 0,0 0 0,0 0 0,-1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19 11506,'-45'9'4970,"25"-7"6816,40 0-11218,61 7-96,-23-10-120,-9-4-88,0-3-440,-2-2-344,-11 2-1056,-4 0-737,-12 8-927</inkml:trace>
  <inkml:trace contextRef="#ctx0" brushRef="#br0" timeOffset="1">447 271 15987,'0'-7'6506,"2"-11"-3570,-2-6-815,0-14-721,0 3-296,1 0-727,-1 3-345,4 14-1217,4 7-799,10 14-5562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73 11554,'117'-21'4447,"-114"20"-4119,0 1 1,0 0-1,0-1 1,0 1-1,-1 0 0,1 1 1,0-1-1,0 0 1,0 1-1,3 0 1,-6 0-234,1-1 0,0 0 1,-1 1-1,1-1 1,0 1-1,-1-1 0,1 1 1,0-1-1,-1 1 0,1-1 1,-1 1-1,1-1 1,-1 1-1,1 0 0,-1-1 1,0 1-1,1 0 1,-1 0-1,0-1 0,1 1 1,-1 0-1,0 1 0,0 1 139,0 0 0,0 0 0,-1 0 0,1 0 0,-1 0 0,0 0 0,0 0 0,0 0 0,0 0 0,-2 3 0,2-3 5,-1 3-51,-1-1 0,0 1-1,0 0 1,0-1 0,-1 1 0,0-1 0,0 0-1,0 0 1,-1-1 0,0 1 0,0-1 0,0 0-1,0 0 1,0-1 0,-1 0 0,0 1 0,1-2 0,-1 1-1,0-1 1,-1 0 0,1 0 0,0-1 0,-1 0-1,1 0 1,0 0 0,-1-1 0,1 0 0,-8 0-1,6-1-86,0 0-1,0-1 0,0 0 0,0 0 0,1-1 0,-1 0 0,1 0 0,-1 0 0,1-1 1,0-1-1,-11-7 0,16 9-101,-1 1-1,0-1 1,1 1 0,-1-1 0,1 0 0,0 0-1,-1 0 1,2 0 0,-1-1 0,0 1 0,1 0 0,-1-1-1,1 1 1,0-1 0,0 1 0,0-1 0,1 0-1,-1 1 1,1-1 0,0 0 0,0 0 0,0 1 0,1-1-1,-1 0 1,1 1 0,0-1 0,2-6 0,-1 6-84,-1 1 0,1 0 0,0-1 0,0 1 0,1 0 0,-1 0 0,0 0-1,1 0 1,0 0 0,0 0 0,0 1 0,0 0 0,0-1 0,0 1 0,0 0 0,1 0 0,-1 1 0,1-1 0,6-1 0,-3 1-273,0 1 0,0 0 0,1 0 0,-1 0 0,0 1 0,1 0 0,-1 0 0,0 1 0,0 0 0,10 3 0,36 16-2889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34 270 14275,'-11'-6'6567,"1"-1"-2896,9 6-3539,0 1 0,0-2 1,0 1-1,0 0 1,1 0-1,-1 0 0,0 0 1,0 0-1,1-1 1,-1 1-1,1 0 1,-1-1-1,1 1 0,-1 0 1,1-1-1,0 1 1,0-1-1,0-2 0,-1-29 674,1 0-1,9-61 1,-9 92-788,0 0 0,0 0 0,1 1 0,-1-1 1,0 1-1,1-1 0,0 0 0,-1 1 0,1-1 0,0 1 0,1-3 1,-1 4-14,-1-1 0,0 1 0,1 0 1,-1 0-1,0-1 0,1 1 1,-1 0-1,0 0 0,1 0 0,-1 0 1,1-1-1,-1 1 0,0 0 1,1 0-1,-1 0 0,1 0 0,-1 0 1,0 0-1,1 0 0,-1 0 1,1 0-1,-1 0 0,1 0 0,-1 1 1,0-1-1,1 0 0,-1 0 1,1 0-1,3 3 10,0 0 1,-1 0-1,1 0 1,-1 0-1,0 0 1,4 6-1,-2-3-25,14 16 1,2-1 0,0 0 0,41 30 0,-53-45 8,1 1 0,0-1 0,1 0 0,0-1 0,-1-1 0,2 0 0,-1 0 0,0-1 0,1 0 0,0-1 0,23 1 0,-34-3 17,-1 0 1,1 0-1,0 0 0,0 0 0,0 0 0,-1-1 0,1 1 0,0 0 0,0 0 0,-1-1 0,1 1 1,0-1-1,-1 1 0,1-1 0,0 1 0,-1-1 0,1 1 0,-1-1 0,1 0 0,-1 1 0,1-1 1,-1 0-1,1 1 0,-1-1 0,0 0 0,1 0 0,-1 1 0,0-1 0,0 0 0,1 0 0,-1 1 0,0-1 1,0 0-1,0 0 0,0 0 0,0 1 0,0-1 0,0 0 0,-1 0 0,1 0 0,0-1 1,-10-37 628,8 35-534,2 2-105,-5-13 223,0 1 0,1-1 1,1 0-1,-2-30 0,4 42-356,1 0-1,0 0 1,0 1-1,1-1 1,-1 0-1,0 0 1,1 1-1,0-1 1,0 1-1,0-1 1,0 0-1,0 1 0,0-1 1,0 1-1,1 0 1,-1 0-1,1-1 1,0 1-1,0 0 1,0 0-1,0 0 1,0 1-1,0-1 1,0 0-1,0 1 1,1 0-1,-1-1 1,1 1-1,-1 0 1,1 0-1,-1 0 1,1 1-1,0-1 1,-1 1-1,5-1 1,28-3-3225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65 257 12323,'-52'-7'4695,"52"7"-4512,-1 0-1,1 0 1,-1-1-1,0 1 0,1 0 1,-1 0-1,1 0 1,-1-1-1,1 1 0,-1 0 1,1 0-1,-1-1 1,1 1-1,-1 0 0,1-1 1,-1 1-1,1-1 1,0 1-1,-1-1 0,1 1 1,-1-1-1,1 1 1,0-1-1,-1-18 828,1 15-374,8-161 3218,-9 164-3847,1 1-1,0 0 0,0-1 1,0 1-1,0-1 1,0 1-1,0-1 0,0 1 1,0-1-1,1 1 0,-1-1 1,0 1-1,0-1 0,0 1 1,0-1-1,1 1 0,-1 0 1,0-1-1,0 1 0,1-1 1,-1 1-1,0 0 0,1-1 1,-1 1-1,0 0 0,1-1 1,-1 1-1,1 0 0,-1 0 1,0 0-1,1-1 1,-1 1-1,1 0 0,-1 0 1,1 0-1,-1 0 0,1 0 1,-1-1-1,1 1 0,-1 0 1,0 0-1,1 0 0,-1 0 1,1 1-1,-1-1 0,1 0 1,-1 0-1,1 0 0,-1 0 1,1 0-1,-1 1 0,1-1 1,-1 0-1,0 0 1,1 1-1,-1-1 0,0 0 1,1 1-1,28 24-86,-23-19 79,-2-2-9,22 20-231,2 0 0,1-2-1,49 30 1,-25-20-104,-53-32 351,1 0 1,-1 0 0,0-1 0,1 1 0,-1 0-1,0 0 1,0 0 0,1 0 0,-1 0 0,0-1 0,0 1-1,0 0 1,1 0 0,-1 0 0,0-1 0,0 1-1,0 0 1,0 0 0,1 0 0,-1-1 0,0 1 0,0 0-1,0 0 1,0-1 0,0 1 0,0 0 0,0-1-1,0 1 1,0 0 0,0 0 0,0-1 0,0 1 0,0 0-1,0-1 1,0 1 0,0 0 0,0-1 0,1-24 340,-2-27 347,-22-56 490,23 107-1206,-1-1-1,1 1 1,0 0 0,0 0 0,0-1-1,0 1 1,0 0 0,0-1-1,0 1 1,0 0 0,0 0 0,0-1-1,1 1 1,-1 0 0,1 0-1,-1-1 1,1 1 0,-1 0 0,1 0-1,0 0 1,-1 0 0,1 0-1,0 0 1,0 0 0,0 0-1,0 0 1,0 0 0,0 1 0,0-1-1,0 0 1,0 1 0,0-1-1,0 1 1,0-1 0,1 1 0,-1-1-1,0 1 1,0 0 0,1-1-1,-1 1 1,0 0 0,1 0-1,-1 0 1,0 0 0,0 0 0,1 0-1,0 1 1,9 1-845,-1 1-1,0 0 1,0 1 0,17 8 0,-6-3-1179,20 2-2997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9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239 135 12811,'-5'7'5225,"-13"4"-3209,-5 4 33,-6-7 7,-3-8-199,-2-7-369,-1-12-280,5-9-584,5 2-232,17-8-240,8 5-144,21 8-104,10 9-240,11 14-960,5 4-520,2 20-1265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232 331 14979,'-9'-10'5913,"-1"-3"-3744,7-8-1569,-1-2-280,3-3-192,-6-10-248,1 5-1104,6 7-649</inkml:trace>
  <inkml:trace contextRef="#ctx0" brushRef="#br0" timeOffset="1">89 82 14507,'-89'-42'5449,"123"42"-3800,12 0-425,15-4-104,1 4-232,-8-11-664,3 8-504,-13-7-1424,-5-1-1249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0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11554,'3'-10'5580,"9"-5"-4157,-4 5-627,30-46 1710,-18 30-1730,-2-2 1,-1 0-1,15-34 0,-2-22 622,-30 84-1379,0 1 0,0-1 0,0 0 0,0 0 0,0 0 0,0 0 0,0 0 0,1 0 0,-1 0 0,0 0 0,0 0 0,0 0 0,0 0 0,0 0 0,0 0 0,0 0 0,0 0 0,1 0 0,-1 0 0,0 1 0,0-1 0,0 0 0,0 0 0,0-1 0,0 1 0,0 0 0,1 0 0,-1 0 0,0 0 0,0 0 0,0 0 0,0 0 1,0 0-1,0 0 0,0 0 0,0 0 0,1 0 0,-1 0 0,0 0 0,0 0 0,0 0 0,0 0 0,0-1 0,0 1 0,0 0 0,0 0 0,0 0 0,0 0 0,5 21 229,-2-3-396,3 12-482,2 0 0,1-1 1,1 0-1,17 33 0,1-19-1642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10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1211 17 14731,'-91'-17'5825,"94"19"-3288,17 3-2113,13-2-368,15 7-144,6 3-472,-7-7-1160,-5 6-729</inkml:trace>
  <inkml:trace contextRef="#ctx0" brushRef="#br0" timeOffset="1">64 262 10986,'-21'2'6066,"-22"3"1447,69-10-6497,54-2-215,19-7-169,64-8-80,22 8-16,10-1-304,3 4-32,-42 9-104,-32-4-88,-54 7-440,-28 9-264,-40-8-152,-15 4-257,-17-7-783,-4-3-192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27 13339,'-6'-7'5937,"-7"-6"-2800,16 7-1225,10 6-1056,15 0-320,25 5-399,-7-1-97,7 3-1137,-1 1-855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3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1574 145 8938,'15'-26'3945,"11"-21"-1273,-34 10-1335,-12 9 359,-42 22 120,-35 14-175,-30 45-721,-21 24-376,-49 54-328,7 35-88,-3 49-104,-7 25 80,47 17-48,26-7-8,59-45-624,44-32-872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3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1066 17 10442,'0'-6'4817,"-11"-4"-1712,-25 15-801,-39 26-559,-14 19-441,-23 41-736,-18 18-192,-15 47-32,-3 23 48,13 29-80,38 11-95,42-27-834,22-13-775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3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13203,'4'8'5810,"1"9"-4372,8 25-1358,37 86 1092,6 20-32,78 142-1,-77-192 1399,-57-92-1208,4-10-187,25-23-1051,148-190 5,-137 165-71,-4 6-51,2 2 1,1 1-1,3 2 1,1 2-1,2 2 1,1 2-1,67-38 1,-82 55-119,2 0-794,43-18 0,-31 22-1181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4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11931,'3'-12'4402,"4"-11"-465,-3 23-2743,0 15 402,0 25-219,-1 78 1,-3-52-1007,0 51-133,-2-41-762,3 1 1,18 113-1,-17-178 152,1-1 0,0 1 1,1-1-1,1 0 0,0 0 0,0-1 0,13 19 0,-18-28 260,1 0 0,0 1 1,0-1-1,0 0 0,0 0 0,1 0 1,-1 0-1,0 0 0,0 0 0,1 0 1,-1 0-1,0 0 0,1 0 0,-1-1 0,1 1 1,-1 0-1,4 0 0,-4-1 49,0 0-1,0-1 0,0 1 1,1 0-1,-1 0 0,0-1 1,0 1-1,0-1 1,0 1-1,0-1 0,0 1 1,0-1-1,0 0 0,-1 1 1,1-1-1,0 0 1,0 0-1,0 1 0,0-3 1,4-4-137,0-1 0,-1 0 0,0 0 0,-1-1 0,3-9 0,-4 12 107,27-91-484,27-183 1,-34 157 633,15-57 1132,-10 61 2842,-24 106-1788,-7 23-478,-4 20-227,-4 36 224,11-60-1763,-38 305 414,32-219-2003,7 148 1,8-160-948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5:4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76 292 12523,'-28'-32'5571,"-14"-20"-2043,36 42-1561,14 14-707,13 17-249,68 66 449,187 202-86,-274-287-1369,30 36 124,56 52 0,-88-89-107,1-1 0,-1 1 0,1-1 0,-1 0 0,1 1 0,-1-1-1,1 1 1,-1-1 0,1 0 0,0 1 0,-1-1 0,1 0 0,-1 0 0,1 1 0,0-1 0,-1 0 0,1 0 0,0 0 0,-1 0 0,1 0 0,0 0 0,-1 0 0,1 0 0,0 0 0,-1 0 0,1-1-1,0 1 1,-1 0 0,1 0 0,0-1 0,-1 1 0,1 0 0,-1-1 0,2 0 0,13-20 517,-11 14-466,45-93 845,-3 5-472,-13 41-205,2 1-1,73-83 1,102-83-2190,-176 185 859,-24 23-1536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 11250,'0'0'306,"1"-1"0,-1 1 0,0-1 0,1 1 0,-1-1 0,0 0 0,0 1 0,1-1 0,-1 0 0,0 1 0,0-1 0,0 1 0,0-1 0,0 0 0,0 1-1,0-1 1,0 0 0,0 1 0,-1-1 0,1 0 0,0 1 0,0-2 0,-1 2-246,1 0-1,0 0 1,0 0-1,-1-1 1,1 1-1,0 0 1,-1 0-1,1 0 1,0 0-1,0 0 1,-1 0-1,1 0 1,0 0 0,-1 0-1,1 0 1,0 0-1,-1 0 1,1 0-1,0 0 1,0 0-1,-1 0 1,1 0-1,0 0 1,-1 0-1,1 0 1,0 0-1,0 1 1,-1-1 0,1 0-1,0 0 1,0 0-1,-1 0 1,1 1-1,0-1 1,0 0-1,0 0 1,-1 1-1,1-1 1,0 0-1,0 0 1,0 1-1,0-1 1,0 0 0,-1 0-1,1 1 1,0-1-1,0 0 1,0 1-1,0-1 1,0 1-1,-2 2 95,1 1 0,0 0-1,0 0 1,0-1 0,0 1 0,0 0-1,1 0 1,-1 0 0,1 0-1,0 0 1,1 4 0,-1 14 266,-17 375 2391,17-334-2912,2 1 1,3-1-1,14 64 0,-19-125-2,9 30-716,-9-31 714,0-1 0,1 1 0,-1 0 0,1 0 0,-1 0 0,1 0 0,-1-1 0,1 1 0,0 0 0,-1-1 0,1 1 0,0 0 0,0-1 0,-1 1 0,1-1 0,0 1 0,0-1 0,0 1 0,-1-1 0,1 0 0,0 0 0,0 1 0,0-1 0,0 0 0,0 0 0,0 0 0,0 0 0,0 0 0,0 0 0,1 0 0,21-5-2174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16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13251,'4'2'5441,"-4"4"-3056,1 14-361,-1 30-440,-1 21-191,-1 40-497,-4 11-360,-1 3-280,4-1-256,3-20-640,3-18-480,0-23-1001,-3-14-511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1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7 199 13299,'-7'0'7224,"7"0"-7067,4 11 2562,14 21-2373,-13-25 538,43 74 1022,-7-10-1066,3-3 0,91 109 1,-135-176-839,4 3 18,0 1 0,0-1 0,0 0 1,0-1-1,0 1 0,1-1 0,5 3 1,-11-6-3,1 0 0,-1 0 0,1-1 1,-1 1-1,0 0 0,1-1 1,-1 1-1,1-1 0,-1 1 1,1-1-1,-1 1 0,1-1 0,-1 1 1,1-1-1,0 1 0,-1-1 1,1 0-1,0 1 0,-1-1 0,1 1 1,0-1-1,0 0 0,-1 1 1,1-1-1,0 0 0,0 0 1,0 1-1,0-1 0,0 0 0,0 1 1,0-1-1,0 0 0,1 1 1,-1-1-1,0 0 0,0 1 1,0-1-1,1 0 0,-1 1 0,1-2 1,25-40 281,-25 41-305,206-306 704,-33 86-580,-144 190-209,-24 26-160,-1 0 0,1 0 1,-1-1-1,-1 0 0,6-8 0,-2 7-1602,-3 1-1177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1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20 227 12219,'-1'0'183,"0"0"-1,0 0 1,0 0 0,0 1 0,0-1 0,0 1 0,0-1 0,0 0 0,0 1 0,0 0 0,0-1 0,0 1-1,0-1 1,0 1 0,0 0 0,1 0 0,-1 0 0,0-1 0,0 3 0,1-3-115,0 1-1,0 0 1,0-1 0,0 1 0,0-1-1,1 1 1,-1 0 0,0-1 0,1 1-1,-1-1 1,0 1 0,1-1 0,-1 1-1,0-1 1,1 0 0,-1 1 0,1-1-1,-1 1 1,1-1 0,-1 0 0,1 1-1,-1-1 1,1 0 0,0 0 0,0 1-1,7 2 153,0 0 0,0 0 1,0-1-1,0 0 0,11 1 0,-2-1-47,1-1 1,-1 0-1,1-1 1,-1-1-1,1-1 1,-1 0-1,0-1 1,1-1-1,-2-1 1,1 0-1,21-11 0,-37 16-119,0 0-1,0-1 1,0 1-1,0-1 0,0 1 1,1-1-1,-1 1 0,0-1 1,-1 0-1,1 1 0,0-1 1,0 0-1,0 0 1,0 0-1,-1 0 0,1 0 1,0 0-1,-1 0 0,1 0 1,-1 0-1,1 0 0,-1 0 1,1 0-1,-1 0 1,0 0-1,1 0 0,-1-1 1,0 1-1,0 0 0,0 0 1,0 0-1,0 0 0,0-1 1,0 1-1,-1 0 1,1 0-1,0 0 0,-1 0 1,1 0-1,-1 0 0,1-1 1,-1 1-1,1 0 0,-1 0 1,0 1-1,1-1 0,-2-1 1,-4-5 423,-1 1-1,0 0 1,0 0-1,-1 0 1,-9-5 0,-36-19 981,27 16-580,-45-33 0,69 46-859,0 0 0,1 0-1,-1-1 1,0 1 0,1 0 0,0-1 0,-1 1 0,1-1 0,0 1 0,0-1 0,0 0 0,0 1 0,0-1 0,0 0-1,0 0 1,0 0 0,0-2 0,1 4-21,1-1 1,-1 0-1,0 1 0,0-1 0,0 1 1,0-1-1,1 0 0,-1 1 0,0-1 0,1 1 1,-1-1-1,0 1 0,1-1 0,-1 1 1,1-1-1,-1 1 0,1 0 0,-1-1 0,1 1 1,-1-1-1,2 1 0,25-8-205,-8 6-203,1 1 0,-1 1 0,0 0 0,35 7 0,76 22-3219,-91-18 2339,0-2 0,78 7 1,-101-16 1172,-8 0 244,0 0-1,1 1 1,-1 0-1,0 0 1,16 4-1,-23-4-30,1 0 0,-1-1 0,1 1 0,-1 0 0,1 0 1,-1 0-1,0 0 0,0 0 0,1 0 0,-1 0 0,0 1 0,0-1 0,0 0 0,0 1 0,0-1 0,-1 0 0,1 1 0,0-1 0,-1 1 0,1-1 1,-1 1-1,1 0 0,-1-1 0,0 1 0,0-1 0,1 1 0,-1 0 0,0-1 0,-1 1 0,1 0 0,0-1 0,0 1 0,-1-1 0,1 1 0,-2 2 1,1 1 80,0-1 0,-1 0 0,1 0 0,-1 0 0,0 0 0,0-1 0,-1 1 0,1 0 0,-1-1 0,0 0 0,0 1 0,0-1 0,0 0 0,0 0 0,-1-1 0,1 1 0,-1-1 0,0 0 0,0 0 0,1 0 0,-1 0 0,-1-1 0,1 1 0,0-1 0,0 0 0,0-1 0,-1 1 0,1-1 0,-7 1 1,5-2-77,1 1 1,-1 0 0,0-1 0,1 0 0,-1-1 0,0 1 0,1-1-1,0 0 1,-1 0 0,1-1 0,0 1 0,0-1 0,1-1 0,-1 1-1,0 0 1,1-1 0,0 0 0,0 0 0,0 0 0,0-1-1,1 1 1,-5-8 0,5 5-72,1 1 0,-1 0 0,1-1 0,0 1 0,1-1 0,0 0 0,0 1 0,0-1 0,1-10 0,0 14-64,0 0 0,0 0 1,0 0-1,1 0 0,-1 0 0,1 0 1,0 1-1,0-1 0,0 0 0,0 0 1,0 1-1,1-1 0,-1 1 1,1-1-1,0 1 0,0 0 0,0 0 1,0-1-1,0 1 0,0 1 0,0-1 1,1 0-1,-1 0 0,0 1 0,5-2 1,-1 1-251,0 2 0,0-1 0,0 1 0,0-1 0,0 2 0,0-1 1,0 1-1,0 0 0,0 0 0,-1 0 0,1 1 0,0 0 0,7 4 1,35 19-3817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1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 10018,'1'-4'7066,"-2"4"-7051,1 0-1,0 0 0,0-1 0,0 1 0,0 0 0,0 0 1,0 0-1,-1 0 0,1 0 0,0 0 0,0 0 0,0 0 1,0 0-1,0 0 0,-1 0 0,1 0 0,0 0 0,0 0 0,0 0 1,0 0-1,0 1 0,-1-1 0,1 0 0,0 0 0,0 0 1,0 0-1,0 0 0,0 0 0,0 0 0,0 0 0,-1 0 1,1 0-1,0 1 0,0-1 0,0 0 0,0 0 0,0 0 1,0 0-1,0 0 0,0 0 0,0 1 0,0-1 0,0 0 0,0 0 1,0 0-1,0 0 0,0 0 0,0 1 0,0-1 0,0 0 1,0 0-1,0 0 0,0 0 0,0 0 0,0 1 0,0-1 1,0 0-1,0 0 0,-4 19 448,1 1 0,-2 33-1,4-42-237,1-1 0,1 1 0,0-1 0,0 1 0,1-1 0,1 0 0,-1 1 0,2-1 0,-1-1 0,1 1 0,1 0 0,0-1 0,8 12 0,-10-16-141,1 0 0,0-1 0,0 0 1,0 0-1,0 0 0,1 0 0,0-1 0,-1 1 0,1-1 0,1 0 0,-1-1 0,0 1 0,0-1 1,1 0-1,0-1 0,-1 1 0,1-1 0,0 0 0,-1 0 0,1-1 0,0 0 0,0 0 0,0 0 0,6-2 1,-5 1-39,0-1 1,0 0-1,0 0 1,0-1-1,-1 1 1,1-2-1,-1 1 1,0-1-1,0 0 1,0 0-1,-1 0 1,1-1-1,-1 0 1,0 0-1,0 0 1,-1-1-1,0 0 1,0 1 0,0-2-1,0 1 1,-1 0-1,0-1 1,-1 1-1,1-1 1,-1 0-1,0 0 1,-1 0-1,0 0 1,0 0-1,-1 0 1,1 0-1,-1 0 1,-1-1-1,0 1 1,0 0-1,-2-8 1,1 7-888,2 3-554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4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 11482,'-2'-1'6794,"-6"6"-1921,6 9-4185,1 15-264,2 49-272,7-39-264,-3-13-1168,3 5-921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7 14251,'1'-1'251,"-1"1"0,1-1-1,-1 1 1,1-1 0,-1 1 0,1 0-1,-1-1 1,1 1 0,-1 0 0,1-1-1,0 1 1,-1 0 0,1-1 0,0 1-1,-1 0 1,1 0 0,0 0 0,-1 0-1,1 0 1,0 0 0,-1 0 0,1 0-1,0 0 1,-1 0 0,1 0 0,0 0-1,-1 0 1,1 0 0,1 1 0,-2 0-118,1 0 0,-1 0 1,1 0-1,-1 0 0,1 0 1,-1 0-1,0 1 0,1-1 1,-1 0-1,0 0 1,0 0-1,0 0 0,0 0 1,0 1-1,0 1 0,-12 55-435,11-53 742,-7 18-330,-1 0-1,0 0 0,-21 33 1,16-31-52,2 0 0,-10 28 0,20-40 19,8-9-24,14-10 2,-17 4-50,21-8 29,73-28 77,-85 34-98,-1 1-1,1 1 1,0 0 0,-1 0 0,1 2 0,22 0-1,-24 1-527,0 0 0,1-1 0,-1 0-1,1 0 1,19-5 0,1-7-3271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11458,'2'1'556,"0"0"-1,0-1 1,0 1-1,0 0 0,0 1 1,0-1-1,-1 0 1,1 1-1,0-1 0,-1 1 1,1-1-1,-1 1 1,1-1-1,-1 1 0,0 0 1,2 2-1,-2 0-255,1-1-1,-1 1 0,0-1 1,0 1-1,0 0 1,0-1-1,-1 1 1,0 6-1,0 3-116,-1-1 1,-1 0-1,0 0 1,-7 21-1,0-10-24,0 0-1,-2-1 1,0 0 0,-25 34-1,-5 12 347,38-67 603,4-11-627,8-17-85,-7 24-392,0-1-1,0 1 1,1 0-1,0 0 0,-1 0 1,1 0-1,0 0 1,1 1-1,-1-1 0,0 1 1,1 0-1,-1 0 1,1 0-1,-1 1 0,1-1 1,0 1-1,0 0 1,0 0-1,0 0 1,0 0-1,0 1 0,0-1 1,0 1-1,6 1 1,6 1-77,1 1 1,0 1 0,0 1-1,27 12 1,-31-12-756,1 1-1,0-2 1,0 0 0,0 0-1,25 2 1,-6-7-2077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12275,'10'14'5431,"-5"16"-3962,-5-23-994,0 3-164,0 0 0,-1 1 0,0-1 0,0 0 0,-2 0 0,1 0 0,-6 13 0,-30 67 1299,32-80-1210,0 0 1,0 0-1,-1 0 1,0-1-1,-14 14 1,21-23-386,0 0 0,0 0 0,0-1 0,0 1 0,0 0 0,0 0 0,0 0 0,0 0 0,0-1 0,0 1 0,0 0 0,0 0 0,0 0 0,0 0 0,0 0 0,0-1 0,-1 1 0,1 0 0,0 0 0,0 0 0,0 0 0,0 0 0,0 0 0,0-1 0,-1 1 0,1 0 0,0 0 0,0 0 0,0 0 0,0 0 0,0 0 0,-1 0 0,1 0 0,0 0 0,0 0 0,0 0 0,0 0 0,-1 0 0,1 0 0,0 0 0,0 0 0,0 0 0,0 0 1,-1 0-1,1 0 0,0 0 0,0 0 0,0 0 0,0 0 0,0 0 0,-1 0 0,1 0 0,0 0 0,0 0 0,0 1 0,0-1 0,0 0 0,0 0 0,-1 0 0,1 0 0,0 0 0,0 0 0,0 1 0,0-1 0,0 0 0,0 0 0,0 0 0,0 0 0,0 1 0,7-18 526,-5 15-534,0-1 1,0 1-1,0 0 0,1 0 0,-1 0 0,1 0 0,0 0 1,-1 0-1,1 0 0,0 1 0,0 0 0,0-1 0,0 1 1,0 0-1,1 1 0,-1-1 0,0 0 0,0 1 1,1 0-1,-1 0 0,0 0 0,0 0 0,1 0 0,-1 1 1,0-1-1,0 1 0,0 0 0,4 1 0,6 5-76,-1 0 0,-1 0-1,1 1 1,-1 1 0,16 16-1,-19-17-186,-1-1 0,1 0 0,0 0 1,1-1-1,0 0 0,-1-1 0,2 0 0,-1 0 0,18 6 0,-24-11 69,0 0 1,0 0-1,0 0 0,0-1 0,0 1 1,0-1-1,0 1 0,0-1 1,0 0-1,-1 0 0,1-1 1,0 1-1,-1 0 0,1-1 0,-1 0 1,0 0-1,1 1 0,-1-1 1,0 0-1,0-1 0,0 1 0,0 0 1,0-1-1,-1 1 0,1-1 1,-1 1-1,0-1 0,1 0 0,-1 1 1,-1-1-1,1 0 0,0 0 1,-1 0-1,1 0 0,-1 0 1,0-4-1,-4-11-4038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15643,'4'3'6050,"13"4"-4098,-4-4-384,17-1-327,5 1-273,9-1-488,8 4-136,-6-1-648,-9-3-504,-8-6-1049,-11-5-687,-11-3-3297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14379,'3'0'5553,"15"0"-3400,-4 5-889,11 0-264,9 0-240,-15-5-536,12 2-152,-1 1-1112,-14-3-824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16195,'-39'-54'6258,"47"59"-4210,-9-5-671,-4-3-217,3 3-408,1 0-1272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12067,'2'1'13482,"-4"-2"-12281,2-1-41,9 2-5089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35 232 12203,'-35'47'5251,"41"-61"79,7-35-2964,2-7-1328,18-84 999,-33 140-2031,0 0-1,0-1 1,0 1 0,0-1 0,0 1 0,1-1 0,-1 1 0,0 0 0,0-1 0,0 1 0,1-1-1,-1 1 1,0 0 0,1-1 0,-1 1 0,0 0 0,0-1 0,1 1 0,-1 0 0,1 0 0,-1-1-1,0 1 1,1 0 0,-1 0 0,1 0 0,-1 0 0,0-1 0,1 1 0,-1 0 0,1 0 0,-1 0-1,1 0 1,-1 0 0,1 0 0,-1 0 0,0 0 0,1 0 0,-1 0 0,1 0 0,-1 1 0,1-1-1,-1 0 1,1 0 0,-1 0 0,0 0 0,1 1 0,-1-1 0,0 0 0,1 1 0,-1-1 0,0 0-1,1 0 1,-1 1 0,0-1 0,1 1 0,-1-1 0,0 0 0,0 1 0,0-1 0,1 1-1,22 30 42,-20-26-28,17 26-31,27 37 27,-43-62-23,1 0 0,0-1 0,1 0 1,0 0-1,-1-1 0,1 0 1,1 1-1,-1-2 0,8 4 0,-14-7 10,0 1 0,1-1 0,-1 0 0,0 0-1,0 0 1,0 0 0,1 0 0,-1 0 0,0 0-1,0 0 1,1 0 0,-1 0 0,0 0 0,0 0-1,1 0 1,-1 0 0,0 0 0,0 0-1,1 0 1,-1 0 0,0 0 0,0 0 0,1 0-1,-1 0 1,0 0 0,0 0 0,0-1 0,1 1-1,-1 0 1,0 0 0,0 0 0,0 0 0,1 0-1,-1-1 1,0 1 0,0 0 0,0 0-1,0 0 1,0-1 0,1 1 0,-1 0 0,0-1-1,0-15 181,-12-29 244,8 30-305,0-2-101,1 0 0,1 0 0,0-34 0,3 50-97,-1 0-1,0 0 1,0 0-1,1 0 1,-1 0-1,1 0 1,-1 0-1,1 0 1,0 0-1,-1 0 1,1 0-1,0 0 1,-1 0 0,1 0-1,0 1 1,0-1-1,0 0 1,0 1-1,0-1 1,0 0-1,0 1 1,0-1-1,0 1 1,0 0-1,0-1 1,0 1 0,0 0-1,0 0 1,1-1-1,-1 1 1,0 0-1,0 0 1,0 0-1,0 0 1,2 1-1,33 2-2917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12363,'-7'17'5153,"-12"12"-2689,-2 3-7,-15-15 87,-2-8-183,9-9-657,-16-17-287,14-14-649,10-3-272,17-9-336,24 12-64,7 7-160,12 9-240,-14 15-664,1 4-553,2 14-1751,-6 3-3114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13131,'67'72'5424,"-67"-72"-5363,0 0 1,0 1-1,0-1 1,1 0-1,-1 0 0,0 1 1,0-1-1,1 0 1,-1 0-1,0 1 1,0-1-1,0 0 1,1 0-1,-1 0 1,0 1-1,1-1 1,-1 0-1,0 0 1,1 0-1,-1 0 0,0 0 1,0 0-1,1 0 1,-1 1-1,0-1 1,1 0-1,-1 0 1,0 0-1,1 0 1,-1-1-1,0 1 1,1 0-1,-1 0 1,0 0-1,1 0 1,-1 0-1,0 0 0,1 0 1,-1-1-1,0 1 1,0 0-1,1 0 1,-1 0-1,0-1 1,0 1-1,1 0 1,-1 0-1,0-1 1,0 1-1,0 0 1,1 0-1,-1-1 0,0 1 1,0 0-1,0-1 1,0 1-1,0 0 1,0-1-1,0 1 1,2-25 1237,-2 18-728,2-17 177,2 0 0,0 0 0,1 1 0,2 0 0,0 0 0,15-31 0,-21 53-735,-1 0 0,1 1 0,-1-1 0,1 0 0,-1 0 0,1 0 1,-1 1-1,1-1 0,0 0 0,-1 1 0,1-1 0,0 0 0,0 1 0,0-1 0,-1 1 0,1 0 0,0-1 0,1 0 1,-2 1-9,1 0 0,0 1 0,-1-1 1,1 0-1,-1 0 0,1 0 0,-1 0 1,1 0-1,0 1 0,-1-1 0,1 0 1,-1 0-1,1 1 0,-1-1 1,1 0-1,-1 1 0,0-1 0,1 0 1,-1 1-1,1-1 0,0 1 0,15 33 20,-14-29-27,4 11-29,1 1 0,1-2 1,0 1-1,2-1 1,11 16-1,-16-25 20,0-1-1,0 0 1,0 0 0,0 0 0,1 0-1,0-1 1,0 0 0,0 0 0,1-1-1,-1 1 1,1-1 0,0-1-1,0 1 1,0-1 0,8 1 0,-14-3 16,-1 0 1,0 0 0,1 0 0,-1 0-1,1 0 1,-1 0 0,0 0 0,1 0 0,-1 0-1,1 0 1,-1 0 0,0 0 0,1 0-1,-1 0 1,0-1 0,1 1 0,-1 0-1,1 0 1,-1 0 0,0-1 0,0 1 0,1 0-1,-1-1 1,0 1 0,1 0 0,-1 0-1,0-1 1,0 1 0,0 0 0,1-1-1,-1 0 1,2-17 217,-11-27 179,7 34-313,-5-21 153,5 21-229,-1 0 0,2 0 1,-2-23-1,3 33-80,0 0 0,1 1 1,-1-1-1,0 0 0,0 0 0,1 1 0,-1-1 0,0 0 0,1 0 0,-1 1 0,0-1 0,1 1 1,-1-1-1,1 0 0,0 1 0,-1-1 0,1 1 0,-1-1 0,1 1 0,0-1 0,-1 1 0,1 0 1,0-1-1,-1 1 0,1 0 0,0 0 0,0-1 0,-1 1 0,1 0 0,0 0 0,0 0 1,0 0-1,-1 0 0,1 0 0,0 0 0,1 0 0,29 6-2858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28 195 14163,'17'73'11098,"-19"-81"-8345,-9-19-873,4 1-319,-4-20-1065,3 1-176,4 4-328,6 7-408,-5 10-1505,9 7-1071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1 545 13851,'13'-14'6705,"6"-17"-5943,-13 20 17,227-467 5913,-225 468-5866,-4 19-463,-2 40-357,-1-14 28,2-3-382,2 0-1,1 0 0,2 0 0,20 55 0,-18-65-603,0 0 0,1-2-1,1 1 1,20 25 0,-3-11-1765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1 224 16003,'86'41'6426,"-94"-59"-3826,1-6-895,-1-9-473,-5-4-464,12 1-656,-8 4-472,-2 2-760,9 6-472,-9 5-1313,6 7 96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 16187,'-28'-12'6498,"52"7"-4370,14 4-407,9-2-321,2-4-536,6 4-520,-6-10-168,-7 10-520,-5-2-384,-17 5-1040,-4 8-577</inkml:trace>
  <inkml:trace contextRef="#ctx0" brushRef="#br0" timeOffset="1">55 165 17300,'4'1'6489,"6"-2"-5113,11 1-135,15 0-305,3-5-344,5 5-576,-3-5-520,1 2-1625,-8 3-463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9 12123,'2'-2'4761,"8"-4"3104,-17 42-6776,-25 63-441,-2-33-264,-4 6-1192,15 6-561,5-8-1063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73 6793,'-3'-8'15611,"-7"9"-10861,2 1-4568,4-1-59,0 0-1,-1 0 1,1 0-1,-1 0 1,0-1 0,1 1-1,-8-1 1,12-1-117,0 1 1,-1 0-1,1 0 1,0 0-1,0 0 1,0-1-1,-1 1 1,1 0-1,0 0 1,0 0-1,0-1 1,0 1-1,-1 0 1,1 0-1,0-1 1,0 1 0,0 0-1,0 0 1,0-1-1,0 1 1,0 0-1,0-1 1,0 1-1,0 0 1,0 0-1,0-1 1,0 1-1,0 0 1,0-1-1,0 1 1,0 0-1,0 0 1,0-1-1,0 1 1,1 0-1,-1 0 1,0-1-1,15-22 157,-11 19-168,0 1 0,0-1 0,0 1 0,0 0-1,1 0 1,-1 1 0,10-5 0,-3 2-47,-10 4 41,0 0 0,1 1-1,-1-1 1,0 0 0,0 1 0,0-1-1,0 1 1,1-1 0,-1 1-1,0 0 1,1 0 0,-1 0 0,0-1-1,0 1 1,1 0 0,-1 0 0,0 1-1,1-1 1,-1 0 0,0 0 0,0 1-1,1-1 1,-1 0 0,2 2-1,-2-1 9,0 0 0,0 0 0,-1 0 0,1 0 0,0 1 0,0-1-1,-1 0 1,1 0 0,0 1 0,-1-1 0,1 1 0,-1-1 0,0 0-1,1 1 1,-1-1 0,0 1 0,0 2 0,0 1-105,0 0 0,-1-1 0,1 1 0,-1 0 0,0 0 0,0-1 0,0 1 0,-1 0 0,0-1 0,0 0 0,0 1 0,-4 4 0,-7 0-1487,7-6-1065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13627,'-8'9'5825,"-18"14"-2768,-5 18-1425,-9 7-856,-6 6-144,9 9-1072,3 1-744,12-2-1664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2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4 9978,'-4'4'9381,"-3"4"-5051,-9 9-730,11-15-3454,0 0 1,0 0 0,1 0 0,-1-1 0,0 0-1,0 0 1,0 0 0,0-1 0,-6 0 0,10 0-137,1 0 1,-1 0 0,1 0-1,-1 0 1,1 0-1,-1 0 1,1 0 0,0 0-1,-1-1 1,1 1 0,-1 0-1,1 0 1,-1-1-1,1 1 1,0 0 0,-1 0-1,1-1 1,0 1-1,-1 0 1,1-1 0,0 1-1,-1-1 1,1 1 0,0 0-1,0-1 1,0 1-1,-1-1 1,1 1 0,0-1-1,0 1 1,0-1-1,0 1 1,0-1 0,0 1-1,0-1 1,0 1-1,0 0 1,0-1 0,0 1-1,0-1 1,0 1 0,0-1-1,0 1 1,1-1-1,-1 1 1,0-1 0,1-1-9,-1 0 1,1 0-1,0 1 0,-1-1 1,1 0-1,0 1 1,0-1-1,0 1 1,0-1-1,0 1 0,2-2 1,0 2-12,1-1-1,0 1 1,-1 0-1,1 0 1,0 1-1,0-1 1,-1 1 0,1-1-1,0 1 1,0 1-1,0-1 1,-1 0-1,1 1 1,0 0 0,4 1-1,-5-1 6,-1 0 0,1 0-1,-1 0 1,0 0 0,1 0 0,-1 0-1,0 1 1,0-1 0,0 1 0,3 2-1,-4-3 6,0 0 0,-1 0 0,1 0 0,-1 0-1,1 0 1,0 0 0,-1 0 0,0 0-1,1 0 1,-1 1 0,0-1 0,1 0 0,-1 0-1,0 0 1,0 0 0,0 0 0,0 1 0,0-1-1,0 0 1,0 0 0,-1 0 0,1 0-1,-1 2 1,1-3 0,0 1-1,-1-1 1,1 0 0,0 1-1,-1-1 1,1 0-1,0 0 1,-1 1-1,1-1 1,0 0 0,-1 0-1,1 0 1,-1 1-1,1-1 1,-1 0 0,1 0-1,0 0 1,-1 0-1,1 0 1,-1 0-1,1 0 1,-1 0 0,1 0-1,-1 0 1,1 0-1,0 0 1,-1 0-1,1 0 1,-1-1 0,1 1-1,0 0 1,-1 0-1,1 0 1,-1-1 0,1 1-1,0 0 1,-1 0-1,1-1 1,0 1-1,-1 0 1,1-1 0,0 1-1,-1-1 1,-15-14-427,15 15 347,-10-17-2533,3 4-102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111 307 8634,'-2'6'294,"0"-2"120,0 1-1,0 0 1,1 1-1,0-1 1,0 0 0,0 10-1,1-15-369,0 1-1,0-1 1,0 1-1,0-1 1,0 1-1,0-1 1,1 0-1,-1 1 1,0-1-1,0 1 1,0-1-1,1 0 1,-1 1-1,0-1 1,0 0-1,1 1 1,-1-1-1,0 0 1,1 0-1,-1 1 1,1-1 0,-1 0-1,0 0 1,1 1-1,-1-1 1,1 0-1,-1 0 1,0 0-1,1 0 1,0 0-1,1 0 77,1 0 0,-1 0-1,0 0 1,1-1 0,-1 1 0,0-1-1,1 0 1,-1 0 0,3-1 0,21-12 453,-1 0 1,0-1 0,-1-2-1,39-35 1,78-89 1042,-139 139-1597,6-6 229,1-1-1,-1 0 0,-1-1 1,0 0-1,0 0 0,10-22 0,-16 31-210,-1 1 0,0-1 0,1 1 0,-1-1-1,0 1 1,0-1 0,1 1 0,-1-1 0,0 1-1,0-1 1,0 1 0,1-1 0,-1 0 0,0 1-1,0-1 1,0 1 0,0-1 0,0 0 0,0 1-1,0-1 1,0 1 0,-1-1 0,1 1 0,0-1-1,0 0 1,0 1 0,-1-1 0,1 1-1,-1-1 1,0 1 24,0 0 1,-1 1-1,1 0 0,0-1 0,-1 1 0,1 0 1,0 0-1,0 0 0,0-1 0,0 1 0,0 0 0,0 1 1,-1 0-1,-23 27 173,2 1-1,1 1 1,2 1 0,-20 40-1,20-36-190,-127 274-197,13-23-248,94-225 328,25-41 78,28-44 130,17-40-1,-12 23-101,28-47 0,-32 67-29,1 1-1,1 0 1,0 1-1,1 1 1,1 1-1,1 0 1,21-14-1,-1 6-3,1 1 0,75-31 0,-113 53 0,3-1-2,0 0 0,-1 0 0,1 0 0,-1 0 0,0-1-1,1 0 1,-1 0 0,7-6 0,-10 9 2,1 0 0,0 0 0,0 0 0,0 0 0,0 1 0,0-1 0,0 1 0,-1-1 1,1 1-1,0-1 0,0 1 0,-1 0 0,1 0 0,2 2 0,16 6-13,-16-7 18,0-1-1,0 1 1,0-1 0,0 0 0,1 0-1,-1 0 1,0 0 0,1-1 0,-1 0-1,1 0 1,-1 0 0,0 0 0,1-1-1,-1 0 1,0 0 0,0 0-1,1 0 1,-1-1 0,6-2 0,14-10 31,-8 7-34,-1-1 0,0-1 0,-1 0 0,0-1-1,-1-1 1,20-19 0,-33 29-57,1 1 1,-1 0-1,0-1 1,0 1-1,1 0 1,-1-1-1,0 1 0,0-1 1,0 1-1,0-1 1,1 1-1,-1 0 1,0-1-1,0 1 1,0-1-1,0 1 0,0-1 1,0 1-1,0-1 1,0 1-1,0-1 1,0 1-1,-1 0 0,1-1 1,0 1-1,0-1 1,0 1-1,0-1 1,-1 1-1,1 0 0,0-1 1,0 1-1,-1 0 1,1-1-1,-1 1 1,0 3-2186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5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10 157 10466,'34'-33'3758,"-27"27"-1940,15 2 545,51 9-2169,-72-5-185,1 0 1,0 0-1,-1 1 1,1-1-1,-1 0 1,1 1-1,-1 0 1,1-1-1,-1 1 1,1 0-1,-1 0 1,0-1-1,1 1 1,1 2-1,-3-2 7,1-1-1,-1 1 1,0-1-1,0 1 1,0 0-1,1-1 1,-1 1 0,0-1-1,0 1 1,0-1-1,0 1 1,0 0-1,0-1 1,0 1-1,0-1 1,0 1-1,0 0 1,-1-1 0,1 1-1,0-1 1,0 1-1,0-1 1,-1 1-1,1-1 1,0 1-1,-1 0 1,-3 4 144,0 0 1,-1-1-1,1 0 0,-1 1 1,-8 4-1,5-3-17,-5 6-8,0 0 1,1 1 0,0 0-1,1 1 1,0 0-1,1 0 1,1 1 0,0 1-1,-12 31 1,20-46-136,1-1 0,-1 1-1,1 0 1,-1 0 0,1 0 0,0 0 0,-1 0 0,1 0-1,0 0 1,0 0 0,0 0 0,0 0 0,0 0-1,0 0 1,0 1 0,0-1 0,0 0 0,0 0 0,1 0-1,-1 0 1,0 0 0,1 0 0,-1-1 0,1 1-1,-1 0 1,1 0 0,-1 0 0,1 0 0,0 0 0,-1-1-1,1 1 1,0 0 0,0 0 0,-1-1 0,1 1-1,0-1 1,0 1 0,0-1 0,0 1 0,0-1 0,0 1-1,0-1 1,0 0 0,0 0 0,0 1 0,0-1-1,0 0 1,0 0 0,0 0 0,0 0 0,1 0-1,7-1 2,-1 1 0,0-1 0,1-1 0,-1 0 0,12-4 0,32-14 69,-1-2-1,-1-2 1,0-3-1,47-34 1,-39 18 185,-2-3-1,51-53 1,-87 77 84,-20 22-326,0 1-1,0-1 1,-1 0-1,1 0 1,0 0-1,-1 0 1,1 0 0,0 0-1,-1 0 1,1 0-1,0-1 1,-1 1-1,1 0 1,0 0 0,-1 0-1,1 0 1,0 0-1,0 0 1,-1 0-1,1-1 1,0 1 0,0 0-1,-1 0 1,1 0-1,0-1 1,0 1-1,-1 0 1,1 0 0,0-1-1,0 1 1,0 0-1,0-1 1,0 1-1,-1 0 1,1 0 0,0-1-1,0 1 1,0 0-1,0-1 1,0 1-1,0 0 1,0-1 0,0 1-1,0 0 1,0-1-1,0 1 1,0 0-1,0-1 1,0 1 0,0 0-1,1 0 1,-1-1-1,0 1 1,0 0-1,0-1 1,0 1 0,0 0-1,1 0 1,-1-1-1,0 1 1,0 0-1,1 0 1,-1 0 0,0-1-1,0 1 1,1 0-1,-1 0 1,-23 5 348,18-1-338,1-1-1,-1 1 0,1 0 0,0 1 1,0-1-1,0 1 0,1-1 1,0 1-1,0 0 0,0 0 1,0 1-1,1-1 0,0 1 1,-3 9-1,0 2-38,1 1-1,1-1 1,-3 31 0,6-38 3,0 1-1,0 0 1,1-1 0,0 1 0,1 0 0,0-1 0,1 1 0,0-1 0,1 0 0,6 13 0,-8-19 11,0 0 0,1-1 0,-1 1 0,1 0 0,0-1-1,0 0 1,1 1 0,-1-1 0,1 0 0,-1-1 0,1 1 0,0-1 0,0 1 0,0-1 0,0 0 0,0-1-1,1 1 1,-1-1 0,0 0 0,1 0 0,-1 0 0,1 0 0,-1-1 0,1 0 0,-1 0 0,8-1 0,5-2 23,0-1 0,0-1 0,0-1 1,0 0-1,-1-1 0,0 0 0,28-20 1,-29 18-6,0 0-1,0 1 1,0 0 0,1 2 0,0 0 0,1 0 0,-1 1 0,20-2 0,-32 7-50,1 0 1,0 0-1,0 0 0,0 0 1,0 1-1,5 1 0,-8-1-163,-1-1 1,1 0-1,-1 1 0,1 0 1,-1-1-1,1 1 0,-1 0 1,0 0-1,1 0 0,-1 0 1,0 0-1,1 0 0,-1 0 1,0 0-1,0 0 0,0 1 0,0-1 1,0 0-1,-1 1 0,2 2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 14243,'-1'-2'5689,"4"1"-3968,13 1-465,25 0-584,14 3-264,15-3-432,2-3-360,-3 3-1512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25 251 13451,'-1'-2'5257,"-1"1"-3881,-4-17-175,-9-60-457,26 37-320,10 4-536,-11-1-448,-3 3-1185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95 11338,'-11'-16'5154,"-6"-5"-2402,16 3-519,9 2-801,21 8-360,23-1-520,12 3-128,14 9-720,0 0-792,-10 7-2017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15515,'3'-95'5263,"-3"94"-5177,0-1-1,1 0 1,-1 1 0,0-1 0,1 1 0,-1-1 0,1 1 0,0-1 0,0 1-1,-1-1 1,1 1 0,0 0 0,0-1 0,0 1 0,0 0 0,1 0-1,-1 0 1,0-1 0,0 1 0,1 1 0,-1-1 0,0 0 0,1 0-1,-1 0 1,1 1 0,-1-1 0,1 1 0,0-1 0,-1 1 0,1 0-1,-1-1 1,1 1 0,0 0 0,-1 0 0,1 0 0,0 0 0,2 1 0,3-1 200,26 1 32,0 0 1,-1 3 0,1 0-1,-1 3 1,0 0 0,37 15 0,-67-22-316,7 3 12,0 1 0,0 0-1,0 0 1,9 6-1,-17-9-12,0 0 1,1 0-1,-1 0 0,0-1 0,1 1 0,-1 1 0,0-1 0,0 0 0,0 0 1,0 0-1,0 1 0,0-1 0,0 0 0,-1 1 0,1-1 0,0 1 0,-1-1 0,1 1 1,-1-1-1,1 1 0,-1-1 0,0 1 0,0 0 0,0-1 0,0 1 0,0-1 0,0 1 1,0-1-1,0 1 0,-1 0 0,1-1 0,0 1 0,-1-1 0,0 2 0,-2 2 20,-1 0 0,1-1 0,-1 1 0,0-1-1,0 0 1,0 0 0,-1 0 0,0-1 0,1 1 0,-1-1-1,-8 3 1,-63 27 316,66-29-284,-16 5-27,0-1 1,-1-1 0,1-1-1,-1-1 1,-47 2-1,126-10-2982,89-16 1,-30 2 780,-97 15 1950,121-9-1711,-116 10 1938,1 2 0,0 0 1,-1 1-1,33 7 0,-49-8 110,-1 0-1,1-1 1,-1 1-1,0 0 1,1 0-1,-1 0 1,0 1-1,0-1 1,1 0-1,-1 1 1,0 0 0,2 2-1,-3-3-21,-1 0-1,0 0 1,1 0-1,-1 0 1,0 0-1,1 0 0,-1 0 1,0 0-1,0 0 1,0 0-1,0 0 1,0 0-1,0 0 1,0 0-1,0 0 1,-1 0-1,1 0 1,0 0-1,-1 0 1,1 0-1,-1 0 1,1 0-1,-1 0 1,1 0-1,-1 0 1,1 0-1,-1-1 1,0 1-1,0 0 1,1 0-1,-1-1 1,-1 2-1,-7 7 390,0 0 1,-1-1-1,0 0 0,0-1 0,0 0 1,-1 0-1,0-1 0,0 0 0,-1-1 1,0-1-1,0 0 0,0 0 0,0-1 1,0-1-1,-17 2 0,25-4-401,-1-1-1,1 1 1,0-1-1,-1 0 1,1 0 0,0 0-1,0 0 1,-1-1-1,1 0 1,0 0-1,0 0 1,1 0-1,-1 0 1,-4-5-1,6 5-72,0 1-1,0-1 0,0 0 1,0-1-1,1 1 0,-1 0 1,1 0-1,-1-1 0,1 1 1,0-1-1,0 1 0,0-1 0,0 1 1,1-1-1,-1 0 0,1 1 1,-1-1-1,1 0 0,0 1 1,0-1-1,0 0 0,1 0 1,0-2-1,0 1-81,0 1 1,1-1 0,0 1-1,0 0 1,0 0-1,0 0 1,0 0-1,1 0 1,-1 0-1,1 1 1,0-1 0,0 1-1,0 0 1,0 0-1,0 0 1,0 0-1,1 0 1,-1 1 0,1-1-1,-1 1 1,1 0-1,-1 0 1,7 0-1,3-2-572,1 1-1,0 0 1,-1 1 0,1 1-1,15 1 1,24 6-2314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7 174 14235,'42'36'6233,"-48"-46"-3104,-1-6-1569,-4-9-207,4-4-729,4 0-432,-2-7-1152,2-1-681,-4 9-167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14155,'28'3'5577,"34"4"-4144,14 2-89,10-4-576,-1 0-632,-2 0-1496,-7-2-585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23 336 11338,'-16'-53'13043,"10"2"-9084,6 43-3894,1 0-1,0 0 0,0 0 0,1 0 1,0 0-1,1 0 0,0 0 0,0 1 1,0-1-1,1 1 0,0 0 0,6-8 1,-1 2-117,0 1 1,1 0 0,1 0-1,0 1 1,0 0 0,1 1-1,0 0 1,1 1-1,17-9 1,-29 17 25,-1 1 0,1-1 0,1 1 1,-1-1-1,0 1 0,0-1 0,0 1 0,0 0 0,0-1 0,0 1 0,0 0 0,1 0 1,-1 0-1,0 0 0,0 0 0,0 0 0,0 0 0,0 1 0,1-1 0,-1 0 0,0 1 0,0-1 1,0 0-1,0 1 0,0-1 0,0 1 0,0 0 0,0-1 0,0 1 0,0 0 0,0 0 1,-1-1-1,1 1 0,0 0 0,0 1 0,0 0 0,-1-1 0,0 0 0,1 1 0,-1-1 0,0 0 0,0 1 0,0-1 0,0 0-1,0 1 1,0-1 0,0 0 0,-1 1 0,1-1 0,0 0 0,-1 0 0,1 1 0,-1-1 0,0 0 0,1 0 0,-1 0 0,0 1 0,0-1 0,1 0 0,-1 0 0,0 0 0,0 0 0,0-1 0,0 1-1,-2 1 1,-14 10-35,-2-2 0,1 1 0,-27 9 0,-31 18 81,76-38-19,-1 0 0,1 0-1,0 0 1,0 0 0,0 0-1,0 0 1,0 0 0,0 0-1,-1 1 1,1-1 0,0 0-1,0 0 1,0 0 0,0 0-1,0 0 1,0 0 0,0 1-1,0-1 1,0 0 0,0 0-1,0 0 1,0 0 0,0 1 0,0-1-1,0 0 1,0 0 0,0 0-1,0 0 1,0 0 0,0 1-1,0-1 1,0 0 0,0 0-1,0 0 1,0 0 0,0 1-1,0-1 1,0 0 0,0 0-1,0 0 1,0 0 0,1 0-1,-1 1 1,9 6-3,13 3-30,6-2-69,1-2-1,36 3 0,-4 1-35,-46-8 126,0 0 1,0-1 0,-1 0-1,1-1 1,17-3 0,-23 2 16,-1 0 1,0-1-1,1 0 0,-1-1 1,0 0-1,-1 0 0,1-1 1,0 0-1,-1 0 0,11-8 1,-10 4 50,6-3 103,-13 11-134,-1 0 1,0 0-1,1-1 0,-1 1 0,0 0 1,0 0-1,1 0 0,-1 0 1,0 0-1,1 0 0,-1 0 1,0 0-1,1 0 0,-1 0 1,0 0-1,1 0 0,-1 0 1,0 0-1,1 0 0,-1 0 1,0 0-1,0 0 0,1 1 1,-1-1-1,0 0 0,1 0 0,-1 0 1,0 0-1,0 1 0,1-1 1,-1 0-1,0 0 0,0 1 1,0-1-1,1 0 0,-1 0 1,0 1-1,0-1 0,0 0 1,0 1-1,3 4-27,0 1 0,0-1 0,0 0 0,0-1 0,1 1 0,0 0 0,0-1 0,0 0 0,0 0 0,1 0 0,0-1 0,5 4 0,-2-2-10,-5-3-47,0 0-1,1 0 1,-1 0 0,1 0-1,-1-1 1,1 0-1,0 0 1,-1 0 0,1 0-1,0-1 1,0 1 0,-1-1-1,1 0 1,0 0 0,0 0-1,0 0 1,-1-1 0,7-1-1,-2-1-545,0 0-1,-1 0 0,1-1 1,-1 0-1,0 0 0,12-9 1,5-7-1585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8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13491,'16'-7'5329,"8"-1"-3385,17 2-967,-2 1-9,0 6-528,-3 4-264,-22 5-464,4 11-112,-29 0-216,-15 5-56,-13-1 271,-11-3 121,6-7 280,6-4 64,24-2-8,10-8 8,21 4-152,15 3-392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103 126 15003,'-99'42'7922,"97"-47"-6170,1-10-559,1-6-377,6-6-768,2-7-488,-5-2-1105,2 7-639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91 9538,'7'-8'1162,"8"-13"1524,-15 21-2587,0 0-1,0-1 1,0 1 0,0 0 0,1-1-1,-1 1 1,0-1 0,0 1 0,0 0-1,0-1 1,0 1 0,0 0 0,0-1-1,0 1 1,0-1 0,-1 1 0,1 0 0,0-1-1,0 1 1,0 0 0,0-1 0,0 1-1,-1 0 1,1-1 0,0 1 0,0 0-1,0 0 1,-1-1 0,1 1 0,0 0-1,-1 0 1,1-1 0,0 1 0,0 0-1,-1 0 1,1 0 0,0-1 0,-1 1-1,1 0 1,-1 0 0,1 0 0,0 0 0,-1 0-1,1 0 1,0 0 0,-1 0 0,1 0-1,0 0 1,-1 0 0,0 0 0,0 0 83,0 0 1,0 0-1,0-1 1,0 1-1,0 0 1,0-1-1,-1 1 1,1-1 0,0 1-1,0-1 1,0 1-1,0-1 1,1 0-1,-1 0 1,0 1-1,0-1 1,0 0-1,1 0 1,-1 0 0,-1-2-1,2 3-128,0-1-1,0 0 1,0 1-1,0-1 1,-1 0-1,2 1 1,-1-1-1,0 0 1,0 1 0,0-1-1,0 0 1,0 1-1,0-1 1,1 0-1,-1 1 1,0-1-1,1 0 1,-1 1 0,0-1-1,1 1 1,-1-1-1,1 1 1,-1-1-1,1 1 1,-1-1-1,1 1 1,-1-1-1,1 1 1,-1 0 0,1-1-1,0 1 1,-1 0-1,1-1 1,0 1-1,1 0 1,11-4 76,0 0 0,1 1 1,0 1-1,-1 0 0,1 1 0,0 1 1,0 0-1,23 3 0,-32-2-117,-1 0 0,0-1 0,1 1-1,-1 1 1,0-1 0,0 1 0,0-1 0,0 1-1,0 1 1,0-1 0,0 0 0,-1 1 0,6 5 0,-7-7-6,-1 1 1,0-1 0,0 1 0,0 0 0,0-1 0,0 1 0,0 0 0,0 0 0,0 0-1,-1 0 1,1 0 0,-1 0 0,1-1 0,-1 1 0,0 1 0,0-1 0,0 0 0,0 0 0,0 0-1,0 0 1,0 0 0,-1 0 0,1 0 0,-1-1 0,1 1 0,-1 0 0,0 0 0,0 0-1,0 0 1,0-1 0,-3 4 0,-1 2 23,-1 0 0,-1 0 0,1-1-1,-1 0 1,0-1 0,0 1 0,-1-1 0,0-1-1,-10 6 1,-13 4 67,-34 10 0,63-24-97,0 1-1,1-1 0,-1 1 1,0 0-1,1 0 1,-1-1-1,1 1 0,-1 0 1,1 0-1,-1 1 1,-1 1-1,6 3-84,14-2-38,95-1-425,-69-3 155,59 8 0,-97-8 354,0 1-1,-1 0 1,1 0-1,-1 0 1,0 1-1,1-1 1,-1 1-1,0 0 1,0 0-1,4 3 1,-7-4 33,-1-1-1,0 1 1,1-1-1,-1 1 1,1-1-1,-1 1 1,0-1 0,1 1-1,-1-1 1,0 1-1,1 0 1,-1-1-1,0 1 1,0 0 0,0-1-1,0 1 1,1-1-1,-1 1 1,0 0 0,0-1-1,0 1 1,-1 0-1,1-1 1,0 2-1,-1 0 8,1-1-1,-1 1 0,0 0 1,0-1-1,0 1 0,0-1 1,-1 1-1,1-1 0,0 0 1,-1 1-1,1-1 0,-2 1 1,-18 12 58,0-2 1,0 0 0,-1-1 0,-1-1-1,1-2 1,-1 0 0,-1-1 0,0-1 0,0-2-1,0 0 1,-28 0 0,47-5-1610,17-2-540,15-2-1785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9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16363,'43'27'6098,"-39"-57"-4778,0-6-312,2-5-520,-1 2-536,8 7-1480,-2 4-720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4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54 121 6065,'-54'-39'14786,"57"29"-13243,18-11-692,-16 16-775,1 0 0,0 0 0,1 1 0,-1-1 0,1 2 0,0-1-1,0 1 1,0 0 0,0 0 0,0 0 0,1 1 0,-1 1 0,1-1 0,12 0 0,3 2 145,44 5 0,-59-4-211,-1 1 0,1-1 0,-1 2 1,1-1-1,-1 1 0,0 0 0,0 0 1,0 1-1,9 6 0,-14-9-9,-1 0-1,0 0 1,0 0-1,0 0 1,-1 0-1,1 1 1,0-1-1,0 0 1,-1 0-1,1 1 1,0-1-1,-1 0 1,1 1 0,-1-1-1,0 0 1,1 1-1,-1-1 1,0 1-1,0-1 1,0 0-1,0 1 1,0-1-1,0 1 1,0-1-1,-1 1 1,1-1-1,-1 0 1,1 1 0,-1-1-1,1 0 1,-1 1-1,1-1 1,-1 0-1,0 0 1,0 0-1,0 1 1,0-1-1,-2 2 1,-4 5 24,-1 0 0,-1 0 0,-16 11 0,18-14-6,-10 8 30,-1-1 0,0 0-1,-1-2 1,0 0 0,-1-1 0,-38 12-1,45-17-64,14-2-153,26-1-465,-24-1 568,26-1-599,-1 2 0,0 1 0,1 1 1,-1 1-1,27 9 0,-53-13 641,-1 0 0,0 0 0,0 1 0,0-1 0,1 1 0,-1-1 0,0 1 0,0-1 0,0 1 0,0 0 0,0 0 0,0-1 0,0 1 0,0 0 0,0 0 0,-1 0 0,1 0 0,0 0-1,-1 0 1,1 0 0,0 0 0,0 3 0,-1-3 19,0 0 0,0 0-1,0 1 1,-1-1-1,1 0 1,0 0 0,-1 1-1,1-1 1,-1 0 0,1 0-1,-1 0 1,0 0 0,1 0-1,-1 0 1,0 0-1,0 0 1,0 0 0,-1 1-1,-5 4 64,-1 1 0,0-2 0,-1 1 0,-10 4 0,-130 58 1550,149-68-1640,-1 0 0,1 0 0,-1 0 0,1 0 0,-1 0 0,1 0 0,0 0 1,-1 0-1,1 0 0,-1 0 0,1 0 0,0 1 0,-1-1 0,1 0 0,0 0 0,-1 0 0,1 1 0,0-1 0,-1 0 0,1 1 1,0-1-1,0 0 0,-1 1 0,1-1 0,0 0 0,0 1 0,-1-1 0,1 0 0,0 1 0,0-1 0,0 1 0,0-1 0,18 5-1928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46 144 10466,'3'0'4681,"-4"6"-1576,-8 6-1601,-7 6-400,3 9-175,3 4-545,10 0-128,15-3-224,6-4-32,21-8-32,-6-8 8,2-8-16,-4-3-104,-8-7-560,-7-3-473,2-3-1431</inkml:trace>
  <inkml:trace contextRef="#ctx0" brushRef="#br0" timeOffset="1">61 1 12611,'9'1'4929,"19"-1"-2985,1 4-728,18-1-247,-1-5-249,-2 1-792,-13 2-568,-20 4-1129,-8 15-943</inkml:trace>
  <inkml:trace contextRef="#ctx0" brushRef="#br0" timeOffset="2">41 144 13339,'-8'-2'5137,"5"4"-3841,22 1-352,12 0-543,13 2-401,-2 0-1569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3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14779,'-3'4'6335,"-2"18"-5324,1 5-528,1 5-295,-2 0-1,-1-1 0,-2 1 0,-1-1 0,-1 0 0,-15 30 0,17-46-174,2-3 35,0 0-1,-1 0 0,0-1 1,-1 0-1,-10 12 1,29-33-5,0 2-1,1-1 1,1 2 0,-1 0 0,1 0-1,0 1 1,1 1 0,-1 0 0,1 1-1,0 0 1,0 1 0,1 1 0,-1 0-1,1 1 1,-1 0 0,21 3 0,-1 1-454,-16-1-663,1 0 0,35-3 0,-20-4-1504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16331,'5'0'1049,"0"4"-65,-2 5 3401,-3 8-2577,2 62-407,3-38-681,-2-9-280,17-10-312,4-3-24,15-8-384,2-4-216,-6-10-897,0-9-655,-11-2-1249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15643,'21'-1'6010,"23"-9"-4482,11 0-208,9 2-376,-9 0-447,-5 10-938,-12 3-647,-24 9-1416</inkml:trace>
  <inkml:trace contextRef="#ctx0" brushRef="#br0" timeOffset="1">45 207 11530,'-10'-5'4898,"7"10"-2682,14-5-1240,25 0-608,16 6-480,3-4-4625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16 156 12995,'-1'0'146,"0"0"0,0 0 0,1 1 0,-1-1 1,0 0-1,0 1 0,1-1 0,-1 1 0,0-1 0,1 1 1,-1-1-1,0 1 0,1 0 0,-1-1 0,1 1 1,-1 0-1,1-1 0,-1 1 0,1 0 0,-1 0 0,1-1 1,0 1-1,-1 0 0,1 0 0,0 1 0,0-1-71,1 0 0,0-1 0,0 1 0,0-1 0,0 1 0,-1 0 0,1-1 0,0 0 0,0 1-1,0-1 1,0 1 0,0-1 0,0 0 0,0 0 0,0 0 0,0 0 0,2 0 0,71 1-32,-65-1 114,4-1-138,29 1-28,0-3 0,62-12 0,-101 15 12,1-1 1,-1 0-1,-1 0 1,1 0-1,0 0 0,0 0 1,0-1-1,0 1 1,3-4-1,-5 4 16,-1 1 0,0 0 0,1-1-1,-1 1 1,0 0 0,0-1 0,1 1 0,-1-1 0,0 1-1,0-1 1,0 1 0,0 0 0,1-1 0,-1 1-1,0-1 1,0 1 0,0-1 0,0 1 0,0-1-1,0 1 1,0-1 0,0 1 0,0-1 0,-1 1 0,1-1-1,0 1 1,0 0 0,0-1 0,-1 1 0,1-1-1,0 1 1,0 0 0,-1-1 0,1 1 0,-1-1-1,-4-3 250,0-1 0,-1 1 0,1 1 0,-1-1 0,0 1 0,0 0 0,-7-2 0,-162-57 4104,143 47-3759,32 15-608,0 0 0,0 0-1,-1 0 1,1 0-1,0-1 1,0 1 0,-1 0-1,1 0 1,0 0 0,0-1-1,0 1 1,-1 0-1,1 0 1,0 0 0,0-1-1,0 1 1,0 0 0,0 0-1,-1-1 1,1 1-1,0 0 1,0-1 0,0 1-1,0 0 1,0 0 0,0-1-1,0 1 1,0 0-1,0-1 1,0 1 0,0 0-1,0 0 1,0-1 0,0 1-1,0 0 1,0 0-1,1-1 1,-1 1 0,0 0-1,0 0 1,0-1 0,0 1-1,0 0 1,1 0-1,-1-1 1,0 1 0,0 0-1,1 0 1,-1 0 0,0-1-1,0 1 1,0 0-1,1 0 1,-1 0 0,1 0-1,17-7-95,7 5-556,0 1 0,37 3 0,9 4-1551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6 196 11995,'-2'1'1277,"2"-1"-1183,0 1 0,-1-1 0,1 1 0,0-1 0,-1 1 0,1-1 0,0 0 0,-1 1 0,1-1 0,0 1-1,0-1 1,0 1 0,0-1 0,-1 1 0,1 0 0,0-1 0,0 1 0,0-1 0,0 1 0,0-1 0,0 1 0,0-1 0,0 1 0,1-1 0,-1 1 0,0-1 0,0 1 0,0-1 0,0 1 0,1-1-1,-1 1 1,0-1 0,1 1 0,-1-1 0,1 1 0,0 2-43,1 0 0,-1-1-1,1 1 1,-1-1-1,1 1 1,0-1 0,0 0-1,0 0 1,0 0 0,0 0-1,1 0 1,-1 0 0,1-1-1,-1 1 1,1-1 0,-1 0-1,1 1 1,0-1-1,0 0 1,0-1 0,-1 1-1,1 0 1,0-1 0,0 0-1,0 0 1,0 0 0,0 0-1,0 0 1,0 0 0,0-1-1,0 1 1,0-1 0,-1 0-1,1 0 1,0 0-1,0 0 1,-1-1 0,1 1-1,-1-1 1,4-1 0,-5 2 80,0 0 0,0-1 0,0 1 1,0 0-1,0 0 0,0 0 0,0 0 1,-1-1-1,1 1 0,0 0 0,-1-1 1,1 1-1,-1-1 0,0 1 0,1-1 1,-1 1-1,0-1 0,0 1 0,0-1 1,0 1-1,0-1 0,0 1 0,0-1 0,0 1 1,-1 0-1,1-1 0,-1 1 0,1-1 1,-1 1-1,1 0 0,-2-2 0,-3-7 728,-1 0-1,0 1 0,-10-13 1,1 2 91,10 12-710,0 0-1,1-1 1,-1 0 0,2 0 0,-1 0-1,-2-11 1,6 19-243,-1-1 0,1 0 0,0 0 0,0 1 0,0-1 0,-1 0 0,2 0 0,-1 1-1,0-1 1,0 0 0,0 0 0,1 1 0,-1-1 0,1 0 0,0 1 0,-1-1 0,1 1 0,0-1 0,0 1 0,0-1 0,0 1 0,0-1-1,0 1 1,0 0 0,1 0 0,-1-1 0,0 1 0,1 0 0,-1 0 0,1 0 0,-1 1 0,1-1 0,-1 0 0,1 0 0,0 1 0,-1-1-1,1 1 1,0 0 0,0-1 0,2 1 0,6-1-333,0 1-1,0-1 1,1 2-1,-1 0 1,0 0-1,0 0 1,0 2-1,0-1 1,-1 1-1,14 6 1,-17-7-119,1 1 1,-1 0-1,1 1 1,-1-1-1,0 1 1,-1 0-1,1 1 1,-1-1-1,0 1 1,0 0 0,0 1-1,0-1 1,-1 1-1,0 0 1,5 11-1,-7-13 466,-1 1 0,0-1 0,-1 0 0,1 1 1,-1-1-1,0 1 0,0-1 0,0 1 0,-2 4 0,2-7 106,-1 0 0,1 0 0,-1 1 0,1-1 0,0 0 0,0 0 0,0 1 0,0-1 0,0 0 0,0 0 0,0 0 0,1 1-1,-1-1 1,1 0 0,0 0 0,0 0 0,0 0 0,0 0 0,0 0 0,0 0 0,0 0 0,1 0 0,-1 0 0,1-1 0,-1 1 0,1-1 0,-1 1 0,1-1 0,0 0 0,4 3 0,2-1-15,1 0-1,0 0 1,1 0 0,-1-1-1,0-1 1,1 0 0,-1 0-1,1-1 1,14-1 0,-4 0-95,-1-2 0,1 0 0,28-8 1,-44 10-192,0 0 0,0-1 0,-1 1 0,1-1 0,0 0 0,0 0 0,-1 0 0,1 0 0,-1 0 0,0-1 0,0 0 0,1 1 0,-2-1 0,1 0 0,0-1 0,-1 1 0,1 0 0,-1-1 0,0 0 0,0 1 0,2-8 0,2-7-2385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2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14011,'44'-2'6865,"1"6"-3872,-25-2-2827,-1 2 0,0 0 1,0 1-1,30 12 0,-47-16-314,1 1 0,-1-1 0,0 0 0,0 0 0,1 1-1,-1-1 1,0 1 0,0 0 0,-1 0 0,1-1 0,0 1 0,-1 0 0,1 1 0,-1-1 0,2 3 0,-3-4 37,1 0 0,-1 0 0,0 0 0,0 0 0,0 1 0,0-1 0,0 0 1,0 0-1,0 0 0,-1 0 0,1 0 0,0 0 0,-1 1 0,1-1 0,0 0 0,-1 0 1,1 0-1,-1 0 0,0 0 0,1 0 0,-1-1 0,0 1 0,0 0 0,1 0 1,-1 0-1,0-1 0,0 1 0,0 0 0,0-1 0,0 1 0,0-1 0,0 1 0,0-1 1,0 1-1,0-1 0,-2 1 0,-25 9-227,0-1 0,-1-2 0,-39 6 0,-5 1 2002,72-14-1610,0 0 0,-1 1 0,1-1 0,0 0 0,0 0 0,0 1 0,-1-1 0,1 1 0,0-1 0,0 1 0,0 0 0,0-1 0,0 1 0,0 0 0,0 0 0,0 0 0,0-1 0,-1 3 0,2-2-32,0-1 1,0 1-1,0-1 1,0 1 0,0 0-1,0-1 1,1 1-1,-1-1 1,0 1-1,0 0 1,0-1 0,1 1-1,-1-1 1,0 1-1,1-1 1,-1 1-1,0-1 1,1 1 0,-1-1-1,1 1 1,-1-1-1,1 0 1,-1 1-1,1-1 1,0 1 0,7 4-146,0 0 1,0-1-1,16 6 1,22 8-369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72 253 13403,'-55'24'4732,"54"-24"-4671,1 0 0,-1 0 0,1 0 0,-1 0 1,1 0-1,-1 0 0,1 0 0,-1 0 1,1 0-1,-1 0 0,1 0 0,-1 0 0,1 0 1,-1-1-1,1 1 0,-1 0 0,1 0 1,-1 0-1,1-1 0,0 1 0,-1 0 1,1-1-1,-1 1 0,1 0 0,0-1 0,-1 1 1,1 0-1,0-1 0,0 1 0,-1-1 1,1 1-1,0-1 0,0 1 0,-1 0 0,1-1 1,0 1-1,0-1 0,0 0 0,-1-21 1125,1 17-833,-1-14 189,2 0 1,0 1 0,2-1-1,7-30 1,-9 43-520,1 0-1,0 0 1,1 0-1,0 1 1,-1-1-1,2 1 1,-1 0-1,1 0 0,-1 0 1,1 0-1,1 1 1,-1 0-1,1 0 1,0 0-1,-1 0 1,2 1-1,-1-1 1,8-2-1,-3 1-24,1 2 0,0-1 0,0 2-1,1-1 1,-1 1 0,17 0 0,-24 1-6,-1 1 0,1 0 0,-1 0 0,1 0 0,-1 0 0,1 1 0,-1-1 0,1 1 0,-1 0 0,1 0 0,-1 0 0,0 1 0,0-1 0,0 1 0,0-1 0,0 1 0,0 0 0,0 0 0,0 1 0,-1-1 0,1 1 1,-1-1-1,1 1 0,2 4 0,-5-5-1,1 0 1,0 1-1,-1-1 1,0 0-1,0 0 1,0 0 0,0 1-1,0-1 1,0 0-1,0 0 1,-1 0-1,1 1 1,-1-1-1,1 0 1,-1 0-1,0 0 1,0 0 0,0 0-1,0 0 1,0 0-1,-2 1 1,0 2 0,-1 0 0,0-1 0,0 1 0,0-1 0,0 0 0,-1 0 0,-4 3 0,-15 7 367,-1-1 0,1 0 0,-2-2-1,-27 8 1,52-18 338,7 0-355,22 6-254,18 8-76,-9-3-469,1-1-1,45 8 1,-73-18-266,1 1 0,-1-1-1,1-1 1,-1 0 0,1 0 0,-1-1 0,1 0 0,-1-1 0,1 0 0,-1-1-1,0 0 1,0-1 0,15-7 0,1-9-3592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68 135 8346,'118'-84'4178,"-85"57"-1815,-23 8 1147,-10 19-3455,0 0 0,0 0 0,0 0 0,0-1 0,1 1 0,-1 0 0,0 0 0,0 0 0,0 0 0,0 0 0,0-1 0,0 1-1,0 0 1,-1 0 0,1 0 0,0 0 0,0 0 0,0-1 0,0 1 0,0 0 0,0 0 0,0 0 0,0 0 0,0 0 0,0 0 0,0-1 0,0 1 0,-1 0-1,1 0 1,0 0 0,0 0 0,0 0 0,0 0 0,0 0 0,0 0 0,0 0 0,-1 0 0,1-1 0,0 1 0,0 0 0,0 0 0,0 0 0,0 0 0,-1 0-1,1 0 1,0 0 0,0 0 0,0 0 0,0 0 0,-1 0 0,1 0 0,0 0 0,0 1 0,0-1 0,0 0 0,-15 5 1431,-17 13 83,12-4-1207,1 0-1,0 2 0,1 0 1,0 0-1,1 2 1,1 0-1,-19 29 1,33-44-348,1 0-1,-1-1 1,0 1 0,1 0 0,-1 0 0,1 1 0,0-1 0,0 0 0,1 0 0,-1 0 0,0 1 0,1-1 0,0 0 0,0 1 0,0-1 0,0 0 0,1 4 0,0-5-11,0 1 1,0-1-1,0 0 0,1 0 0,-1 0 0,1 0 0,-1 0 1,1 0-1,0-1 0,-1 1 0,1 0 0,0-1 0,0 1 0,0-1 1,0 0-1,0 0 0,1 0 0,-1 0 0,0 0 0,1 0 1,-1-1-1,0 1 0,1-1 0,2 1 0,21 3-12,0-2 0,0-1-1,0-1 1,31-3 0,106-23-1861,-154 24 1536,-5 1-18,1 0 0,-1 0 0,1 0 1,-1 0-1,0-1 0,0 0 0,0 0 0,1 0 0,3-3 0,0-3-2122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12291,'50'7'5561,"-47"-25"-2369,4 0-535,-12-8-504,5 0-473,-10-5-864,10 8-376,-5 9-1344,-4 9-1144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 13035,'-10'12'5105,"-8"20"-3513,13 14-384,4 2-207,6 0-305,27-13-176,1-15-80,4-22-96,12-6 136,-15-18-8,-1-7 88,-19-14-7,-6 0-185,-8 3-208,-6 4-320,-1 20-881,1 14-535,4 27-1705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14283,'0'1'108,"15"29"2966,-8-19-1476,-7-11-1558,0 0 1,0 0-1,0 0 0,0 0 1,0 0-1,0 0 1,0 1-1,0-1 0,0 0 1,1 0-1,-1 0 1,0 0-1,0 0 0,0 0 1,0 0-1,0 0 1,0 0-1,0 0 1,0 0-1,0 0 0,0 0 1,1 0-1,-1 0 1,0 0-1,0 0 0,0 0 1,0 0-1,0 0 1,0 0-1,0 0 0,0 0 1,1 0-1,-1 0 1,0 0-1,0 0 0,0 0 1,0 0-1,0 0 1,0 0-1,0 0 1,0 0-1,0 0 0,0 0 1,1 0-1,-1 0 1,0 0-1,0 0 0,0-1 1,0 1-1,0 0 1,0 0-1,0 0 0,0 0 1,0 0-1,0 0 1,0 0-1,0 0 1,0 0-1,0-1 0,0 1 1,0 0-1,0 0 1,28-72 4329,-24 60-4028,1 0-1,0 0 1,0 0-1,2 1 1,10-16 0,-16 26-332,-1 0 0,1 1 0,-1-1 0,1 1 0,0-1 0,-1 1 0,1-1-1,-1 1 1,1-1 0,0 1 0,-1-1 0,1 1 0,0 0 0,0 0 0,-1-1 0,1 1 0,0 0 0,0 0 0,-1 0 0,1 0 0,0 0 0,0 0 0,-1 0 0,1 0 0,0 0 0,0 0 0,-1 0 0,1 0 0,0 1 0,0-1 0,-1 0 0,1 0 0,0 1 0,-1-1 0,1 1 0,0-1 0,-1 1 0,1-1 0,-1 1 0,1-1 0,0 1 0,-1-1 0,1 1 0,-1 0 0,1 0 0,23 37 1,-19-28 7,1-1-28,0-1 1,0 1-1,10 10 0,-14-18 10,-1 1-1,1-1 0,0 1 0,-1-1 1,1 1-1,0-1 0,0 0 1,0 0-1,0 0 0,0 0 0,0 0 1,0 0-1,0-1 0,0 1 0,0 0 1,0-1-1,1 0 0,-1 0 0,0 0 1,0 0-1,0 0 0,1 0 0,1-1 1,-3 1 7,1-1 1,-1 1-1,0-1 1,0 0-1,0 0 1,0 0-1,0 0 1,0 0-1,0 0 1,0 0-1,0 0 1,0 0-1,-1 0 1,1 0-1,0 0 1,-1-1-1,1 1 1,-1 0-1,1-1 1,-1 1-1,1-2 1,3-33 140,-4 28-127,1-15 14,1-35 210,-2 56-288,1 0-1,-1 0 1,0-1 0,1 1-1,-1 0 1,1 0-1,0 0 1,0 0-1,-1 0 1,2 0 0,-1 0-1,0 1 1,0-1-1,0 0 1,1 1-1,-1-1 1,1 0 0,-1 1-1,1 0 1,2-2-1,-2 2-151,0 1 0,0-1 0,0 1 0,0 0-1,1 0 1,-1 0 0,0 0 0,0 0 0,1 0 0,-1 0-1,0 1 1,0-1 0,0 1 0,0 0 0,0-1 0,1 1-1,-1 0 1,-1 0 0,4 2 0,22 15-2364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13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12707,'2'4'1168,"0"-1"1,0 2 0,-1-1 0,1 0-1,-1 0 1,1 8 0,0 28 1089,-4-18-1993,-9 34-1,11-54-119,-5 18 23,0-1 1,-2-1-1,0 1 0,-1-1 1,-1 0-1,0-1 1,-2 0-1,0-1 0,0 0 1,-24 25-1,42-46-118,-1 1 0,1 0-1,0 0 1,0 0 0,0 1-1,0 0 1,1 1 0,-1 0-1,1 0 1,-1 0 0,1 1-1,0 0 1,10 1 0,6-1-106,0 1 0,0 1 0,34 7 0,-27 0-36,-25-6-236,1 0-1,-1 0 1,1 0 0,-1-1 0,1 0 0,0-1 0,-1 1-1,12-2 1,-4-4-1822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14675,'55'81'4991,"-55"-81"-4936,0 1 1,0-1 0,1 0 0,-1 1 0,0-1 0,1 1 0,-1-1 0,0 0 0,1 1 0,-1-1 0,1 0 0,-1 1 0,1-1 0,-1 0 0,1 0 0,-1 0 0,1 1 0,-1-1 0,1 0 0,-1 0 0,1 0 0,-1 0 0,1 0 0,-1 0 0,1 0-1,-1 0 1,1 0 0,-1 0 0,1 0 0,-1 0 0,1 0 0,-1 0 0,1-1 0,-1 1 0,1 0 0,0-1 0,11-15 934,-6 8-495,73-112 2272,-3 6-1158,-74 111-1535,0 0 0,1 0 0,-1 0 0,1 0 0,0 1 0,0-1 0,0 1 0,0-1 0,0 1 0,5-2 0,-7 4-55,-1 0-1,1-1 0,0 1 0,-1 0 1,1 0-1,-1 0 0,1 0 1,-1 0-1,1 0 0,0 0 0,-1 0 1,1 0-1,-1 0 0,1 1 1,0-1-1,-1 0 0,1 0 0,-1 0 1,1 1-1,-1-1 0,1 0 1,-1 1-1,1-1 0,0 1 0,0 0-3,0 1 0,0-1 0,0 1 0,-1-1 0,1 1 0,0-1 0,-1 1 1,1 0-1,-1-1 0,1 1 0,-1 0 0,1 2 0,-1-2-12,4 31-6,12 39-1,-13-61-214,1 0 0,0 0 0,1 0-1,1-1 1,-1 1 0,15 18 0,-6-12-640,15 22-3228,-23-21-1843</inkml:trace>
  <inkml:trace contextRef="#ctx0" brushRef="#br0" timeOffset="1">173 222 14011,'-5'-3'5913,"8"3"-3448,8 1-897,24 6-768,15 3-344,13-2-456,7-5-584,12 2-1488,2-2-1209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8:59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11699,'0'45'8366,"0"5"-3952,0 200-2355,0-243-2025,-1 1 77,1 1 1,1 0-1,0 0 0,3 14 0,-4-23-83,0 0 0,0-1 0,0 1 0,0 0 0,0 0 0,0 0 0,1 0 0,-1-1 0,0 1 0,0 0 0,0 0 0,0 0 0,0 0 0,0 0 0,0 0 0,1-1 0,-1 1 0,0 0 0,0 0 0,0 0 0,0 0 0,1 0 0,-1 0 0,0 0 0,0 0 0,0 0 0,0 0 0,1 0 0,-1 0 0,0 0 0,0 0 0,0 0 0,0 0 0,1 0 0,-1 0 0,0 0 0,0 0 0,0 0 0,0 0 0,1 0 0,-1 0 0,0 0 0,0 0 0,0 0 0,0 0 0,1 0 0,-1 1 0,0-1 0,0 0 0,0 0 0,0 0 0,0 0 0,0 0 0,0 1 0,1-1 0,-1 0 0,0 0 0,0 0 0,0 0 0,0 0 0,0 1 0,0-1 0,0 0 0,0 0 0,0 0 0,0 1 0,0-1 0,0 0 0,11-21 855,-5 9-984,120-229 208,-122 234-149,1 0 1,0 0-1,0 0 1,8-7-1,9 0-595,-21 14 580,-1-1-1,1 1 1,0 0 0,-1 0-1,1 0 1,0 0-1,0 0 1,-1 0-1,1 0 1,0 0 0,0 0-1,-1 0 1,1 0-1,0 0 1,-1 1 0,1-1-1,0 0 1,-1 1-1,1-1 1,0 0-1,-1 1 1,1-1 0,-1 0-1,1 1 1,0-1-1,-1 1 1,1 0 0,0 0-74,-1 1 0,1-1 0,-1 0 0,0 1 0,1-1 0,-1 0 1,0 1-1,0-1 0,0 0 0,0 1 0,0-1 0,0 0 0,0 1 0,0-1 1,0 0-1,-1 1 0,1-1 0,-1 0 0,1 1 0,-2 1 0,-14 28-1238,14-28 1183,-5 7-138,-1 0-1,0 0 1,-14 12 0,11-11 376,1 0 0,-13 18 0,20-26 86,1 1-1,0 0 0,-1-1 1,2 1-1,-1 0 0,1 0 0,-1 1 1,1-1-1,0 0 0,0 0 1,1 1-1,-1-1 0,1 5 0,1-7-57,-1 1-1,1-1 0,0 1 0,0-1 0,0 1 1,0-1-1,0 0 0,0 0 0,1 1 0,-1-1 0,1 0 1,-1 0-1,1 0 0,0 0 0,0-1 0,0 1 0,0 0 1,0-1-1,0 1 0,1-1 0,-1 0 0,0 0 1,1 0-1,4 2 0,3 0 46,1 0 0,-1 0 0,1-1 0,19 1 0,6-2-910,0-1-1,46-8 1,-71 7-1233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83 13259,'43'-58'4946,"-31"38"-934,-12 19-3963,0 1-1,0 0 1,-1 0 0,1-1 0,0 1-1,0 0 1,0 0 0,0 0 0,0-1-1,0 1 1,-1 0 0,1 0 0,0 0 0,0 0-1,0-1 1,0 1 0,-1 0 0,1 0-1,0 0 1,0 0 0,-1 0 0,1 0-1,0-1 1,0 1 0,0 0 0,-1 0 0,1 0-1,0 0 1,0 0 0,-1 0 0,1 0-1,0 0 1,0 0 0,-1 0 0,1 0-1,0 0 1,0 1 0,-1-1 0,1 0 0,0 0-1,0 0 1,0 0 0,-1 0 0,-40 18 1511,30-13-1079,-10 5-214,0 1 0,1 1 0,1 1 0,0 1 0,-27 25 0,36-30-237,1 1 0,0 0 0,0 0 0,1 1 0,0 0 1,1 1-1,0-1 0,1 1 0,1 0 0,0 1 0,-5 16 0,9-25-35,0-1 0,1 1-1,-1-1 1,1 1 0,0 0-1,0-1 1,0 1-1,0 0 1,1-1 0,-1 1-1,1-1 1,0 1 0,0-1-1,0 1 1,1-1 0,-1 0-1,1 0 1,0 1-1,0-1 1,0 0 0,0 0-1,0-1 1,1 1 0,-1 0-1,1-1 1,0 0 0,0 1-1,0-1 1,0 0-1,0-1 1,0 1 0,0 0-1,1-1 1,5 2 0,5 1-121,1 0 0,0-1 0,-1-1 1,1 0-1,0-1 0,0-1 1,18-1-1,-10-1-243,0-1 0,0-1 0,0-1 0,-1-1 1,0-1-1,40-18 0,-55 21 309,0 0 1,0 0-1,-1-1 1,1 0-1,-1-1 1,-1 1-1,1-1 1,-1 0-1,0 0 1,0-1-1,-1 0 1,7-12-1,1-7 94,0-2-1,8-32 0,-7 18 26,-2 9 27,-3 9 1536,-13 58-456,-10 17-1022,8-32-458,2 1-1,-7 38 0,11-53 13,1-1-1,0 0 1,0 0 0,0 0-1,0 0 1,0 1 0,1-1-1,0 0 1,0 0 0,0 0-1,0 0 1,1 0 0,0 0-1,-1-1 1,1 1 0,1 0-1,-1-1 1,0 0 0,6 6-1,14 6-3386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 11530,'6'0'8762,"-1"16"-6713,-7 5-113,-7 17-816,-4 2-271,-5 6-617,1 2-496,6-7-1001,5-2-647,4-18-2257</inkml:trace>
  <inkml:trace contextRef="#ctx0" brushRef="#br0" timeOffset="1">0 175 13459,'5'3'5329,"16"5"-3257,2-1-663,21-1-385,5-1-272,3 0-648,5 1-352,-10-2-1216,-5-3-569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0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12971,'104'-36'5169,"-112"41"-3289,8 9-55,-7 14-249,-1 3-336,5 6-536,6-1-231,18-10-265,15 0-48,16-13 16,2-3-48,-5-10-40,-10-8-64,-2 4-384,-11-7-337,-6-5-799,-7 1-512,-5-11-2313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13131,'10'0'5233,"18"2"-3137,1 2-527,13 5-289,2 2-408,-3-1-616,0-1-344,-6-2-1032,-7-4-648</inkml:trace>
  <inkml:trace contextRef="#ctx0" brushRef="#br0" timeOffset="1">0 159 13475,'8'3'5265,"15"7"-3249,8-6-847,16-2-465,13 3-80,-1-5-1264,1 0-752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95 10650,'75'-80'5339,"-75"80"-5249,0 0-1,1-1 1,-1 1 0,0 0 0,1-1 0,-1 1 0,0 0 0,0-1 0,1 1-1,-1 0 1,0-1 0,0 1 0,0-1 0,1 1 0,-1 0 0,0-1 0,0 1-1,0-1 1,0 1 0,0-1 0,0 1 0,0 0 0,0-1 0,0 1-1,0-1 1,0 1 0,0-1 0,0 1 0,-1 0 0,1-1 0,0 0 0,-13 0 1635,-21 10 40,21-5-1507,1 1-1,0 0 0,1 1 1,-1 0-1,1 1 0,0 0 1,1 1-1,-1 0 0,2 0 0,-1 1 1,1 1-1,0 0 0,1 0 1,-10 16-1,17-24-266,-1 1 0,1-1 1,0 0-1,0 0 0,0 1 0,0-1 1,0 1-1,1-1 0,-1 1 0,1-1 1,0 1-1,-1-1 0,1 1 0,0-1 0,0 1 1,1-1-1,-1 1 0,1-1 0,-1 1 1,1-1-1,0 1 0,0-1 0,0 1 1,0-1-1,0 0 0,0 0 0,1 0 1,-1 0-1,1 0 0,-1 0 0,1 0 1,0 0-1,0 0 0,0-1 0,0 1 0,0-1 1,0 1-1,0-1 0,1 0 0,-1 0 1,3 1-1,7 2-213,1-1 1,-1-1-1,0 0 0,1 0 1,-1-1-1,21-1 1,84-11-2041,-66 5 1090,-33 4 573,91-10-3291,-39-3-3720,-67 14 7717,0 0 0,0 0 1,0 0-1,0-1 0,0 1 0,-1-1 0,1 1 0,0-1 0,3-4 0,-4 4 409,1-1 0,-1 1-1,0-1 1,-1 0 0,1 0-1,0 1 1,-1-2 0,0 1-1,1 0 1,-1 0 0,0 0-1,-1 0 1,1-4 0,0-2 1386,0 0 0,-1-1 0,-2-17 0,-3-10-140,2 17-2943,3 16 1197,0 3-82,0 0 0,0 1 0,0-1 0,0 0 0,0 0 1,-1 0-1,1 0 0,0 1 0,0-1 0,-1 0 0,1 0 0,0 1 0,-1-1 0,1 0 0,-1 0 0,1 1 0,-1-1 0,1 0 0,-1 1 0,1-1 0,-2 0 0,-2 0-1761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 13707,'-5'-1'5433,"-9"-1"-3737,-32 18-263,35 12-385,4 8-328,-4 4-440,0 3-192,11 4-912,0-12-712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80 15819,'34'-79'6042,"-50"110"-4586,-4 6-472,7 12-344,-1-5-336,9-9-808,5-5-488,6-21-1016,4-2-889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 11763,'-6'14'5537,"-3"12"-1961,-10 8-2039,-5 9-257,2 0-760,0 0-424,12-3-856,0-6-536</inkml:trace>
  <inkml:trace contextRef="#ctx0" brushRef="#br0" timeOffset="1">0 212 14611,'17'0'5513,"10"-5"-3896,24 2-1257,7-5-80,15 4-1048,2 4-993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06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415 655 11610,'1'1'217,"1"0"0,-1 0 0,1 0-1,-1 0 1,1 0 0,0 0 0,-1 0-1,1-1 1,0 1 0,0-1 0,-1 1-1,1-1 1,0 0 0,0 0 0,0 0 0,0 0-1,-1 0 1,1 0 0,3-1 0,-4-1-53,0 0 1,0 0 0,0-1-1,0 1 1,0 0 0,-1-1-1,1 1 1,-1-1 0,1 1-1,-1-1 1,0 1 0,0-1 0,0 1-1,-1-5 1,38-365 2576,-36 366-2715,-1 6-25,7-49 303,22-82 1,-24 104-174,-5 23-112,1 1 1,-1-1-1,1 1 1,0 0-1,0-1 1,0 1 0,0 0-1,1 0 1,2-5-1,-23 39 121,6-7-151,-26 33 1,-6-4-351,-3-3 0,-2-1 1,-2-3-1,-2-2 0,-2-2 0,-90 50 0,118-79-2683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12555,'55'43'4447,"-55"-43"-4379,0 1 0,1-1-1,-1 0 1,1 1 0,-1-1-1,1 0 1,-1 0 0,1 1 0,-1-1-1,0 0 1,1 0 0,0 0-1,-1 0 1,1 0 0,-1 0-1,1 0 1,-1 0 0,1 0 0,-1 0-1,1 0 1,-1 0 0,1 0-1,-1 0 1,1 0 0,-1 0-1,1-1 1,-1 1 0,1 0 0,-1 0-1,1-1 1,-1 1 0,0 0-1,1-1 1,6-15 1072,-5 9-630,12-23 543,1 0 1,1 1-1,2 0 1,0 2 0,34-38-1,-51 65-1042,4-6 378,0-1 1,0 1-1,0-1 0,-1 1 0,0-1 0,5-11 0,-10 52-1376,2 1 0,11 67-1,-11-97 722,5 39-2455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39 12787,'-64'-39'9722,"87"49"-8690,6-2-272,23 2-576,3 0-560,24-2-1320,13 0-913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119 303 10146,'-98'24'5839,"80"-23"-2981,15-8-486,4-3-1340,0 0 0,0 0 0,4-16 0,24-58 1002,-21 63-1642,-3 7-251,0 1 0,2-1 1,-1 2-1,2-1 0,0 1 1,17-21-1,-21 29-133,0-1 1,0 1-1,1 0 0,0 1 1,0-1-1,0 1 0,0 0 1,0 0-1,0 0 1,1 1-1,0 0 0,-1 0 1,1 0-1,0 1 0,0 0 1,0 0-1,0 0 0,11 1 1,-14 0-22,0 0 0,-1 0-1,1 0 1,-1 0 0,1 1 0,-1-1 0,1 1 0,-1 0 0,1-1 0,-1 1 0,1 0-1,-1 0 1,0 1 0,0-1 0,0 0 0,1 1 0,-1 0 0,-1-1 0,1 1-1,0 0 1,0 0 0,-1 0 0,1 0 0,-1 0 0,1 0 0,-1 1 0,0-1 0,0 0-1,0 1 1,0-1 0,0 0 0,-1 1 0,1 0 0,-1-1 0,0 1 0,1 4-1,-2-1-25,1 0 0,-1 0-1,-1 0 1,1-1-1,-1 1 1,0 0-1,0 0 1,0-1 0,-1 0-1,0 1 1,0-1-1,-1 0 1,1 0-1,-1-1 1,-5 6 0,-2 0-8,-1 0 0,-1-1 0,1 0 0,-2-1 0,-25 12 0,8-7 467,-56 15 0,74-26 13,25-3-51,39 4-1355,-1 3 0,1 2-1,68 20 1,-58-14-527,157 41-1869,-214-54 3430,1 0 0,-1 0-1,0-1 1,0 1 0,1-1-1,-1 0 1,0 0-1,1-1 1,-1 1 0,5-2-1,-8 1 51,0 1 0,1-1-1,-1 0 1,0 0-1,0 0 1,1 0-1,-1 0 1,0 0 0,0 0-1,0-1 1,0 1-1,0 0 1,-1-1 0,1 1-1,0 0 1,-1-1-1,1 1 1,0-1 0,-1 1-1,0-1 1,1 1-1,-1-1 1,0 1 0,0-1-1,0 0 1,0 1-1,0-1 1,-1-2 0,1-25 1025,-2 1 1,-1-1-1,-11-50 1,10 69-1176,-3-21-45,6 30 28,1 1 1,0-1 0,0 1-1,0 0 1,0-1 0,0 1-1,0-1 1,0 1 0,0-1-1,0 1 1,0-1-1,0 1 1,0-1 0,1 1-1,-1 0 1,0-1 0,0 1-1,0-1 1,0 1 0,1 0-1,-1-1 1,0 1 0,1-1-1,-1 1 1,0 0 0,1-1-1,-1 1 1,0 0 0,1 0-1,-1-1 1,0 1-1,1 0 1,-1 0 0,1 0-1,-1-1 1,1 1 0,-1 0-1,0 0 1,1 0 0,-1 0-1,1 0 1,-1 0 0,1 0-1,-1 0 1,1 0 0,-1 0-1,1 0 1,-1 0 0,27 6-2722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31 333 10394,'0'0'15454,"-6"-9"-13632,2-2-1673,-1 0 0,2 1-1,0-2 1,0 1 0,1 0 0,0 0 0,1-1 0,0 1-1,1-12 1,1 14-118,0 0-1,1 0 1,0 0-1,0 0 1,1 1-1,1-1 1,-1 1-1,1 0 0,0 0 1,1 0-1,0 1 1,0 0-1,1-1 1,0 2-1,8-9 1,-8 9-48,1 0 1,-1 0 0,1 1 0,1 0-1,-1 0 1,1 0 0,-1 1-1,1 0 1,1 1 0,-1 0-1,0 0 1,1 1 0,-1 0 0,1 0-1,9 0 1,-16 2-12,0 0 1,-1 0-1,1 0 1,0 0-1,0 1 0,0-1 1,0 0-1,-1 1 1,1-1-1,0 1 1,-1 0-1,1 0 0,0 0 1,-1 0-1,1 0 1,-1 0-1,1 0 1,-1 0-1,0 0 0,1 1 1,-1-1-1,0 0 1,0 1-1,0 0 0,0-1 1,0 1-1,0-1 1,-1 1-1,1 0 1,0 0-1,-1-1 0,1 1 1,-1 0-1,0 0 1,0 0-1,1-1 1,-1 1-1,0 0 0,-1 0 1,1 0-1,0 0 1,-1 2-1,-1 5-59,1-1 1,-1 0-1,-1 1 0,1-1 1,-1 0-1,-1-1 0,1 1 1,-6 7-1,4-8 80,-1 0-1,0-1 0,0 1 1,0-1-1,-1-1 1,0 1-1,0-1 1,0 0-1,-1-1 0,-13 6 1,-6 1 477,-51 13-1,67-21-263,10 0-58,8 0-8,15 5 37,-17-7-167,102 41-699,-84-30 309,0-2 1,1-1-1,1 0 0,-1-2 1,1-1-1,40 4 0,-58-10 4,-1 0-1,0 0 0,0-1 0,0 0 0,0 0 1,0-1-1,0 0 0,0 0 0,-1 0 0,1 0 0,-1-1 1,1 0-1,-1 0 0,0-1 0,0 0 0,0 1 1,6-8-1,6-4-1254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8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13403,'41'-52'5601,"-49"59"-3512,8 20-545,0 2-256,5-3-472,8 4-120,14-17-239,12-5 71,17-10 16,12-9-72,-19-20-32,-9-5-256,-25-6-208,-18-4-168,-15 12-808,-2 7-561,-1 15-1591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13475,'5'0'10778,"-2"0"-8929,1-2-473,0-1-600,3-2-344,1-21-960,39-54-520,-42 49-1457,-3-1-647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78 10626,'-14'-41'4319,"7"30"-543,7 11-3701,0 0 0,-1 0 1,1 0-1,0-1 0,-1 1 0,1 0 0,0 0 0,-1-1 0,1 1 1,0 0-1,0 0 0,0-1 0,-1 1 0,1 0 0,0-1 0,0 1 1,0 0-1,0-1 0,-1 1 0,1 0 0,0-1 0,0 1 0,0 0 0,0-1 1,0 1-1,0-1 0,0 1 0,0 0 0,0-1 0,0 1 0,0 0 1,0-1-1,0 1 0,1 0 0,-1-1 0,0 1 0,0-1 0,0 1 1,0 0-1,1 0 0,-1-1 0,0 1 0,0 0 0,1-1 0,-1 1 0,0 0 1,0 0-1,1-1 0,-1 1 0,0 0 0,1 0 0,-1 0 0,0 0 1,1-1-1,-1 1 0,0 0 0,1 0 0,-1 0 0,0 0 0,1 0 1,0 0-1,9-3 86,1 1 0,-1 0 0,1 1 0,0 0 0,-1 1 0,1 0 0,13 2 0,-21-2-125,2 1 22,1-1-1,-1 1 1,0 0 0,0 1 0,0-1 0,0 1-1,0 0 1,0 0 0,0 0 0,0 1-1,-1 0 1,0-1 0,7 7 0,-9-7-47,-1-1 1,1 1-1,-1 0 1,0 0-1,1-1 1,-1 1-1,0 0 0,0 0 1,-1 0-1,1 0 1,0 0-1,-1 1 1,1-1-1,-1 0 1,1 0-1,-1 0 1,0 0-1,0 1 0,0-1 1,0 0-1,-1 0 1,1 0-1,-1 0 1,1 1-1,-1-1 1,0 0-1,1 0 1,-1 0-1,0 0 1,0 0-1,-1-1 0,-1 4 1,-4 3 14,0 0 1,-1 0-1,-1 0 0,1-1 1,-1 0-1,0-1 0,-1 0 1,1 0-1,-1-1 0,0 0 1,-16 5-1,18-4-495,19-3-47,34 0-465,-31-2 613,-11-1 319,0 1 0,0-1 0,0 1 0,0-1 0,0 1 0,0 0 0,0 0 0,-1 1 0,1-1-1,0 0 1,-1 1 0,1 0 0,-1-1 0,3 4 0,-4-4 56,0 0 1,-1 0-1,1 0 0,0 0 0,-1 0 1,1 1-1,-1-1 0,1 0 0,-1 0 1,0 1-1,0-1 0,1 0 0,-1 1 1,0-1-1,0 0 0,0 1 0,-1-1 1,1 0-1,0 0 0,0 1 0,-1-1 1,1 0-1,0 0 0,-1 1 0,0-1 1,1 0-1,-1 0 0,0 0 0,1 0 1,-1 0-1,0 0 0,0 0 0,-2 2 1,-5 5 144,0 0 1,-1 0-1,-1-1 1,1 0 0,-1 0-1,-19 8 1,8-5-17,-1 0 1,-29 7-1,41-16-888,12-6-338,14-7-792,11 3-267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0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14955,'94'32'5295,"-92"-31"-4968,-1-1 0,1 1 0,-1-1 1,1 0-1,0 1 0,-1-1 0,1 0 1,-1 0-1,1 0 0,0 0 0,-1 0 1,4-1-1,1-7 167,-3 3-52,67-60 405,63-76 1,-39 38 174,-93 102-997,-1 0 0,1 1-1,-1-1 1,1 0 0,0 1 0,-1-1 0,1 0 0,0 1 0,-1-1 0,1 1 0,0-1 0,0 1 0,0-1 0,-1 1 0,1 0-1,0-1 1,0 1 0,0 0 0,0 0 0,0-1 0,0 1 0,-1 0 0,1 0 0,0 0 0,0 0 0,1 0 0,-1 1 1,0 0 1,0 0 0,-1-1 0,1 1 0,0 0 0,-1 0 0,1 0 0,-1 0 0,1 0-1,-1 0 1,0 0 0,1 0 0,-1 0 0,0 0 0,0 0 0,1 0 0,-1 0 0,0 2-1,0 6 49,0 0 1,0 0-1,-1 0 0,-2 14 0,-5 10-478,-4 48 1,11-69-209,1 1 1,0 0 0,0-1-1,2 1 1,0-1 0,0 1-1,5 14 1,5 8-2261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17164,'13'2'6177,"22"-4"-5465,16 1-176,7-4-384,7 2-528,-3 3-1336,-13-5-777</inkml:trace>
  <inkml:trace contextRef="#ctx0" brushRef="#br0" timeOffset="1">414 215 13795,'48'44'5889,"-43"-51"-2952,0-4-1217,10-7-688,-1-8-295,-4-5-569,5 0-344,-9-3-673,-3 0-471,-3 3-920,-4-5-129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0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12395,'18'3'5377,"13"0"-2993,10-3-919,9 9-9,15-1-720,2 0-200,4 3-464,-6-6-552,-16 0-1048,3 6-601</inkml:trace>
  <inkml:trace contextRef="#ctx0" brushRef="#br0" timeOffset="1">779 144 13331,'73'60'5753,"-104"-53"-3120,-1 4-81,-9-8-351,2-3-385,5-14-648,3-12-280,26 3-487,5-15-193,23 11-96,14 2-96,7 14-336,0 16-121,-5 6-679,-13 9-336,-13 3-1129,-3-2-359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07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524 0 13123,'-35'16'1486,"0"1"0,2 2 0,-38 27-1,38-22-1040,2 2-1,1 1 1,-27 31-1,34-32-356,1 2 0,1 0 0,2 1 0,1 2 0,1 0 0,1 0 0,2 1 1,1 1-1,-10 44 0,19-60-85,0 1 0,2 0 0,0-1 0,2 1 0,0 0-1,0 0 1,5 21 0,-5-32-19,1-1-1,1 1 0,0-1 0,-1 0 0,2 0 1,-1 0-1,1 0 0,0 0 0,0 0 0,1-1 1,-1 1-1,1-1 0,1 0 0,-1 0 0,1 0 1,-1-1-1,1 0 0,1 0 0,-1 0 0,0 0 1,1-1-1,8 4 0,-6-5-24,1 0-1,0 0 1,-1-1 0,1 0-1,0 0 1,0-1 0,-1 0 0,1-1-1,0 0 1,0 0 0,-1-1-1,1 0 1,-1 0 0,0-1-1,1 0 1,-1-1 0,0 0 0,8-5-1,0-1-23,0-1-1,0 0 0,-2-1 0,1-1 0,-2 0 1,1-1-1,14-20 0,-21 24 82,-1 0 0,0 0 0,0-1 0,-1 0 0,-1 0-1,0 0 1,0 0 0,-1-1 0,-1 1 0,3-17 0,-5 24 38,0-1 0,1 0-1,-1 0 1,-1 1 0,1-1 0,-1 0 0,0 0 0,0 1-1,0-1 1,0 1 0,-1-1 0,0 1 0,0-1-1,0 1 1,-1 0 0,1 0 0,-1 0 0,0 0-1,0 1 1,0-1 0,-1 1 0,1 0 0,-1 0-1,0 0 1,0 0 0,0 1 0,-7-4 0,3 3 38,0 1 0,0-1 1,-1 2-1,1-1 0,-1 1 1,1 1-1,-1-1 0,1 1 1,-1 1-1,1 0 0,-1 0 1,1 1-1,0 0 0,0 0 1,-1 0-1,2 1 0,-1 1 1,0 0-1,-7 4 0,4-2-193,0 1 0,0 0 0,0 1 0,1 0 0,1 1 0,-1 0 0,1 0 0,1 1 0,0 0 0,0 1 0,1 0 0,-6 12 0,-12 44-2153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2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43 301 12995,'-41'-40'5369,"43"46"-3185,-2-9-263,-4-10-233,4 2-456,2-24-567,3 1-345,1-8-792,-2-10-457,-4 8-1279,3 12-425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12 100 14315,'2'-8'1453,"1"0"0,0 0 0,0 0 0,1 0 0,7-11 0,-9 16-1215,0 0 0,1 0 0,-1 0 0,1 1 0,0-1 0,0 1 0,0-1 0,0 1 0,0 0 1,1 0-1,-1 1 0,0-1 0,1 1 0,-1-1 0,7 0 0,-4 1-162,0-1 1,1 2-1,-1-1 1,0 1-1,1 0 0,-1 0 1,1 1-1,-1 0 1,0 0-1,0 1 1,12 3-1,-16-4-75,1 0-1,-1 0 1,0 1-1,1-1 1,-1 1-1,0-1 1,1 1-1,-1 0 1,0 0-1,-1 0 0,1 0 1,0 0-1,0 0 1,-1 0-1,1 1 1,-1-1-1,0 1 1,0-1-1,0 1 1,0-1-1,0 1 1,0-1-1,-1 1 1,1 0-1,-1 0 1,0-1-1,0 1 1,0 0-1,-1 4 1,0-2-16,0 1 0,-1-1 0,0 1-1,0-1 1,0 0 0,-1 0 0,0 0 0,0 0 0,0-1 0,-1 1-1,1-1 1,-1 0 0,-7 7 0,2-2-24,-7 7-51,1-1 1,-2-1-1,0 0 0,0-1 0,-1-1 0,-1-1 0,-25 11 0,44-22 83,0 0-1,0 0 0,0 0 0,0 0 1,0 0-1,-1 0 0,1 0 0,0 0 1,0 0-1,0 0 0,0 0 1,0 0-1,0 0 0,0 0 0,0 0 1,-1 0-1,1 0 0,0 1 0,0-1 1,0 0-1,0 0 0,0 0 0,0 0 1,0 0-1,0 0 0,0 0 0,0 0 1,0 0-1,-1 0 0,1 0 0,0 1 1,0-1-1,0 0 0,0 0 0,0 0 1,0 0-1,0 0 0,0 0 1,0 0-1,0 1 0,0-1 0,0 0 1,0 0-1,0 0 0,0 0 0,0 0 1,0 0-1,0 0 0,0 1 0,0-1 1,0 0-1,0 0 0,1 0 0,-1 0 1,0 0-1,0 0 0,0 0 0,0 0 1,0 0-1,0 0 0,0 1 1,0-1-1,0 0 0,0 0 0,0 0 1,1 0-1,12 4-321,27 3-79,-34-7 320,29 5-253,-13-3 171,0 0 1,0 2-1,0 1 0,0 0 0,-1 2 1,41 17-1,-61-23 177,0 0 1,1-1-1,-1 1 0,0 0 1,1 0-1,-1 0 1,0 0-1,0 0 1,0 0-1,0 0 0,0 0 1,0 0-1,0 1 1,-1-1-1,1 0 0,0 1 1,-1-1-1,1 0 1,-1 1-1,1-1 1,-1 1-1,1-1 0,-1 3 1,0-2 32,-1 0 0,1 0-1,-1 0 1,0 0 0,1 0 0,-1 0 0,0 0 0,0 0 0,0 0 0,0 0-1,-1-1 1,1 1 0,0 0 0,-3 1 0,-7 7 293,0-2 0,0 1 1,-25 12-1,29-17-227,-2 1-61,0 0 0,0-1 0,0-1 1,-1 1-1,1-1 0,-1-1 0,0 0 0,-18 1 1,53-13-2771,24 0 133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 13571,'-3'8'5249,"-10"19"-3601,3 16-279,6-3-81,2 8-192,10-16-296,7-9-15,9-17-185,5-6 16,9-9-128,-9-17-96,-3-9-80,-15-20-216,-11 1-552,0 11-520,-1 13-1521,6 22-143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1 290 16404,'42'36'6169,"-39"-49"-4745,-3-11-488,7-6-360,-4-1-343,0-11-874,8 5-487,-11-2-1032,0 0-393</inkml:trace>
  <inkml:trace contextRef="#ctx0" brushRef="#br0" timeOffset="1">48 46 12867,'0'-4'9266,"42"-14"-7802,51-5-704,-46 23-192,-10 3-592,-8 0-504,-21 4-1288,-8 4-73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3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14491,'8'2'5721,"10"3"-3656,10-5-1377,8 0-112,11 6-696,3 2-848,2 4-3929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13419,'34'39'5002,"-27"-34"413,-5-13-4500,-2 2 464,11-67-1355,-4 37-1432,4-73 0,-11 101 1005,0-1 1,0 0-1,-1 1 0,0-1 1,-1 1-1,0-1 1,0 1-1,-1 0 0,0 0 1,0 0-1,-1 0 0,0 0 1,-9-12-1,0 9-195,2 2 366,11 8 251,0 1 1,0 0 0,0 0-1,0 0 1,0 0 0,0-1-1,0 1 1,0 0 0,0 0-1,0 0 1,0-1 0,0 1-1,0 0 1,0 0 0,0 0-1,0-1 1,0 1 0,0 0-1,0 0 1,0 0 0,0 0-1,0-1 1,0 1 0,0 0-1,1 0 1,-1 0 0,0 0 0,0-1-1,0 1 1,0 0 0,0 0-1,0 0 1,1 0 0,-1 0-1,0 0 1,0-1 0,0 1-1,0 0 1,1 0 0,-1 0-1,0 0 1,0 0 0,0 0-1,1 0 1,-1 0 0,0 0-1,0 0 1,0 0 0,1 0-1,11-3 410,0 1 0,0 0-1,1 1 1,-1 0-1,0 1 1,14 1 0,0-1-19,13-1-1,-20-1-522,-1 1 0,0 1 0,0 1 0,0 0 1,0 2-1,0 0 0,26 7 0,-30-1-1854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13891,'1'33'3547,"-1"-24"538,3-26-1839,8-16-1053,-2 10-814,-4 6-213,1 0-1,2 0 0,-1 1 0,2 0 0,16-24 0,-18 31-113,0 0 1,1 0-1,-1 0 0,2 1 1,-1 0-1,1 0 0,1 1 0,-1 1 1,19-11-1,-26 16-42,-1 1 0,0-1 0,1 1 0,-1-1 0,0 1 0,1-1 0,-1 1 0,1 0 0,-1 0 0,0 0 0,1 0 1,-1 0-1,1 0 0,-1 0 0,3 1 0,-4-1-6,1 0 0,0 1 1,-1-1-1,1 0 0,-1 1 1,1-1-1,-1 1 0,1-1 1,-1 1-1,1-1 0,-1 1 1,0-1-1,1 1 0,-1-1 1,1 1-1,-1 0 0,0-1 0,0 1 1,1-1-1,-1 1 0,0 0 1,0-1-1,0 2 0,0 0-1,0 1 0,0-1 1,0 1-1,0-1 0,-1 0 0,1 1 0,-1-1 0,0 1 0,0-1 0,0 0 0,0 0 0,0 0 0,0 1 0,0-1 0,-1 0 0,-2 3 0,-6 4 3,-1 0 1,0-1-1,0 0 1,-1-1-1,-16 9 0,16-11 97,1 2-1,0-1 0,0 2 1,1-1-1,-19 18 0,28-24-69,0 0 0,0 0 0,0 0 0,0 0 0,0 0-1,0 0 1,0 1 0,0-1 0,0 0 0,1 0 0,-1 1-1,0-1 1,1 0 0,-1 1 0,1-1 0,-1 1 0,1-1 0,0 1-1,0-1 1,0 1 0,0-1 0,0 1 0,0-1 0,0 1 0,0-1-1,1 0 1,-1 1 0,0-1 0,1 1 0,-1-1 0,1 0 0,0 1-1,-1-1 1,1 0 0,0 1 0,0-1 0,0 0 0,0 0-1,0 0 1,0 0 0,0 0 0,0 0 0,0 0 0,3 1 0,4 3 6,1-1 1,0 1 0,1-2 0,-1 1 0,13 1-1,-17-3-30,29 6-23,0-2 0,0 0 0,0-3 0,1-1 0,46-3 0,-79 1-117,39-6-381,-21-2-1254,-20 8 1509,1-1 0,0 1 0,-1-1 0,1 1 0,-1-1 0,1 1 0,-1-1 0,1 1 0,-1-1 0,0 1 0,1-1 0,-1 0-1,0 1 1,1-1 0,-1 0 0,0 1 0,0-1 0,1 0 0,-1 1 0,0-2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13907,'-70'14'5681,"78"-9"-3416,2-3-449,11 3-464,3-4-367,1-1-561,-3-1-168,4 1-600,-13-7-561,7 7-1607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2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 12219,'-4'-6'8594,"-1"24"-6106,-4 34-1560,5-33-729,1 1-1,0-1 1,2 0 0,0 1 0,3 21-1,-1-33-90,0 0 0,0 0-1,1 0 1,0 0 0,0 0-1,1-1 1,0 1-1,0-1 1,1 1 0,0-1-1,9 11 1,-9-13-96,0-1 0,0 0 0,1 0 0,-1 0 0,1 0 0,0-1 0,0 0 0,0 0 0,0 0 0,1-1 0,-1 1 0,1-1 0,-1 0 0,1-1-1,0 0 1,11 1 0,-15-2-101,0 0-1,0 0 1,0 0 0,0 0-1,0-1 1,1 0-1,-1 1 1,0-1-1,0 0 1,0 0-1,0 0 1,-1 0-1,1 0 1,0 0-1,0-1 1,-1 1-1,4-3 1,0-2-607,-1 1 0,0-1 1,1 1-1,4-10 0,1-11-1775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2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42 14523,'-87'-42'5273,"103"50"-4041,7-3-223,12-3-137,11 3-120,6-5-472,-3-2-112,-7 0-1032,-13-3-728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16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388 1 12107,'-1'2'4091,"-40"113"-748,16-55-3120,-2-1-1,-44 72 0,-84 98 914,88-132 672,67-98-1797,0 1 0,1 0 0,-1 0 0,0 0 1,0 0-1,0 0 0,1 0 0,-1 0 0,0 0 1,0 0-1,0-1 0,1 1 0,-1 0 0,0 0 0,0 0 1,1 0-1,-1 0 0,0 1 0,0-1 0,0 0 1,1 0-1,-1 0 0,0 0 0,0 0 0,1 0 1,-1 0-1,0 0 0,0 0 0,0 1 0,0-1 1,1 0-1,-1 0 0,0 0 0,0 0 0,0 0 0,0 1 1,1-1-1,-1 0 0,0 0 0,0 0 0,0 1 1,0-1-1,0 0 0,0 0 0,0 1 0,0-1 1,0 0-1,0 0 0,0 0 0,0 1 0,0-1 1,0 0-1,0 0 0,0 1 0,0-1 0,0 0 0,0 0 1,0 0-1,0 1 0,0-1 0,0 0 0,0 0 1,0 0-1,-1 1 0,1-1 0,0 0 0,26-6-97,-19 3 149,57-14-109,0 1-1,1 4 0,0 3 1,1 2-1,122 4 0,-170 6-2418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2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11234,'-96'41'9162,"104"-38"-7857,10 1-209,15-1-184,9-3-160,15 0-248,0-2-136,-5-4-288,2 6-56,-20-5-688,1-2-600,-10 2 1296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2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90 10314,'5'-19'1484,"-4"13"-929,1 1-1,-1-1 0,1 1 0,0-1 0,0 1 0,0 0 0,1 0 0,0 0 1,0 0-1,0 1 0,8-9 0,-5 13 1999,-6 8-1548,-7 12-225,-35 71 1026,29-58-1507,-2 0 0,-2-1 0,0-1 0,-2-1 0,-27 33 0,41-57 436,6-7-262,13-15-83,28-24-253,-33 34-138,1 0 0,0 1 0,0 0 1,0 0-1,0 1 0,1 1 1,-1 0-1,1 0 0,0 1 0,15-1 1,5 1-140,1 3 1,39 4-1,12 1-968,-79-5 654,1-1 0,0 0 0,0 0 0,0-1 0,0 1 0,-1-1 1,1 0-1,0 0 0,-1-1 0,1 1 0,6-4 0,-5 2-1417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2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52 12499,'-4'-52'4833,"-5"73"-3129,1 12-224,-10 14-215,6 5-217,7 1-600,2-5-224,-7-19-120,-6-6-208,10-12-944,1-6-745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15043,'0'5'6154,"-5"3"-3922,2 12-736,-10 4-567,2 0-377,6 10-416,5-6-64,13 0-176,10-6-56,6-12-144,4 0-89,-4-13-351,-3-4-280,-5 2-592,-2-4-281,-4-3-1359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20 14219,'13'0'5457,"11"-8"-4040,9 1-497,2 4-336,1 1-280,0 6-1072,-8 2-593,-15 4-2671</inkml:trace>
  <inkml:trace contextRef="#ctx0" brushRef="#br0" timeOffset="1">0 147 13435,'0'4'5217,"3"1"-3801,9 2-448,19 3-455,5-7-257,12 0-760,4 0-561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122 136 8922,'8'-23'1308,"2"0"0,14-24 1,-23 46-1188,0-1 0,0 1 0,0 0 0,0-1 0,0 1 0,1 0-1,-1 0 1,0 0 0,1 0 0,-1 0 0,1 0 0,-1 0 0,1 1 0,0-1 0,-1 0 0,1 1 0,0-1 0,-1 1 0,1 0 0,0 0 0,-1 0 0,1-1 0,0 2 0,0-1 0,-1 0 0,1 0 0,0 0 0,-1 1 0,1-1 0,0 1 0,-1-1-1,1 1 1,0 0 0,1 1 0,2 1 151,0 0-1,0 0 1,0 1-1,0 0 0,0 0 1,7 9-1,-5-5 1,-1 1 0,-1 1 0,1-1 0,-2 1 0,1 0 0,-1 0 0,-1 0 1,0 1-1,2 11 0,-2-4 37,0 0 0,-2-1 1,0 1-1,-3 30 1,2-41-181,-1-1-1,-1 1 1,1-1 0,-1 1 0,0-1 0,0 0 0,0 0 0,-1 0 0,-7 12 0,7-15-33,1 0 1,-1 0 0,0 0-1,0 0 1,0 0 0,-1-1 0,1 1-1,-1-1 1,1 0 0,-1 0 0,0 0-1,0-1 1,0 1 0,0-1-1,0 0 1,0 0 0,-5 0 0,1 0 16,0 0 1,-1-1 0,1 0 0,0 0-1,0-1 1,0 0 0,0 0 0,0-1-1,0 0 1,0-1 0,1 0 0,-1 0-1,1 0 1,-1-1 0,1 0-1,0-1 1,1 0 0,-1 0 0,1 0-1,0 0 1,0-1 0,1 0 0,0-1-1,0 1 1,0-1 0,-6-11 0,7 9-124,0 0 1,0 0-1,1 0 1,0 0-1,0 0 1,1-1-1,1 1 1,0-1-1,0 1 1,0-1-1,1 1 1,1-1-1,0 0 1,0 1-1,1-1 1,0 1-1,0 0 1,1 0-1,0 0 1,1 0-1,0 0 1,7-10-1,-7 12-167,1 0 0,0 1 0,1-1-1,-1 1 1,1 0 0,1 0 0,-1 1 0,1 0 0,0 0-1,14-7 1,-16 10-45,-1 0 0,0 1 0,1-1 0,-1 1 0,1 0 0,-1 1 0,1-1 0,-1 1 0,1 0 0,0 0 0,-1 0 0,1 0 0,-1 1 0,1 0 0,-1 0 0,1 0 0,-1 1 0,0-1 0,1 1 0,-1 0 0,6 4 0,30 24-2615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17 268 11618,'-17'10'7104,"17"-10"-7029,0 0-1,0 0 0,0 0 1,0 1-1,0-1 0,0 0 0,0 0 1,0 0-1,0 0 0,0 1 1,0-1-1,0 0 0,0 0 0,0 0 1,0 0-1,0 1 0,0-1 1,0 0-1,0 0 0,1 0 0,-1 0 1,0 1-1,0-1 0,0 0 1,0 0-1,0 0 0,0 0 0,0 0 1,1 0-1,-1 0 0,0 1 1,0-1-1,0 0 0,0 0 0,0 0 1,1 0-1,-1 0 0,0 0 1,0 0-1,0 0 0,0 0 0,1 0 1,-1 0-1,0 0 0,0 0 0,0 0 1,1 0-1,37 4 1472,-21-3-1093,21 3 206,52 3 434,-87-7-1083,0-1-1,0 1 1,-1-1-1,1 0 1,0 0 0,0 0-1,-1-1 1,1 1-1,-1-1 1,1 1 0,-1-1-1,0 0 1,0 0 0,0 0-1,0 0 1,0 0-1,0 0 1,0 0 0,-1-1-1,1 1 1,-1-1 0,1 1-1,-1-1 1,0 0-1,1-5 1,3-8 9,0 1 0,-1-1-1,2-19 1,-4 21-10,-1 0-1,0 1 0,-1-1 0,-2-16 1,28 101-485,-24-61 441,1-1 0,1 1 0,-1-1 0,2 0 0,-1 0 0,1-1 0,12 16 0,-15-21 32,0-1 1,1 0 0,0 0-1,-1 0 1,1 0 0,0 0-1,0 0 1,0 0 0,0-1 0,0 0-1,0 0 1,0 0 0,1 0-1,-1 0 1,0 0 0,1-1 0,-1 0-1,0 1 1,1-1 0,-1-1-1,1 1 1,-1 0 0,0-1 0,1 0-1,-1 1 1,0-1 0,4-2-1,-1 0 65,-1 0-1,1 0 0,-1 0 0,1-1 0,-1 0 1,0 0-1,0 0 0,-1-1 0,1 1 0,-1-1 0,0 0 1,0 0-1,-1-1 0,1 1 0,-1-1 0,-1 0 1,1 0-1,-1 0 0,3-8 0,-3 6 32,0 0 0,0 1 0,-1-1-1,0 0 1,0 0 0,-1 0 0,0 0 0,0 0-1,-1 0 1,0 0 0,-1 0 0,1 0 0,-2 0-1,1 0 1,-5-9 0,-9-1-806,1 13-646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11979,'40'28'5857,"-40"-59"-1304,-6-9-2457,-4-11-1008,12 9-271,-4 11-1249,0 12-913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26 160 8610,'-3'6'482,"-18"38"3071,20-36-709,15-26 1015,-9 9-3012,1-1 0,-1-1 0,0 1 0,-1-1 0,-1 0 0,5-20 0,-3 1 677,2-38 0,-7 68-1519,0 0 0,0 0 0,0 0 0,0-1 0,0 1 0,0 0 0,0 0 0,0 0 0,0-1 0,0 1 0,0 0 0,0 0 0,0 0 0,0 0 0,0-1 0,0 1 1,0 0-1,0 0 0,1 0 0,-1-1 0,0 1 0,0 0 0,0 0 0,0 0 0,0 0 0,0 0 0,1-1 0,-1 1 0,0 0 0,0 0 0,0 0 0,0 0 0,1 0 0,-1 0 0,0 0 0,0 0 0,0-1 0,0 1 1,1 0-1,-1 0 0,0 0 0,0 0 0,0 0 0,1 0 0,-1 0 0,0 0 0,0 0 0,0 0 0,1 0 0,-1 0 0,0 1 0,0-1 0,0 0 0,0 0 0,1 0 0,-1 0 0,0 0 0,0 0 0,0 0 1,0 0-1,1 1 0,-1-1 0,0 0 0,0 0 0,0 0 0,0 0 0,12 13-63,-9-10 62,12 14-365,33 29 0,-43-42 225,-1-1 1,1 1-1,0-1 1,0 0-1,1 0 0,-1-1 1,0 1-1,1-1 1,0 0-1,-1-1 0,1 1 1,11 0-1,-15-2 111,-1 0 0,0 0-1,0 0 1,0 0 0,1 0 0,-1-1-1,0 1 1,0 0 0,0-1 0,0 1-1,0-1 1,0 1 0,0-1 0,0 1-1,0-1 1,0 0 0,0 0 0,0 1-1,0-1 1,0 0 0,0 0 0,-1 0-1,1 0 1,0 0 0,-1 0 0,1 0-1,-1 0 1,1 0 0,-1 0 0,1-1-1,-1 1 1,0 0 0,0 0 0,1-2-1,-1-4-329,1 0 0,-1 0 0,-1 0 0,-1-12 0,0 7-535,0-21-1377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13219,'23'10'2966,"-22"-10"-2870,-1 0 0,1 0 0,-1 0 0,1 0 0,-1 0 0,1 0 0,0 0 0,-1 0 0,1 0 0,-1 0 0,1 0 0,-1 0 0,1 0 0,-1-1 0,1 1 0,-1 0 0,1 0 0,-1-1 0,1 1 0,-1 0 0,1 0 0,0-1 0,0-2 189,0 0-1,0 0 0,0 0 0,0 0 0,0 0 0,-1 0 0,1 0 0,-1 0 0,0 0 0,0-5 0,1-15 779,0 12-153,0 0 1,-2 0-1,1-1 1,-1 1-1,-1 0 1,-5-19-1,7 30-878,0-1 0,-1 1 0,1 0 0,0-1 0,0 1 0,0 0 0,0-1 0,0 1 0,0 0 0,0 0 0,0-1 0,0 1 0,0 0 0,0-1 0,0 1 0,0 0 0,0-1 0,0 1 0,0 0-1,0-1 1,0 1 0,0 0 0,0-1 0,0 1 0,1 0 0,-1 0 0,0-1 0,0 1 0,0 0 0,0 0 0,1-1 0,-1 1 0,0 0 0,1-1 0,11 3 266,13 10-384,3 5-448,-14-9 255,1 1 0,-1 1 0,-1 0 0,0 0 0,0 1 0,20 24 0,-32-33 279,0-1 0,0 1 0,0 0 1,0 0-1,0 0 0,0 0 0,-1 0 0,1 0 0,-1 0 0,1 1 1,-1-1-1,0 0 0,0 0 0,0 0 0,0 0 0,0 1 0,0-1 1,-1 0-1,1 0 0,-1 0 0,1 0 0,-1 0 0,0 0 0,0 0 1,0 0-1,0 0 0,0 0 0,0 0 0,0-1 0,-1 1 0,1 0 1,-1-1-1,-3 3 0,-4 4 120,-1 0 0,0-1-1,0 0 1,-17 7 0,24-12-97,-4 2-8,0 0 1,-1 0-1,1-1 1,-1 0-1,1-1 1,-1 0-1,0 0 1,0 0-1,0-1 1,-11 0-1,19-1-38,0 0 0,0 0 0,0 1 0,0-1-1,-1 0 1,1 0 0,0 0 0,0 0-1,0 0 1,0 0 0,0 0 0,0 0 0,-1 0-1,1-1 1,0 1 0,0 0 0,0 0 0,0 0-1,0 0 1,0 0 0,-1 0 0,1 0-1,0 0 1,0 0 0,0 0 0,0 0 0,0 0-1,0-1 1,0 1 0,0 0 0,-1 0 0,1 0-1,0 0 1,0 0 0,0 0 0,0 0-1,0-1 1,0 1 0,0 0 0,0 0 0,0 0-1,0 0 1,0 0 0,0-1 0,0 1 0,0 0-1,0 0 1,0 0 0,0 0 0,0 0-1,0 0 1,0-1 0,0 1 0,0 0 0,8-9-1097,16-7-1007,15 3-628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18.3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1037 1 10258,'-381'206'3809,"326"-170"-3505,2 3 0,1 1 0,2 3 0,-67 74 0,71-61 291,2 2 0,3 1 0,2 3 0,4 1 0,2 1 0,-26 72 0,53-121-528,0-1 0,2 2 0,-1-1 1,2 0-1,0 1 0,1 0 0,0 0 0,2 0 0,0 0 0,0 0 0,2-1 0,0 1 0,0 0 0,2-1 0,0 1 0,11 27 0,-6-24-19,1-1-1,0 0 1,1 0 0,1-1-1,1-1 1,23 24-1,-12-18 22,1 0 0,1-1-1,43 26 1,-7-13 19,1-2 0,1-3-1,77 23 1,-36-21-89,1-4-1,1-4 1,188 14-1,-168-31-189,0-5 0,240-31 1,-299 20 48,-1-4 1,-1-2 0,0-4 0,-1-2 0,102-50 0,-125 49 127,0-1 1,-1-3 0,-2-1 0,-1-2 0,-1-2 0,-1-1-1,-2-2 1,50-66 0,-61 69 37,-1-2-1,-2 0 1,-1-2 0,-1 0-1,-2 0 1,-2-2 0,13-56-1,-22 71 24,-1 0 0,-1 0 1,-1 0-1,-1 0 0,-1-1 0,-2 1 0,0 0 0,-1-1 0,-1 1 1,-2 1-1,0-1 0,-1 1 0,-1 0 0,-15-27 0,6 18-9,-2 2-1,-1 0 0,-1 1 1,-2 1-1,0 1 1,-2 1-1,-1 1 1,-1 2-1,-31-21 0,23 20-63,-2 2 0,0 1-1,-1 1 1,-1 3-1,-1 1 1,0 2-1,-54-11 1,32 14-138,-1 3-1,1 3 1,-1 2 0,-82 9 0,46 4-1118,-192 47 0,10 26-3192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15 241 14587,'0'-5'6153,"0"-13"-3608,-5-10-353,0-12-999,2-9-321,2 5-728,1 7-664,1 17-1873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56 287 14443,'-12'-83'6096,"5"47"-3974,-15-49 0,20 78-1915,-1 0 47,1 1 1,0-1 0,0 0 0,1 1 0,0-1 0,0-7 0,1 13-225,0 0 0,0 0 0,0 0 0,0 0 0,0 0 0,1 0 0,-1 1 0,0-1 0,1 0 0,-1 0 1,0 0-1,1 1 0,-1-1 0,1 0 0,-1 0 0,1 1 0,0-1 0,-1 0 0,1 1 0,0-1 0,0 0 0,1 1-18,-1-1-1,1 0 0,0 1 0,0 0 0,-1-1 0,1 1 0,0 0 0,0 0 0,0 0 0,-1 0 1,1 0-1,0 0 0,0 1 0,2 0 0,7 2-98,-1 0 0,0 1 0,-1 0-1,1 1 1,-1 0 0,1 0 0,-1 1 0,-1 0 0,1 1 0,-1 0 0,-1 0 0,1 1 0,-1 0 0,11 15-1,-16-19 51,1 0 0,-1 0-1,1 0 1,-1 0-1,-1 1 1,1-1-1,0 0 1,-1 1 0,0-1-1,0 1 1,-1 0-1,1-1 1,-1 1-1,0 0 1,0-1 0,0 1-1,-1-1 1,1 1-1,-1 0 1,0-1-1,-1 1 1,1-1 0,-1 0-1,0 1 1,0-1-1,0 0 1,-1 0 0,1 0-1,-1-1 1,0 1-1,0 0 1,0-1-1,-1 0 1,1 0 0,-1 0-1,-4 2 1,-3 3 168,0 0 0,-1-1 0,-14 5 1,22-9-44,-1-1 0,0-1 1,0 1-1,0 0 1,0-1-1,0 0 1,0 0-1,0-1 0,0 0 1,-10 0-1,14 0-80,1 0 0,-1 0 1,1 0-1,-1 0 0,1 0 0,-1 0 0,1 0 0,-1 0 0,1 0 0,-1 0 0,1 0 0,-1-1 0,1 1 0,-1 0 0,1 0 1,-1 0-1,1-1 0,-1 1 0,1 0 0,-1-1 0,1 1 0,0-1 0,-1 1 0,1 0 0,0-1 0,-1 1 0,1-1 1,0 1-1,-1-1 0,1 1 0,0-1 0,0 1 0,0-1 0,0 1 0,-1-1 0,1 1 0,0-1 0,0 1 0,0-1 0,0 1 1,0-1-1,0 1 0,0-1 0,0 0 0,1 0 0,0 0-9,-1-1 1,1 1-1,0-1 0,0 1 1,1 0-1,-1 0 1,0-1-1,0 1 0,0 0 1,1 0-1,2-1 0,13-6-190,1 0-1,0 2 1,0 0-1,23-4 0,15-5-362,97-28-82,-145 42 659,0 0 1,0 1 0,0 0-1,-1 0 1,1 0-1,0 1 1,0 0-1,12 4 1,29 3 71,-31-7-114,0-1 0,0-2-1,0 1 1,0-2 0,22-6 0,-30 6-372,0 0 0,0-1 0,0 0 0,-1-1 0,0 0-1,0 0 1,0-1 0,0 0 0,-1 0 0,11-12 0,-4-5-1623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4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13123,'28'-52'5220,"-27"49"-1844,-2 6-2138,0 17-465,3-8-614,1 0 1,1-1-1,0 1 0,0-1 0,1 0 0,1 0 0,-1 0 0,2-1 0,0 0 0,14 17 0,-21-27-127,1 1 0,-1-1 0,1 0-1,0 1 1,-1-1 0,1 1 0,-1-1 0,1 0 0,0 1 0,-1-1-1,1 0 1,0 0 0,-1 1 0,1-1 0,0 0 0,-1 0 0,1 0-1,0 0 1,-1 0 0,1 0 0,0 0 0,-1 0 0,1 0-1,0 0 1,-1-1 0,1 1 0,0 0 0,-1 0 0,1-1 0,0 1-1,-1 0 1,1-1 0,-1 1 0,1 0 0,0-1 0,-1 1-1,1-1 1,-1 1 0,0-1 0,1 1 0,-1-1 0,1 0 0,-1 1-1,0-1 1,1 1 0,-1-2 0,18-40 866,-12 24-716,0 5-152,0 1 1,0-1-1,1 1 1,1 1 0,0-1-1,15-15 1,-20 23-140,1 1 0,0 0-1,0-1 1,0 1 0,0 1 0,1-1 0,-1 1 0,1-1 0,0 1 0,-1 1 0,1-1 0,0 1 0,0 0 0,0 0 0,0 0 0,0 0-1,1 1 1,-1 0 0,0 0 0,8 2 0,5 3-513,1 0 0,-1 2-1,-1 0 1,1 1 0,-1 0-1,23 17 1,6 1 397,-36-21 313,0 1 0,0 0 0,-1 1 0,12 10 0,-20-16-12,0 1 1,1-1-1,-1 0 1,0 1-1,0-1 0,0 1 1,0 0-1,0-1 0,0 1 1,0 0-1,-1-1 1,1 1-1,-1 0 0,1 0 1,-1 2-1,0-3 27,0 1 0,0-1 1,-1 0-1,1 0 0,-1 1 0,1-1 0,-1 0 0,1 0 1,-1 1-1,0-1 0,0 0 0,0 0 0,1 0 0,-1 0 1,0 0-1,0 0 0,0 0 0,-1-1 0,1 1 0,0 0 1,0-1-1,0 1 0,-1 0 0,0 0 0,-1 0 40,1 0 0,-1 0 0,1 0 0,-1 0 0,1 0 0,-1-1 0,0 1 0,1-1 0,-1 1 0,0-1 0,1 0 1,-1 0-1,0-1 0,1 1 0,-1 0 0,0-1 0,1 1 0,-1-1 0,0 0 0,1 0 0,-1 0 0,1 0 0,-3-3 0,1 2-31,1-1 1,0 0 0,0 0-1,0 0 1,0 0 0,0-1-1,1 1 1,0-1-1,-1 0 1,1 1 0,0-1-1,1 0 1,-3-7 0,3 7-100,0 0 0,0 0 1,0-1-1,1 1 0,-1 0 1,1-1-1,0 1 0,0-1 1,1 1-1,-1 0 0,1 0 1,0-1-1,2-5 0,-2 8-44,0 0 1,1-1-1,-1 1 0,0 0 0,1 0 1,0 0-1,-1 0 0,1 0 1,0 0-1,0 0 0,0 0 0,0 1 1,0-1-1,0 1 0,1 0 0,-1 0 1,0-1-1,1 1 0,-1 1 0,1-1 1,-1 0-1,1 1 0,4-1 0,-2 1-306,1 0 0,0 0 0,-1 0-1,1 1 1,-1 0 0,1 0-1,-1 1 1,1 0 0,-1-1 0,8 5-1,16 10-3149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0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 13339,'-2'0'7778,"12"0"-6338,-10-2-128,24 2-392,71-3-152,-22 3-143,-5 0-137,-14-5-344,-9 8-104,-32-6-696,0 4-369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13571,'3'0'5209,"7"0"-3561,6 0-343,12-1-73,9-6-208,15 1-528,-5-7-120,-3 1-352,-6 6-296,-11-2-1304,-2 3 720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1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34 306 11763,'-11'-5'11602,"10"3"-11022,-5-14 2477,3-23-4509,3 33 2406,0-15-700,0-1 1,2 1-1,4-24 0,-4 36-180,0 0 1,1 0-1,-1 1 0,1-1 0,1 1 1,0 0-1,0 0 0,1 0 1,0 0-1,0 1 0,7-8 1,-10 13-89,1 0 1,-1 0 0,1 0-1,0 0 1,0 0-1,-1 1 1,1-1 0,0 1-1,1 0 1,-1 0-1,0 0 1,0 0 0,0 0-1,1 1 1,-1-1 0,0 1-1,1 0 1,-1 0-1,0 0 1,0 1 0,1-1-1,-1 1 1,0 0 0,0-1-1,1 2 1,-1-1-1,0 0 1,0 1 0,0-1-1,4 4 1,-4-3-42,1 0 0,-1 1 1,0-1-1,-1 1 0,1 0 1,0 0-1,-1 0 0,1 0 0,-1 0 1,0 1-1,0-1 0,0 0 0,-1 1 1,1 0-1,-1-1 0,0 1 1,0 0-1,0 0 0,-1 0 0,1-1 1,-1 1-1,0 0 0,0 0 0,0 0 1,0 0-1,-2 4 0,1-2 26,-1-1-1,-1 0 0,1 1 1,-1-1-1,0 0 0,0 0 0,0 0 1,-1-1-1,1 1 0,-1-1 1,0 0-1,-1 0 0,1 0 1,-1-1-1,0 1 0,0-1 0,-8 4 1,2-2 187,0 0 1,0-1 0,0-1-1,-1 0 1,1 0 0,-1-1-1,-21 1 1,32-2-112,0-1 0,-1 0-1,1 0 1,-1 0 0,1 0 0,0 0-1,-1 0 1,1 0 0,-1-1 0,1 1-1,0 0 1,-1-1 0,1 1 0,0-1-1,-1 0 1,1 1 0,0-1 0,-2-1-1,7-4 130,15 1-170,14 5-576,0 0 1,-1 2-1,62 12 1,-3 0-1237,-65-11 1328,-9 0 353,-1-1 0,1-1 0,-1 0 0,1-2 0,0 1 0,27-6 0,-43 6 212,1-1 0,-1 1 0,1-1 1,-1 1-1,1-1 0,-1 1 0,1-1 0,-1 0 1,0 0-1,0 0 0,1 0 0,-1 0 1,0 0-1,0 0 0,0 0 0,0 0 1,0-1-1,0 1 0,0 0 0,0-1 1,-1 1-1,1 0 0,0-1 0,-1 1 1,1-1-1,-1 1 0,0-1 0,1 1 1,-1-1-1,0-2 0,-1-3 324,0 0-1,0 1 1,0-1 0,-1 0-1,-5-11 1,5 12-445,0 1 1,0-1-1,0 0 0,1 0 1,-1-6-1,6 7-1578,7 4-825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103 196 14019,'-103'45'5601,"110"-53"-3560,-4-3-273,8-12-568,-7-6-336,-6-8-632,7 1-512,-7-10-1224,-3-4-688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8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13363,'-2'-1'7505,"7"-1"-5616,38-1-689,75-5-384,-62 6-536,-11 2-496,-21 2-1288,-14 1-696</inkml:trace>
  <inkml:trace contextRef="#ctx0" brushRef="#br0" timeOffset="1">1 145 17244,'1'-3'6137,"20"3"-5473,0 0-208,2-7-248,16 10-568,-3-3-1640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11458,'1'4'12873,"13"-4"-10534,-9-2-2430,0 1 0,-1 0 1,1-1-1,-1 0 0,1 0 1,7-5-1,6-6 339,-1-2 1,0 0-1,-1-1 0,18-24 0,-30 35-80,0 1-1,-1-1 0,0 0 0,0-1 0,0 1 0,3-8 0,-6 12-145,0 1-1,0 0 1,0-1 0,0 1 0,0-1-1,0 1 1,0 0 0,0-1-1,0 1 1,1 0 0,-1-1-1,0 1 1,0 0 0,0-1-1,1 1 1,-1 0 0,0-1 0,0 1-1,1 0 1,-1 0 0,0-1-1,1 1 1,-1 0 0,0 0-1,1 0 1,-1-1 0,0 1 0,1 0-1,-1 0 1,0 0 0,1 0-1,-1 0 1,1 0 0,-1 0-1,0 0 1,1 0 0,-1 0-1,1 0 1,8 14 201,1 24-429,-7-21-749,1 0 0,0 0 0,1-1 0,15 32 1,0-8-2192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9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14507,'5'-5'5977,"14"5"-3240,22 0-2297,1 0-120,22 1-544,-8-1-720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0.3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4168 1031 9602,'-40'21'4657,"-55"22"0,-49 5-1505,-149 18-1420,82-27-577,-228 12 1,319-45-696,-1-5 0,0-5 0,-176-30 0,152 3-217,1-6 0,2-7 0,2-6 0,-238-120-1,155 47-699,-405-298 0,382 228-1619,6-6-958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59:59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13811,'12'12'1292,"-11"-11"-1024,-1 0 0,1 0 0,0 0-1,0-1 1,0 1 0,0 0 0,-1 0-1,1 0 1,0-1 0,0 1 0,1 0-1,-1-1 1,0 1 0,0-1 0,0 0-1,2 1 1,-2-3 1,-1 1 0,1-1 0,0 0 0,-1 0 1,0 0-1,1 0 0,-1 0 0,0 0 0,0 0 0,0 0 0,0 0 0,0 0 0,-1-2 0,1-8 95,1 0 0,0 0 1,0 1-1,1-1 0,1 1 0,0-1 0,0 1 0,10-20 0,-10 23-336,1 1 0,1 0-1,-1 0 1,1 0 0,0 1 0,1-1 0,-1 1 0,1 0-1,1 1 1,-1 0 0,1 0 0,0 0 0,9-4-1,-13 8-41,0-1 0,0 1 1,0 1-1,0-1 0,1 0 0,-1 1 0,0 0 0,1-1 0,-1 1 0,0 1 0,0-1 0,1 0 0,-1 1 0,0 0 0,0-1 0,0 1 0,0 1 0,0-1 0,0 0 0,0 1 0,0-1 0,0 1 0,0 0 0,4 4 0,-5-4-20,-1-1 0,1 1 1,0-1-1,-1 1 0,0 0 0,1 0 1,-1 0-1,0-1 0,0 1 1,0 0-1,0 1 0,0-1 0,-1 0 1,1 0-1,-1 0 0,1 0 0,-1 0 1,0 1-1,0-1 0,0 0 0,0 0 1,0 1-1,0-1 0,0 0 0,-1 0 1,1 0-1,-1 0 0,0 1 0,0-1 1,0 0-1,0 0 0,0 0 0,0-1 1,0 1-1,-3 3 0,-18 18-174,14-15 208,1-1 0,0 2 0,-11 15 0,17-23 5,0 1 0,1-1 0,-1 1 0,1 0 0,-1-1 1,1 1-1,0-1 0,-1 1 0,1 0 0,0-1 0,0 1 0,0 0 0,1-1 0,-1 1 0,0 0 0,0-1 0,1 1 1,-1-1-1,1 1 0,0-1 0,-1 1 0,1-1 0,0 1 0,0-1 0,0 1 0,0-1 0,0 0 0,0 0 0,2 2 1,2 2 11,1-1 0,-1 1 0,1-1 0,0-1 0,8 5 0,0-1 4,1-2-1,-1 0 1,1 0 0,0-1 0,0-1 0,0-1-1,0 0 1,1-1 0,-1 0 0,24-3-1,-28 1 31,1 0-1,-1-1 1,0 0-1,0-1 0,0 0 1,0-1-1,-1-1 0,1 1 1,-1-1-1,0-1 1,-1 0-1,1 0 0,-1-1 1,14-14-1,-7 7 410,-16 14-435,0 0 1,0 0-1,0-1 0,0 1 1,1 0-1,-1 0 0,0 0 0,0 0 1,0 0-1,0 0 0,1 0 1,-1 0-1,0-1 0,0 1 0,0 0 1,1 0-1,-1 0 0,0 0 1,0 0-1,0 0 0,1 0 1,-1 0-1,0 0 0,0 1 0,1-1 1,-1 0-1,0 0 0,0 0 1,0 0-1,0 0 0,1 0 1,-1 0-1,0 0 0,0 0 0,0 1 1,0-1-1,1 0 0,-1 0 1,0 0-1,0 0 0,0 1 0,0-1 1,0 0-1,0 0 0,0 0 1,1 0-1,-1 1 0,0-1 1,0 0-1,0 0 0,0 0 0,0 1 1,0-1-1,0 0 0,0 0 1,0 1-1,0-1 0,0 0 0,0 0 1,0 2-41,0 0 1,1 0-1,-1 0 0,1 0 1,-1-1-1,1 1 1,0 0-1,-1 0 1,1-1-1,0 1 0,0-1 1,1 1-1,0 1 1,5 6-84,1 0 0,0-1 0,15 12 0,-19-17-184,0 1 0,1-1 0,-1-1-1,1 1 1,-1-1 0,1 1-1,0-1 1,0-1 0,0 1-1,0-1 1,0 1 0,1-2-1,9 2 1,0-6-1694,-2-3 99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0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14523,'12'4'5569,"19"-3"-4280,8 4-321,6-3-352,-1 1-464,-2-1-1296,-4 4-609</inkml:trace>
  <inkml:trace contextRef="#ctx0" brushRef="#br0" timeOffset="1">0 109 14067,'13'0'5297,"15"4"-3857,29 2-1224,10 2-248,17 0-1360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16652,'8'0'6593,"14"-8"-4537,33-48-367,-41 13-697,-4-1-392,-7 8-1128,-1 10-800,0 23 335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35 12619,'91'-32'4422,"-91"31"-4370,1 1 1,-1 0-1,0 0 1,1-1-1,-1 1 1,0 0-1,1 0 0,-1 0 1,1 0-1,-1 0 1,0 0-1,1-1 1,-1 1-1,1 0 1,-1 0-1,0 0 0,1 0 1,-1 0-1,1 0 1,-1 1-1,0-1 1,1 0-1,-1 0 0,1 0 1,-1 0-1,0 0 1,1 1-1,-1-1 1,0 0-1,1 0 1,-1 1-1,0-1 0,1 0 1,-1 0-1,0 1 1,1-1-1,-1 0 1,0 1-1,0-1 0,0 0 1,1 1-1,-1-1 1,0 1-1,0-1 1,0 0-1,0 1 1,-3 17 417,2-15-143,-3 13-18,-1 0 1,-1 0-1,0 0 0,-1-1 0,-1 0 1,0-1-1,-1 1 0,-1-2 1,0 1-1,-1-1 0,-17 16 0,25-26-195,1 0-1,-1-1 0,0 1 0,0-1 0,0 0 0,0 0 0,0 0 0,0 0 0,-1-1 0,1 1 0,-1-1 0,1 0 0,-1 0 0,1 0 0,-1 0 0,0-1 1,-4 1-1,7-1-94,1-1 0,0 1 0,0 0 0,0 0 0,-1 0 0,1-1 0,0 1 0,0 0 0,0 0 0,0 0 0,0-1 0,-1 1 0,1 0 0,0 0 0,0-1 0,0 1 0,0 0 0,0-1 0,0 1 0,0 0 0,0 0 0,0-1 0,0 1 0,0 0 0,0-1 0,0 1 0,0 0 0,0 0 0,0-1 0,0 1 0,0 0 0,0 0 0,1-1 0,-1 1 0,0 0 0,0 0 0,0-1 0,0 1 0,1 0 0,-1 0 0,0 0 0,0-1 0,0 1 0,1 0 1,-1 0-1,0 0 0,0 0 0,1 0 0,-1-1 0,0 1 0,0 0 0,1 0 0,-1 0 0,0 0 0,1 0 0,-1 0 0,0 0 0,0 0 0,1 0 0,-1 0 0,7-3 43,1 1-1,-1-1 1,0 1 0,1 1-1,-1-1 1,1 1 0,0 1-1,-1-1 1,12 2 0,4 1-138,40 11 1,-21-3-75,-36-9-86,1 0-1,-1 0 1,0-1 0,1 0-1,-1 0 1,1 0-1,-1-1 1,1 0 0,-1 0-1,1 0 1,-1-1 0,0 0-1,0-1 1,0 1 0,0-1-1,0 0 1,-1 0 0,1-1-1,-1 0 1,0 0 0,0 0-1,6-7 1,4-3-1722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202 112 10338,'107'-105'5393,"-118"100"-392,-9 3-2432,-19 9-313,-10 9-303,-8 11-865,1 12-280,15 5-440,10 0-208,26-5-168,12 0-40,15-11-112,9-4-112,12-6-544,-3-13-376,4-8-905,-5-4-479,-8-11-1553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15 11442,'4'-3'5714,"7"-5"-2106,-8 5-783,2 4-240,-15 14-969,-11 9-464,-5 14-776,-3 2-200,13 3-376,8-6-384,14-8-1104,2-1-529,10-15-1367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 16404,'0'6'6433,"-3"14"-4521,-7 3-327,-3 17-857,-7 6-280,7-2-1056,5-2-641,3-10-1687</inkml:trace>
  <inkml:trace contextRef="#ctx0" brushRef="#br0" timeOffset="1">1 147 16412,'8'2'5865,"13"-1"-4825,10 4-232,11-3-256,-1 1-344,-2-1-1312,-8 3-752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17 163 13931,'-2'8'5473,"-1"13"-3552,-7 3-633,9 2-464,1 2-248,13 0-384,10-4-88,20-6-48,8-7 16,6-11-40,-4-8-120,-18-11-744,-8-1-528,-9-3-937</inkml:trace>
  <inkml:trace contextRef="#ctx0" brushRef="#br0" timeOffset="1">188 109 14579,'-4'-17'972,"2"11"-479,0 0 1,1 0 0,0 0-1,0-1 1,1 1-1,0-13 1,0 18-411,1-1 0,-1 1 1,1-1-1,0 1 0,0-1 0,-1 1 0,1 0 0,0-1 1,0 1-1,0 0 0,0-1 0,0 1 0,1 0 1,-1 0-1,0 0 0,1 0 0,-1 0 0,0 1 0,1-1 1,-1 0-1,1 1 0,-1-1 0,1 1 0,-1-1 1,1 1-1,0 0 0,-1-1 0,1 1 0,-1 0 0,4 0 1,43-4 675,58 0 1,-105 4-820,0 0 0,-1 0 0,1 0 0,0 0 1,-1 0-1,1 0 0,0 0 0,-1 0 0,1 1 0,0-1 1,-1 0-1,1 0 0,0 0 0,-1 1 0,1-1 1,-1 0-1,1 1 0,0-1 0,-1 1 0,1-1 0,-1 1 1,1 0-1,-7 9-2370,-29 12-2009,-95 28-2439,-5-8 8670,114-36-443,4-2 69,-4 3 2026,23-4-2092,14 2-799,19 0-475,10 3-505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 15555,'23'-62'5978,"-62"74"-4194,0 4-128,-5 15-415,5-3-321,10 9-568,3-1-168,26-7-168,2 3-120,20-12-320,12-9-288,5-4-785,9-9-327,-5-6-689,0 0-1247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58 129 9578,'-16'-89'4590,"16"88"-4402,-1 0 0,1-1-1,0 1 1,-1-1 0,1 1-1,0 0 1,0-1 0,0 1-1,0-1 1,0 1 0,0 0-1,1-1 1,-1 1 0,0-1-1,1 1 1,-1 0-1,1-1 1,-1 1 0,1 0-1,0 0 1,0-1 0,-1 1-1,1 0 1,0 0 0,0 0-1,0 0 1,0 0 0,0 0-1,0 0 1,2 0 0,-2 1-91,0-1 0,0 1 1,0 0-1,0 0 1,0 0-1,0 0 0,0 1 1,0-1-1,-1 0 1,1 0-1,0 0 0,0 1 1,0-1-1,0 0 1,0 1-1,0-1 0,-1 1 1,1-1-1,0 1 1,0 0-1,-1-1 0,1 1 1,0 0-1,-1-1 1,1 1-1,0 0 0,-1 0 1,1 0-1,-1-1 1,1 2-1,1 4 46,-1 0 1,0-1 0,0 1-1,0 0 1,0 0-1,-1 0 1,0 0-1,0 0 1,-1 0 0,-1 8-1,-17 64 260,15-62-326,-4 16-4,-7 27-34,14-55-16,0 0 0,-1 0 0,0 0 0,0 0 0,0-1 0,0 1 0,0-1 0,-1 1 0,0-1 0,-4 5 0,-4-3 425,10-12-39,14-17-4,12-7-366,2 2 0,0 0 1,2 2-1,41-31 0,11 3-124,-73 51-348,-12 10-1779,-11 5 2189,-14 10 49,-43 39-1,71-59 12,-1 0-1,0 1 1,0-1 0,0 1-1,1 0 1,-1-1 0,1 1-1,-1 0 1,1 0 0,0 0-1,0 0 1,0 0 0,0 0-1,0 0 1,0 1 0,1-1-1,-1 0 1,1 0 0,-1 1-1,1-1 1,0 0 0,0 1-1,0-1 1,0 0 0,0 1-1,1-1 1,-1 0-1,1 0 1,0 1 0,-1-1-1,1 0 1,0 0 0,0 0-1,0 0 1,0 0 0,1 0-1,1 3 1,2 0 28,0-1 0,-1 0 0,1 1 0,1-2 1,-1 1-1,0-1 0,1 1 0,0-1 0,0-1 0,0 1 0,0-1 0,7 1 0,9 2-3,1-1-1,39 1 1,-15-7-2997,-32-1 530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5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39 319 11674,'-2'2'422,"1"1"-1,-1 0 0,0-1 0,0 1 0,0-1 1,0 0-1,0 0 0,-5 4 0,7-6-384,0 0 0,0 0 0,-1 0 0,1 0 0,0 0 0,0 0 0,0 0 0,-1 0 0,1 0 0,0 0 0,0 0 0,-1 0 0,1 0 0,0 0 0,0 0 0,0 0 0,-1 0 0,1 0 0,0-1 0,0 1 0,0 0 0,-1 0 0,1 0 0,0 0 0,0 0 0,0 0 0,-1-1 0,1 1 0,0 0 0,0 0 0,0 0 0,0 0 0,0-1 0,0 1 0,-1 0 0,1 0 0,0 0 0,0-1 0,0 1 0,0-1 0,-2-22 869,6-35-87,0 27-687,-2-1 0,-2-1 0,0 1 0,-2 0 0,-2 0 0,-8-33 0,22 106 647,-5-16-603,2 1 0,15 41 0,-19-62-169,-1 1-1,1-1 1,-1 1 0,2-1 0,-1 0 0,0 0 0,1-1-1,0 1 1,0-1 0,1 0 0,-1 0 0,1 0-1,0 0 1,0-1 0,0 0 0,0 0 0,10 4 0,-12-6-5,1 0 1,-1-1-1,1 1 1,-1-1 0,1 0-1,0 0 1,-1 0 0,1-1-1,-1 1 1,1-1 0,-1 0-1,0 0 1,1 0 0,-1 0-1,0-1 1,1 1 0,-1-1-1,0 0 1,0 0 0,0 0-1,-1 0 1,1 0 0,0-1-1,4-5 1,4-5 63,-1-1 0,0 0 0,14-28 0,-18 31 10,18-49 894,-18 52-351,-1 13-164,1 14-108,-5-13-314,1 10-330,2 1-1,-1-1 1,2 1-1,0-1 1,1 0-1,14 25 1,1-9-1732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1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1 13539,'6'3'4911,"1"14"-4006,-7-10-743,1 1 0,-2-1 0,1 0 0,-1 0 0,0 1 0,-1-1 0,1 0 0,-5 10 0,-1 6 123,-2 11-61,-3 0 0,-1 0 0,-1-1 0,-2 0-1,-1-2 1,-2 0 0,-1-1 0,-1 0 0,-44 46 0,38-55 37,19-13 13,29-16-161,13-4-229,0 1 0,1 2 0,50-7 0,-62 13-460,0 2 0,0 0 0,-1 2-1,1 0 1,0 2 0,37 8 0,-7 3-2464,-8-2-1053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 12763,'9'5'1519,"1"0"1,1 0 0,-1-1 0,12 3-1,47 6 564,-32-10-1901,60-4 1,-82 0-152,-1-1 0,1-1 0,22-7 0,8-1 460,-54 34 652,-11 14-1000,2 2 0,1 0-1,3 0 1,1 2 0,1-1 0,3 2 0,1-1 0,2 1 0,0 57 0,6-99-142,0 9 9,0 0 0,1-1 0,0 1 0,3 13 0,-3-21-6,-1 1-1,1 0 1,0 0 0,0 0 0,-1-1-1,1 1 1,0 0 0,1-1 0,-1 1-1,0-1 1,0 1 0,1-1 0,-1 1-1,0-1 1,1 0 0,0 0 0,-1 0-1,1 0 1,0 0 0,-1 0 0,1 0-1,0-1 1,0 1 0,0 0 0,-1-1 0,5 1-1,2 0 179,-13 0 389,-31-4 194,-15-5-397,-178-32 1454,162 26-2138,-96-35 1,160 48-122,-11-5 93,14 6 272,0 0-1,0 0 0,0 0 1,-1 0-1,1 0 1,0 0-1,0 0 1,0 0-1,0 0 1,0 0-1,0 0 0,-1 0 1,1-1-1,0 1 1,0 0-1,0 0 1,0 0-1,0 0 0,0 0 1,0 0-1,-1 0 1,1-1-1,0 1 1,0 0-1,0 0 0,0 0 1,0 0-1,0 0 1,0-1-1,0 1 1,0 0-1,0 0 0,0 0 1,0 0-1,0 0 1,0-1-1,0 1 1,0 0-1,0 0 1,0 0-1,0 0 0,0 0 1,0-1-1,0 1 1,0 0-1,0 0 1,0 0-1,0 0 0,0 0 1,1-1-1,-1 1 1,0 0-1,0 0 1,0 0-1,0 0 0,0 0 1,0 0-1,0 0 1,1 0-1,-1 0 1,0-1-1,12-4-6652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93 12811,'-31'-93'10986,"38"98"-9514,11 1-135,24 4-393,12-2-176,22 5-336,-6-3-208,-18 1-400,-10-1-464,-22-5-1496,-4-2-817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12 275 12931,'-8'48'8930,"6"-56"-7288,1-16-145,10-37 66,9-46-688,-16 97-858,1 1 0,0-1 1,1 1-1,0 0 0,0 0 1,1 0-1,0 1 1,7-10-1,-9 15-22,-1 0-1,1 1 1,0-1 0,0 1-1,0-1 1,1 1 0,-1 0-1,0 0 1,1 1 0,-1-1-1,1 1 1,0-1 0,0 1-1,-1 0 1,1 0 0,0 1 0,0-1-1,0 1 1,0 0 0,0 0-1,-1 0 1,1 1 0,0-1-1,0 1 1,4 1 0,-5-1-4,-1 0-1,0 0 1,1 0 0,-1 1 0,0-1 0,0 1 0,0-1 0,0 1 0,0-1 0,0 1-1,-1 0 1,1 0 0,0 0 0,-1 0 0,1 0 0,-1 0 0,0 1 0,0-1 0,0 0 0,0 1-1,0-1 1,-1 1 0,1-1 0,-1 1 0,1-1 0,-1 1 0,0-1 0,0 1 0,0-1-1,0 1 1,-1-1 0,1 1 0,0-1 0,-1 1 0,0-1 0,0 1 0,0-1 0,-1 3-1,-2 4-11,0-1-1,0-1 1,0 1-1,-1-1 0,0 1 1,-1-1-1,1-1 0,-1 1 1,-1-1-1,-6 6 1,-4 0 280,0 0 0,-1-1 0,-20 9 0,29-13 801,18-4-594,26-5-422,-26 2-41,16 1-697,0 2 1,-1 0 0,1 2-1,36 11 1,-29-7-718,0-1 0,35 3-1,-62-11 1201,-4 1 324,0-1 1,0 0-1,1 0 1,-1 1-1,0-1 0,0 0 1,1 0-1,-1 0 0,0-1 1,0 1-1,0 0 1,1 0-1,-1-1 0,0 1 1,2-1-1,-3-1 66,1 1-1,-1 0 1,0-1 0,1 1-1,-1-1 1,0 1 0,0-1-1,0 1 1,0-1 0,0 1-1,0 0 1,0-1-1,-1 1 1,1-1 0,-1 1-1,0-2 1,-25-118 3399,26 120-3676,0 0-1,0 0 1,-1 1-1,1-1 1,0 0 0,0 0-1,0 0 1,0 1-1,0-1 1,0 0 0,0 0-1,0 0 1,0 0 0,1 1-1,-1-1 1,0 0-1,0 0 1,1 1 0,-1-1-1,0 0 1,1 0-1,0 0 1,5 6-2943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9778,'3'5'888,"1"0"1,0-1-1,0 1 0,1-1 0,-1 0 0,1 0 1,0 0-1,7 3 0,-4-2-357,1-1 1,0 0-1,1 0 0,16 4 0,-15-6-404,0 0-1,1 0 0,-1-1 1,0-1-1,1 0 0,-1 0 0,1-1 1,-1-1-1,14-3 0,-23 5-74,0 0-1,0 0 1,-1-1-1,1 1 1,0-1-1,-1 0 1,1 1-1,0-1 0,-1 0 1,1 0-1,-1 0 1,1 0-1,-1 0 1,0 0-1,1-1 1,-1 1-1,0 0 1,0-1-1,0 1 1,0-1-1,0 1 0,0-1 1,0 1-1,-1-1 1,1 1-1,0-1 1,-1 0-1,0 0 1,1 1-1,-1-1 1,0 0-1,0 0 1,0 1-1,0-1 1,0-3-1,-2 0 154,1 0 1,-1 0-1,0 0 1,0 0-1,-1 1 1,1-1-1,-1 1 1,0 0-1,-1-1 1,-6-5-1,-19-19 799,19 20-790,0 0 1,1-1-1,0 0 0,1 0 0,0 0 1,0-1-1,-10-22 0,17 32-223,0 0 1,0-1-1,0 1 0,1 0 1,-1-1-1,1 1 0,-1-1 1,1 1-1,-1-1 0,1 1 1,0-1-1,0 0 0,0 1 1,0-1-1,0 1 0,0-1 1,0 1-1,1-1 0,-1 1 1,0-1-1,1 1 0,-1-1 1,1 1-1,0-1 0,-1 1 1,1 0-1,0-1 0,0 1 1,0 0-1,0 0 0,0 0 1,0-1-1,0 1 0,0 0 1,0 0-1,1 1 0,-1-1 1,0 0-1,1 0 0,-1 1 0,1-1 1,-1 0-1,1 1 0,-1 0 1,3-1-1,4 0-175,0 0 1,0 0-1,-1 1 0,1 0 1,0 1-1,0 0 0,13 2 1,-5 2-664,0 0 0,-1 0 0,1 2 0,-1 0 0,0 0 1,14 11-1,2 3-2139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9458,'121'53'5931,"-118"-52"-5595,0 1 0,1 0 0,-1 0 0,0 0 0,0 0 0,0 0-1,-1 1 1,1-1 0,0 1 0,3 4 0,-6-6-218,1 0-1,-1 0 1,1 0-1,-1 0 1,0 1-1,1-1 0,-1 0 1,0 0-1,0 0 1,0 0-1,0 1 0,0-1 1,0 0-1,0 0 1,0 0-1,0 1 1,0-1-1,-1 0 0,1 0 1,0 0-1,-1 0 1,1 0-1,-1 0 1,0 0-1,1 0 0,-1 0 1,0 0-1,0 0 1,1 0-1,-1 0 0,0 0 1,0 0-1,0-1 1,0 1-1,0 0 1,-1 0-1,-5 3 275,0 0 0,0 0 1,-1-1-1,1 0 0,0 0 0,-1-1 0,0 0 1,0 0-1,0-1 0,0 0 0,0-1 1,-8 1-1,13-1-281,-1-1 1,0 1-1,1-1 1,-1 1 0,1-1-1,-1 0 1,1 0-1,-1-1 1,1 1-1,0-1 1,0 1 0,-5-4-1,6 3-82,0 0 1,1 1-1,-1-1 0,1 0 1,-1 0-1,1 0 0,0 0 0,0 0 1,0 0-1,0-1 0,0 1 1,0 0-1,1 0 0,-1-1 0,1 1 1,-1 0-1,1-1 0,0 1 1,0-1-1,1-3 0,-1 4-90,0 0 0,0 0 1,1-1-1,-1 1 0,1 0 0,0 0 0,0 0 0,0 0 0,0 0 1,0 1-1,0-1 0,0 0 0,0 0 0,1 1 0,-1-1 0,1 1 0,-1-1 1,1 1-1,0-1 0,-1 1 0,1 0 0,0 0 0,0 0 0,0 0 1,0 0-1,2 0 0,3-1-388,-1 0 0,0 1 0,1 0 0,-1 0 0,1 1 1,-1-1-1,10 2 0,26 2-2441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10698,'34'28'4731,"-34"-28"-4570,0 0 0,1 0-1,-1-1 1,1 1 0,-1 0 0,0 0 0,1-1 0,-1 1 0,0 0 0,1-1 0,-1 1 0,0 0 0,0-1 0,1 1 0,-1 0 0,0-1 0,0 1 0,0-1 0,1 1 0,-1 0 0,0-1-1,0 1 1,0-1 0,0 1 0,0 0 0,0-1 0,0 1 0,0-1 0,0 1 0,0-1 0,0 1 0,0-1 0,0 0 0,1-26 1561,0 17-839,1-9-59,2 0 0,0 1 0,1-1 0,12-27 0,-14 39-752,1-1 0,-1 1-1,1 0 1,1 0 0,-1 0-1,1 1 1,1-1 0,-1 1 0,1 0-1,0 1 1,0-1 0,1 1-1,7-4 1,-13 8-73,1 0-1,-1 0 1,1 0-1,-1 0 1,1 1-1,0-1 1,-1 0 0,1 1-1,0-1 1,-1 1-1,1 0 1,0 0-1,-1-1 1,1 1-1,0 0 1,0 0-1,-1 1 1,1-1 0,0 0-1,-1 1 1,1-1-1,0 1 1,-1-1-1,1 1 1,0 0-1,-1-1 1,1 1-1,-1 0 1,0 0 0,1 0-1,-1 0 1,0 1-1,1-1 1,-1 0-1,2 3 1,-2-1-5,1 0 0,-1 0 0,0 0 0,0 0 1,-1 0-1,1 0 0,0 0 0,-1 0 0,0 1 0,0-1 0,0 0 1,0 0-1,0 0 0,-1 0 0,1 0 0,-1 1 0,0-1 0,0 0 1,-1 3-1,-3 3 11,0-1 1,0 0 0,0-1-1,-1 1 1,0-1 0,-1 0-1,0 0 1,-9 7-1,-26 27 151,53-38-62,0 0 0,0-1 0,20 1-1,-5 0-189,110 15-2716,-101-11 443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41 214 10794,'-6'0'900,"-21"4"1466,26-4-2307,1 0-1,-1 0 1,1 1 0,0-1-1,-1 0 1,1 0 0,0 0-1,-1 0 1,1 0 0,0 0-1,0 1 1,-1-1 0,1 0-1,0 0 1,-1 1 0,1-1-1,0 0 1,0 0 0,0 1-1,-1-1 1,1 0 0,0 1-1,0-1 1,0 0 0,0 1-1,-1-1 1,1 0 0,0 1-1,0-1 1,0 0 0,0 1-1,0-1 1,0 0 0,0 1-1,0-1 1,0 0 0,0 1-1,0-1 1,0 0 0,0 1-1,0-1 1,1 0-1,-1 1 1,0-1 0,0 0-1,0 1 1,0-1 0,1 0-1,-1 1 1,0-1 0,0 0-1,1 0 1,-1 1 0,0-1-1,0 0 1,1 0 0,0 1-1,4 3 209,0 0 0,1 1-1,0-2 1,0 1 0,0-1-1,1 0 1,-1 0 0,1-1-1,0 0 1,-1 0 0,1 0 0,0-1-1,0 0 1,0-1 0,7 1-1,-3-1-106,-1 0 1,1 0-1,-1-1 0,1-1 0,-1 0 1,0 0-1,1-1 0,-1 0 0,12-6 1,-20 8-105,0 0 1,0 0 0,0 1 0,0-1-1,0 0 1,-1-1 0,1 1 0,0 0-1,-1 0 1,1-1 0,-1 1 0,1-1 0,-1 1-1,0-1 1,1 0 0,-1 1 0,0-1-1,0 0 1,0 0 0,-1 0 0,1 0-1,0 0 1,-1 0 0,1 0 0,-1 0-1,0 0 1,1 0 0,-1 0 0,0 0-1,0 0 1,-1 0 0,1 0 0,0-1-1,-1 1 1,1 0 0,-1 0 0,0 0 0,1 1-1,-1-1 1,0 0 0,0 0 0,0 0-1,-2-2 1,-6-7 304,0 0 0,-1 1 0,0 0-1,0 0 1,-14-8 0,13 9-174,-7-4 143,14 10-274,0 1 0,0-1 0,0 0 0,0 0 0,1-1 0,-1 1 0,1-1 0,-1 1 0,1-1 0,1 0 0,-1 0 0,0-1 1,-2-6-1,5 10-71,0 1 0,0-1 0,0 0 0,0 0 0,0 0 0,0 0 0,0 0 0,0 1 0,0-1 0,1 0 0,-1 0 0,0 0 0,0 1 0,1-1 0,-1 0 0,1 0 0,-1 1 0,1-1 0,-1 0 0,1 1 0,-1-1 0,1 0 1,0 1-1,-1-1 0,1 1 0,0-1 0,-1 1 0,1-1 0,0 1 0,0 0 0,-1-1 0,1 1 0,0 0 0,0 0 0,0-1 0,-1 1 0,2 0 0,36-3-1146,-28 4 593,0 0 0,-1 1 1,1 0-1,0 1 0,-1 0 0,18 8 1,14 14-1356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0:20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13875,'8'-4'9079,"-1"-7"-5104,4-20-3597,-6 14 648,81-151 1345,-47 96-1522,-38 69-815,20-28 465,-20 31-492,-1-1 0,0 1-1,1 0 1,-1-1 0,1 1-1,-1 0 1,1-1 0,-1 1-1,1 0 1,-1 0 0,1 0-1,-1-1 1,1 1 0,-1 0-1,1 0 1,-1 0 0,1 0-1,-1 0 1,1 0 0,-1 0-1,1 0 1,-1 0 0,2 0-1,-1 1-7,0 0 0,-1-1 0,1 1 0,0 0 0,0-1 0,0 1 1,0 0-1,-1 0 0,1 0 0,0 0 0,-1 0 0,1 0 0,-1 0 0,1 0 0,0 2 0,9 28-244,-1 1 0,-2-1 0,-2 2-1,4 50 1,-6-53-550,-2-21 490,1 7-1480,-1 0 0,0 0 0,-3 22 0,-2-28-1512</inkml:trace>
  <inkml:trace contextRef="#ctx0" brushRef="#br0" timeOffset="1">7 248 15747,'5'3'6186,"16"4"-4322,4 1-296,14-3-655,6 1-329,-2-6-1328,-6 0-873,-11 0-2552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2:5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14507,'32'-10'5161,"50"-6"-4281,20 11 113,35 17 7,4 15-280,2 40-280,-13 9-32,-21 23 104,-7 10 16,-24 5-248,-11 0-32,-34 5-248,-12-7-336,-18-21-656,0-5-440,-1-24-1441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2:5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8322,'7'1'14335,"26"20"-13962,-11-4-189,48 34 543,-62-46-597,0 0 0,1-1 1,0 0-1,0 0 1,0-1-1,0 0 1,15 2-1,-20-5-26,0 0 0,-1 0 0,1-1 0,0 1 0,-1-1 0,1 0-1,-1 0 1,1-1 0,-1 1 0,1-1 0,-1 1 0,0-1 0,0 0 0,0 0 0,0-1 0,0 1 0,5-6-1,0-1 202,0 0 0,-1 0 0,0-1 0,7-10 0,7-33 269,-20 47-764,1-1-1,0 1 1,0 0 0,1 0 0,-1 1 0,1-1 0,0 0-1,1 1 1,-1 0 0,1-1 0,0 2 0,1-1 0,-1 0-1,8-5 1,24-8-3001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2.1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154 241 8754,'-4'-4'4305,"0"4"-1049,-6-8 3802,7 0-5370,-17-26-295,-38-47-681,25 38-264,22 8-496,1 14-544,11 14-1849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0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15 11426,'-4'2'369,"0"0"0,0 0 0,0 0 0,0 0-1,1 1 1,-1 0 0,1-1 0,-1 1 0,-4 7-1,7-9-312,1-1-1,0 1 0,-1-1 0,1 1 1,0 0-1,0 0 0,0-1 0,0 1 1,0 0-1,0-1 0,0 1 0,0 0 0,0 0 1,0-1-1,0 1 0,0 0 0,0-1 1,0 1-1,1 0 0,-1-1 0,0 1 0,0 0 1,1-1-1,-1 1 0,1 0 0,1 2 50,0-1 0,1 0 0,-1 0 0,1 0 0,-1 0 0,1 0 0,0 0 0,-1-1 0,4 2 0,-2-1-27,1-1 0,-1 1 0,0-1 0,1 0 0,-1-1 0,0 1 0,1-1 0,-1 1 0,1-1 0,-1-1 1,1 1-1,-1-1 0,0 1 0,1-1 0,-1-1 0,0 1 0,1-1 0,4-2 0,1-1-15,0 0 1,0-1-1,0-1 0,-1 1 1,17-16-1,-25 21-27,0 0 1,0-1 0,1 1-1,-1 0 1,0 0 0,0 0-1,-1-1 1,1 1 0,0-1-1,0 1 1,-1-1 0,2-1-1,-2 2 10,0 1-1,0-1 0,0 1 0,0 0 1,0-1-1,0 1 0,-1 0 1,1-1-1,0 1 0,0-1 1,0 1-1,0 0 0,0-1 1,-1 1-1,1 0 0,0 0 0,0-1 1,0 1-1,-1 0 0,1-1 1,0 1-1,-1 0 0,1 0 1,0-1-1,0 1 0,-1 0 1,1 0-1,-1 0 0,1 0 0,0-1 1,-1 1-1,-2 0 147,0-1-1,0 1 1,0 0 0,0 0-1,0 0 1,0 0 0,0 0-1,0 1 1,0 0 0,0-1-1,-5 3 1,-2 1-18,0 0-1,0 1 0,1 1 1,-1-1-1,1 1 1,0 1-1,1 0 1,-1 0-1,1 1 1,1 0-1,0 0 1,0 0-1,0 1 0,1 0 1,-6 12-1,11-19-161,0-1-1,1 1 1,-1-1-1,0 1 1,1 0-1,-1-1 0,1 1 1,-1 0-1,1-1 1,0 1-1,0 0 1,0-1-1,0 1 0,0 0 1,0 0-1,0-1 1,1 1-1,-1 0 1,0-1-1,1 1 1,0-1-1,-1 1 0,1 0 1,0-1-1,0 0 1,0 1-1,0-1 1,0 1-1,0-1 0,0 0 1,0 0-1,0 0 1,1 1-1,-1-1 1,1 0-1,-1-1 1,2 2-1,3 1-3,0-1 0,0-1 0,0 1 1,0-1-1,0 0 0,0 0 0,0 0 0,0-1 0,9-1 0,2 0-140,0-2 0,0 0 0,0-1 0,0-1 0,-1-1 0,27-12 0,-20 7-1791,38-27 0,-44 27-715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0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53 183 12995,'-2'0'254,"1"0"-1,0 1 1,0-1 0,-1 1 0,1 0-1,0-1 1,0 1 0,0 0 0,0 0 0,0 0-1,0-1 1,0 1 0,-1 2 0,2-2-201,0-1 0,0 0-1,0 1 1,0-1 0,0 0 0,0 1 0,0-1 0,0 0 0,0 1 0,1-1 0,-1 0 0,0 1 0,0-1 0,0 0 0,0 1 0,1-1 0,-1 0 0,0 0 0,0 1 0,1-1 0,-1 0 0,0 0-1,0 0 1,1 1 0,-1-1 0,0 0 0,1 0 0,-1 0 0,0 0 0,1 0 0,-1 0 0,0 1 0,1-1 0,46 9 1155,-40-8-1150,-1-1-1,1 0 0,-1 0 1,1 0-1,-1-1 1,1 0-1,-1 0 1,0 0-1,0-1 1,1 0-1,-1 0 0,0-1 1,-1 0-1,11-5 1,-15 7-35,0 0 0,0 0 0,0 1 1,0-1-1,-1 0 0,1 0 0,0 0 1,0 0-1,-1 0 0,1 0 0,0 0 1,-1 0-1,1 0 0,-1 0 0,1-1 1,-1 1-1,0 0 0,1 0 0,-1 0 1,0-1-1,0 1 0,0 0 0,0-2 1,0 1 64,-1 0 1,1 0-1,-1-1 1,0 1-1,0 0 1,0 0 0,0 0-1,0 0 1,-1 0-1,1 0 1,-3-3 0,-4-3 469,0 0 1,-1 0 0,-18-12-1,-6 0 1304,-55-25 0,87 44-1825,0 1 0,0 0 0,-1-1 0,1 1 0,0-1 0,0 1 0,0-1 0,0 1 0,0-1 1,0 0-1,0 0 0,0 1 0,1-1 0,-1 0 0,0 0 0,0 0 0,1 0 0,-1 0 0,0-2 0,1 3-32,0-1 0,1 1 0,-1-1 0,1 1-1,-1-1 1,1 1 0,-1-1 0,1 1 0,-1 0-1,1-1 1,-1 1 0,1 0 0,0-1 0,-1 1-1,1 0 1,-1 0 0,1-1 0,0 1 0,-1 0-1,1 0 1,0 0 0,-1 0 0,2 0 0,50-2-620,-37 4-37,0 0 0,-1 1-1,1 0 1,20 8-1,-4 4-2295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01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141 232 12115,'-33'42'4647,"19"-26"-3929,1 0 1,1 1 0,0 1 0,1 0 0,1 1 0,1 0 0,-14 39 0,22-51-620,0-1 0,0 1 0,0-1 0,1 1 1,0-1-1,1 1 0,-1-1 0,1 1 0,0-1 0,1 0 0,0 1 1,4 11-1,-1-9-13,-1-1 1,2 1 0,-1-1-1,1 1 1,1-2 0,-1 1-1,14 11 1,-2-4-21,1-1-1,0-1 1,1-1 0,1-1-1,0 0 1,35 11 0,-27-12-217,0-2 0,1-1 0,-1-1 0,1-1 0,1-2 0,-1-1 0,0-2 0,1-1 0,-1-1 0,55-11 0,-65 8 127,-1 0-1,1-2 0,-1 0 0,-1-1 1,1-1-1,-1-1 0,-1 0 0,0-1 1,0-1-1,-1-1 0,-1 0 0,0-1 1,-1-1-1,0 0 0,-2-1 0,1 0 1,11-22-1,-14 20 119,-1 0 0,0-1 0,-2 0 0,0 0 0,-1 0 0,-1-1 0,-1 0 0,-1 0 0,2-26 0,-5 32 75,-1 0-1,0 0 1,0 0-1,-1 1 1,-1-1-1,-1 1 0,0-1 1,0 1-1,-2 0 1,1 0-1,-2 1 1,1 0-1,-2 0 1,-12-15-1,13 18-39,-1 0 1,0 1-1,-1 1 0,0-1 0,0 1 0,-1 1 0,0 0 1,0 0-1,0 1 0,-1 0 0,0 1 0,0 0 0,0 1 1,0 0-1,0 1 0,-1 0 0,1 0 0,-13 1 0,-3 1-6,0 2 0,1 0 0,-1 2 0,0 1 0,1 1-1,-44 16 1,46-13-266,0 0-1,0 2 0,1 1 1,1 0-1,0 2 1,1 0-1,0 2 0,2 0 1,-23 23-1,-46 65-1900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18 213 10298,'-14'-108'3426,"12"69"-1098,2 39-2272,0 0-1,0 0 1,0 0 0,0 0-1,-1 0 1,1-1 0,0 1-1,0 0 1,0 0 0,0 0-1,0 0 1,0-1 0,0 1-1,0 0 1,0 0-1,0 0 1,0-1 0,0 1-1,0 0 1,0 0 0,0 0-1,0-1 1,0 1 0,0 0-1,0 0 1,0 0 0,0 0-1,0-1 1,0 1 0,0 0-1,1 0 1,-1 0-1,0 0 1,0-1 0,0 1-1,0 0 1,0 0 0,0 0-1,1 0 1,-1 0 0,0 0-1,0 0 1,0-1 0,0 1-1,1 0 1,-1 0-1,0 0 1,0 0 0,0 0-1,0 0 1,1 0 0,-1 0-1,2 4 315,-1-1-1,0 1 1,1 0-1,-1 0 0,-1-1 1,1 1-1,0 5 1,0 18 479,0-6-220,1 1 0,8 37 0,-9-54-593,0-1-1,0 0 1,0 1 0,1-1 0,0 0-1,0 0 1,0 0 0,0 0 0,0-1 0,1 1-1,0 0 1,0-1 0,0 0 0,0 0-1,0 0 1,1 0 0,-1 0 0,1-1-1,7 4 1,-9-5-31,0 0 1,0-1-1,0 1 0,0-1 0,0 1 0,0-1 1,0 0-1,1 0 0,-1 0 0,0 0 0,0-1 1,0 1-1,0 0 0,0-1 0,0 1 0,0-1 1,0 0-1,3-2 0,-1 1 11,0-1-1,0 1 1,-1-1-1,1 0 1,-1-1 0,0 1-1,0-1 1,4-4-1,-1-2 37,0 0 0,0-1-1,-1 0 1,-1 1 0,7-23 0,-8 18-184,-1 0 0,0 1 0,0-1 0,-2 0 0,0-1 0,-1 1 0,0 0 1,-6-26-1,3 25-1690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16307,'102'85'6138,"-97"-98"-4610,-6-15-536,-4-14-440,1-9-392,-5 2-992,-3 6-576,-6 8-1193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5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 16436,'-65'-44'6673,"101"46"-4673,19-4-879,11-6-201,1 9-832,-3-1-624,-16 12-1673,-12 2-2608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6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7 256 13707,'0'-7'6481,"-7"-9"-1816,9 0-1856,-4-20-897,2-1-487,3-11-905,-3 5-456,2 13-1321,-2 8-815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6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29 12363,'90'-27'4507,"-90"27"-4461,0 0 1,1 0-1,-1 0 0,0 0 0,1-1 0,-1 1 0,0 0 0,1 0 0,-1 0 1,0 0-1,1 0 0,-1 0 0,1 0 0,-1 0 0,0 0 0,1 0 1,-1 0-1,0 0 0,1 0 0,-1 0 0,0 0 0,1 1 0,-1-1 0,1 0 1,-1 0-1,0 0 0,0 1 0,1-1 0,-1 0 0,0 0 0,1 1 0,-1-1 1,0 0-1,0 0 0,1 1 0,-1-1 0,0 0 0,0 1 0,0-1 1,0 0-1,1 1 0,-1-1 0,0 0 0,0 1 0,0-1 0,0 0 0,0 1 1,0-1-1,0 1 0,0-1 0,0 0 0,0 1 0,0-1 0,0 1 1,-10 22 1075,6-16-736,-66 121 1833,5-14-1829,65-113-384,0-1-1,1 0 1,-1 0 0,0 1 0,0-1-1,1 0 1,-1 0 0,0 0 0,0 1-1,1-1 1,-1 0 0,0 0-1,1 0 1,-1 0 0,0 0 0,1 0-1,-1 0 1,0 0 0,1 1 0,-1-1-1,0 0 1,1 0 0,-1-1 0,0 1-1,1 0 1,-1 0 0,0 0-1,0 0 1,1 0 0,-1 0 0,0 0-1,1 0 1,-1-1 0,0 1 0,1 0-1,-1 0 1,0 0 0,0-1-1,1 1 1,-1 0 0,25-9 86,-19 7-68,2-1-14,0 1 0,-1 1 0,1-1 0,0 2 0,0-1 0,0 1 0,0 0 0,13 2 0,2 2-5,36 12 1,-40-10 5,2 0 0,29 3 0,-46-9-9,0 0 1,0 0-1,0 0 0,0 0 0,0-1 0,0 0 0,0 0 0,0 0 0,0 0 0,-1-1 0,1 1 0,0-1 0,-1 0 0,0 0 0,1-1 0,5-4 0,20-12 289,-27 19-244,0 0-1,0-1 1,0 1 0,1 0-1,-1 0 1,0 0 0,0 1-1,0-1 1,1 0 0,-1 1-1,0-1 1,0 1 0,0 0-1,0 0 1,0 0 0,0 0-1,0 0 1,0 0 0,0 1-1,2 1 1,-1-1-35,0 0 0,0 0 0,0 0 1,0-1-1,0 1 0,1-1 0,-1 0 0,1 0 0,-1 0 0,7 0 0,-6-1-78,0-1-1,0 1 0,-1-1 0,1-1 1,-1 1-1,1 0 0,-1-1 0,0 1 0,1-1 1,-1 0-1,0 0 0,0-1 0,0 1 1,0-1-1,3-4 0,-2 3-513,-1 0 1,1-1-1,-1 1 0,0-1 1,4-9-1,-5-4-3327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 14379,'-55'-40'5793,"58"41"-3264,2 3-569,11 4-623,13 0-265,-4-10-640,2 2-304,2 2-504,-6-2-536,-2 3-1169,-1 0-575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1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12211,'-6'0'14627,"25"-2"-14235,71 5-168,-50-1-120,-2 3-376,-8 3-488,-13-8-1393,-8 3-863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2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65 231 12603,'10'38'9146,"-13"-38"-6354,-2-12-711,-6-9-425,1-21-1016,-5-8-704,-1-6-1280,5 6-609,7 13-1319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52 12811,'10'-17'1079,"12"-17"2510,-22 34-3564,0 0 0,0 0 0,0 0 0,1 0 0,-1 0-1,0 0 1,0 0 0,0 0 0,0 0 0,0 0 0,0 0 0,1 0 0,-1 0 0,0 0 0,0 0 0,0 0 0,0 0 0,0 0-1,0 0 1,1 0 0,-1 0 0,0 0 0,0 0 0,0 0 0,0 0 0,0 0 0,0 0 0,1 0 0,-1 0 0,0 0 0,0 0-1,0 1 1,0-1 0,0 0 0,0 0 0,0 0 0,0 0 0,0 0 0,0 0 0,1 0 0,-1 1 0,0-1 0,0 0 0,0 0 0,0 0-1,0 0 1,0 0 0,0 0 0,0 1 0,0-1 0,0 0 0,0 0 0,0 0 0,0 0 0,0 0 0,0 0 0,0 1 0,0-1-1,-1 0 1,1 0 0,0 0 0,0 0 0,0 0 0,0 0 0,0 1 0,0-1 0,-5 30 1149,-11 41-294,-51 136 0,37-157-724,50-55 358,-3-7-411,-15 11-110,0-1 1,0 1-1,0-1 0,0 1 1,0 0-1,0-1 0,1 1 0,-1 0 1,0 1-1,1-1 0,-1 0 1,5 0-1,68 0-364,-55 2 288,0-1 1,31-3-1,-40 1 110,1 0 1,0-1-1,-1 0 1,0-1-1,0 0 0,0-1 1,0 0-1,-1 0 1,0-1-1,12-10 0,-15 10 577,0 3 982,7 12-921,-5-2-959,-8-6 295,13 9 4,1 0 1,0 0-1,27 12 1,-37-20-4,1 0 1,-1 0-1,1 0 1,0 0-1,0-1 0,0 0 1,0-1-1,0 1 1,0-1-1,0 0 0,0-1 1,0 1-1,0-1 1,0 0-1,0-1 1,10-3-1,-14 4-20,0 0 1,-1-1-1,1 1 0,-1 0 0,1 0 1,-1-1-1,1 1 0,-1-1 0,0 0 1,0 1-1,0-1 0,0 0 1,0 1-1,1-4 0,12-15-2083,-6 12-72,-6-3-2232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15915,'10'2'5818,"14"1"-4650,17 2-24,21 2-328,6 1-200,-6-3-656,-2 1-656,-23 1-1128,-17-1-1209</inkml:trace>
  <inkml:trace contextRef="#ctx0" brushRef="#br0" timeOffset="1">101 225 14043,'0'-4'5753,"3"3"-3648,18 1-1281,13 0-264,22 1-480,-1-1-544,-8-1-1240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14731,'45'52'6065,"-45"-65"-3320,3-11-873,-4-15-591,1-5-337,3-3-1056,2 13-632,0 18-1545,-5 3-447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374 345 13435,'0'-4'6033,"-2"-15"-2456,-2-9-1953,0-6-840,-1-10-584,2-1-1656,-3 1-864</inkml:trace>
  <inkml:trace contextRef="#ctx0" brushRef="#br0" timeOffset="1">0 0 15947,'23'0'6386,"31"5"-4570,9 3-256,12 3-695,1 1-505,-4-1-952,2 2-825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10722,'81'54'5005,"-83"-58"-3914,0 0 0,0 1-1,1-1 1,-1 0 0,1 0 0,0 0-1,0-6 1,-2-2-677,1-1 1,1 1 0,0-1-1,1 0 1,1-14-1,1 20-397,0 0 0,0 0 0,1 1 0,-1-1 0,2 1 0,-1 0-1,1 0 1,0 0 0,0 0 0,0 1 0,1 0 0,0-1 0,0 2-1,0-1 1,1 1 0,0-1 0,-1 2 0,1-1 0,1 0 0,-1 1-1,0 1 1,1-1 0,0 1 0,0 0 0,-1 0 0,1 1 0,0 0-1,0 0 1,0 1 0,0 0 0,1 0 0,-1 0 0,0 1 0,0 0-1,8 3 1,-14-4-24,0 0 0,0 0-1,0 0 1,0 0-1,0 1 1,0-1 0,-1 0-1,1 0 1,0 1 0,0-1-1,0 1 1,-1-1 0,1 1-1,0-1 1,0 1 0,-1-1-1,1 1 1,-1 0 0,1-1-1,0 2 1,-1-2-1,0 1 1,0 0-1,0-1 0,0 1 1,0-1-1,-1 1 1,1-1-1,0 1 0,0-1 1,-1 1-1,1-1 1,0 1-1,-1-1 0,1 0 1,0 1-1,-1-1 1,1 1-1,0-1 0,-1 0 1,1 1-1,-1-1 1,1 0-1,-2 1 0,-41 19-196,35-17 224,-22 9 210,-1-1 1,-1-2 0,-38 8 0,51-11 292,19-6-508,0 0 1,0 1-1,-1-1 1,1 0-1,0 0 1,0 0-1,0 1 1,0-1-1,0 0 1,0 0-1,0 1 1,0-1 0,0 0-1,0 0 1,0 1-1,0-1 1,0 0-1,0 0 1,0 1-1,0-1 1,1 0-1,-1 0 1,0 1-1,0-1 1,0 0-1,0 0 1,0 0-1,0 1 1,1-1 0,-1 0-1,0 0 1,0 0-1,0 0 1,1 1-1,-1-1 1,0 0-1,0 0 1,1 0-1,35 17 377,11-3-445,69 13 0,20 5-4486,-112-24 1840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114 134 12571,'4'-12'1026,"13"-25"1609,-17 37-2582,0 0-1,1-1 1,-1 1 0,0-1-1,1 1 1,-1 0 0,0-1-1,1 1 1,-1-1 0,0 1-1,1 0 1,-1 0 0,1-1-1,-1 1 1,1 0 0,-1 0-1,0-1 1,1 1 0,-1 0-1,1 0 1,-1 0 0,1 0-1,-1 0 1,1 0-1,-1 0 1,1 0 0,-1 0-1,1 0 1,-1 0 0,1 0-1,-1 0 1,1 0 0,-1 0-1,1 1 1,-1-1 0,1 0-1,-1 0 1,1 1 0,-1-1-1,1 0 1,-1 1 0,0-1-1,1 0 1,-1 1 0,0-1-1,1 0 1,-1 1 0,0-1-1,0 1 1,1-1 0,-1 1-1,0-1 1,0 0 0,0 1-1,1-1 1,-1 2-1,2 1 110,-1 0 0,0 0 0,1 0 0,-1 1 0,0-1 0,-1 0 0,1 1 0,0-1 0,-1 1 0,0-1 0,0 0 0,0 1 0,0-1 0,-1 1 0,1-1 0,-1 1 0,0-1 0,0 0 0,0 1 0,0-1 0,-1 0 0,1 0 0,-1 0 0,0 0 0,0 0 0,0 0 0,0-1 0,0 1 0,-1-1 0,1 1 0,-1-1 0,-3 3 0,4-3-58,-1-1 0,1 1 0,-1 0 1,1-1-1,-1 1 0,0-1 1,1 0-1,-1 1 0,0-2 1,0 1-1,0 0 0,0 0 1,0-1-1,0 0 0,0 0 0,0 1 1,0-2-1,0 1 0,0 0 1,0-1-1,0 1 0,0-1 1,0 0-1,0 0 0,0 0 1,0 0-1,1-1 0,-1 1 1,0-1-1,1 1 0,-1-1 0,1 0 1,0 0-1,0 0 0,-1-1 1,-1-2-1,1 0-56,-1 0 0,1 0 0,0-1 1,0 0-1,1 1 0,-1-1 0,1 0 0,1 0 0,-1 0 0,1-1 0,0 1 1,1 0-1,-1 0 0,1-1 0,0 1 0,1 0 0,-1-1 0,1 1 0,1 0 0,-1 0 1,1 0-1,0 0 0,5-9 0,-6 13-83,0 0 0,0 0 0,0 0 0,1 0-1,-1 0 1,0 1 0,1-1 0,0 0 0,-1 1 0,1-1 0,0 1 0,0 0-1,0 0 1,0 0 0,0 0 0,0 0 0,0 0 0,0 0 0,0 0 0,0 1-1,1-1 1,-1 1 0,0 0 0,0 0 0,1 0 0,-1 0 0,0 0 0,0 0 0,1 0-1,1 1 1,2 1-235,-1-1 0,0 1 1,0 1-1,0-1 0,0 0 0,0 1 0,0 0 0,-1 0 0,1 1 0,-1-1 0,6 8 0,20 25-1742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95 162 15443,'-62'39'6546,"59"-51"-3658,-4-4-495,-3-20-729,1 2-544,5-2-880,4 2-720,5 16-1784,2 4-1105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5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9730,'40'20'3976,"4"-7"-3412,-26-9-62,-8-1-241,0-1-1,0-1 0,0 1 0,0-2 0,0 1 0,0-2 1,0 1-1,0-1 0,0-1 0,0 0 0,11-3 0,-21 5-207,1 0 0,0 0 0,0-1 0,0 1 0,0 0 0,-1-1 0,1 1 0,0 0 0,0-1 0,-1 1 0,1-1 0,0 1 0,-1-1 0,1 0 0,0 1 0,-1-1 0,1 1 0,-1-1 0,1 0 0,-1 0-1,1 1 1,-1-1 0,0 0 0,1 0 0,-1 0 0,0 1 0,0-1 0,1 0 0,-1 0 0,0 0 0,0 0 0,0 0 0,0 1 0,0-1 0,0 0 0,0 0 0,-1 0 0,1 0 0,0 1 0,0-1 0,-1 0-1,1 0 1,0 0 0,-1 1 0,1-1 0,-1-1 0,-3-5 308,-1 1-1,0-1 1,0 1-1,-7-7 1,5 4 19,-8-7 197,-10-12 333,2-1 0,-39-60 1,60 87-905,1-1 0,0 1 1,-1 0-1,1 0 0,1 0 1,-1-1-1,0 1 0,0-1 1,1 1-1,0 0 0,-1-1 1,1 1-1,0-1 0,0 1 1,0-1-1,0 1 0,1-1 1,-1 1-1,2-3 0,-1 3-41,0 1-1,0 0 1,0 0-1,1-1 1,-1 1-1,1 0 1,-1 0-1,1 0 1,-1 0-1,1 0 1,-1 1-1,1-1 1,0 1-1,0-1 1,-1 1-1,1-1 1,0 1-1,0 0 1,-1 0-1,1 0 1,0 0-1,0 0 1,0 0-1,-1 0 1,4 1-1,9 1-754,1 0 0,-1 1 0,25 9 0,7 7-1395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5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30 12139,'-1'-2'421,"1"1"1,-1-1-1,0 0 1,0 1-1,0-1 1,0 0-1,0 1 1,0-1 0,-1 1-1,1 0 1,0-1-1,-1 1 1,1 0-1,-1 0 1,1 0-1,-1 0 1,0 0 0,1 0-1,-1 0 1,-2 0-1,0 0-132,1 1-1,0 0 0,-1-1 0,1 1 1,0 0-1,-1 1 0,1-1 0,0 1 1,-1-1-1,-4 3 0,-4 1-25,0 1 0,1 1 0,0 0-1,0 0 1,-10 9 0,14-10-190,0 0 1,1 1-1,-1 0 1,1 0 0,1 1-1,-1-1 1,1 1-1,0 1 1,1-1-1,0 1 1,-5 10-1,8-15-73,0 0 0,0 0 0,1 0-1,-1 1 1,1-1 0,0 0-1,0 0 1,0 0 0,0 0-1,0 0 1,1 0 0,-1 0 0,1 1-1,0-1 1,0-1 0,0 1-1,0 0 1,0 0 0,1 0 0,-1 0-1,1-1 1,0 1 0,0-1-1,0 1 1,0-1 0,0 0-1,1 0 1,-1 0 0,1 0 0,-1 0-1,1-1 1,-1 1 0,1-1-1,4 2 1,5 2-22,0-1 0,-1 0 1,2-1-1,-1 0 0,0-1 0,1 0 1,-1-1-1,1 0 0,-1-1 0,1-1 0,-1 0 1,1 0-1,-1-2 0,0 1 0,1-2 0,-1 1 1,-1-2-1,1 1 0,-1-2 0,1 1 1,-2-2-1,1 1 0,10-10 0,-19 15-156,0-1 0,0 0 0,0 0 0,0 0 0,0 0 0,-1 0 0,1 0 0,-1-1 0,1 1 0,-1 0 0,0-1 0,0 1 0,1-5 0,-8-4-2133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13299,'0'0'7491,"2"-6"-4479,49-141-902,-49 141-2068,1 1-1,-1 0 1,1 0 0,0 0-1,1 0 1,-1 1 0,1-1-1,0 1 1,0 0 0,6-4-1,-8 6-28,0 0 0,0 1 0,1-1 0,-1 1 0,1 0 0,-1 0 0,1 0 0,-1 0 0,1 0 0,0 0-1,-1 1 1,1 0 0,0-1 0,0 1 0,-1 0 0,1 0 0,0 0 0,0 1 0,-1-1 0,1 1 0,0-1 0,-1 1-1,4 1 1,-4-1-13,-1-1-1,0 1 1,0 0-1,1 0 0,-1-1 1,0 1-1,0 0 1,0 0-1,0 0 1,0 0-1,0 0 0,0 0 1,0 0-1,0 0 1,-1 1-1,1-1 1,0 0-1,-1 0 0,1 1 1,-1-1-1,1 1 1,-1-1-1,0 0 1,1 2-1,-1 1-1,0-1 0,-1 1 0,1-1 0,-1 1 0,0-1 0,1 0-1,-2 1 1,1-1 0,-3 6 0,-2 2-9,-1 1-1,0-1 1,-1-1 0,-11 13-1,3-8 154,0-1 0,0 0 0,-33 20 0,49-34-129,0 0-1,0 0 0,0 0 0,0 0 0,0 0 0,0 0 0,-1 1 0,1-1 0,0 0 0,0 0 0,0 0 0,0 0 0,0 0 0,0 0 0,0 0 1,0 0-1,0 0 0,0 0 0,0 0 0,0 0 0,0 0 0,0 1 0,0-1 0,0 0 0,0 0 0,0 0 0,0 0 0,0 0 0,0 0 0,0 0 1,0 0-1,0 0 0,0 0 0,0 1 0,0-1 0,0 0 0,0 0 0,0 0 0,0 0 0,0 0 0,0 0 0,0 0 0,0 0 0,0 0 0,0 0 1,0 0-1,0 0 0,0 1 0,0-1 0,0 0 0,0 0 0,1 0 0,-1 0 0,0 0 0,0 0 0,0 0 0,0 0 0,0 0 0,0 0 0,0 0 0,0 0 1,0 0-1,12 3 198,23 2-555,-20-3 232,104 12-1789,182 9-9086,-291-21 11147,17 0-414,-27-2 348,0 0-1,1 0 1,-1 0 0,0 0 0,1 0 0,-1 0-1,0 0 1,1 0 0,-1 0 0,0 0 0,1 0 0,-1-1-1,0 1 1,0 0 0,1 0 0,-1 0 0,0 0-1,1 0 1,-1-1 0,0 1 0,0 0 0,1 0-1,-1-1 1,0 1 0,0 0 0,0 0 0,1-1-1,-1 1 1,0 0 0,0 0 0,0-1 0,0 1-1,0 0 1,0-1 0,0 1 0,1 0 0,-1-1-1,0 1 1,0 0 0,0-1 0,0 1 0,0 0 0,0-1-1,-1 1 1,1 0 0,0-1 0,0 1 0,0 0-1,0 0 1,0-1 0,0 1 0,0 0 0,-1-1-1,1 1 1,0 0 0,0 0 0,-1-1 0,-21-33 3853,11 18-2448,-18-35 1,27 48-1488,0-1 1,1 0-1,-1 0 0,1 0 0,0 0 0,0 0 1,0 0-1,1 0 0,0 0 0,-1 0 0,1 0 1,1-1-1,-1 1 0,1 0 0,0-4 0,5-1-1588,-3 7-741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2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81 12971,'-87'-16'4527,"86"16"-4403,1 0-1,-1 0 0,0 0 0,0 0 1,1-1-1,-1 1 0,0 0 0,1 0 0,-1-1 1,0 1-1,1 0 0,-1-1 0,0 1 1,1-1-1,-1 1 0,1-1 0,-1 1 0,1-1 1,-1 1-1,1-1 0,-1-1 0,6-7 1062,15-2-304,-13 6-746,0 1 0,0 0 0,1 0 0,0 0 0,-1 1 0,1 1 0,0-1 1,1 1-1,-1 0 0,0 1 0,1 0 0,-1 1 0,0-1 0,1 2 0,-1-1 0,11 3 0,-17-3-136,-1 0 0,1 1 0,-1-1 1,0 1-1,1-1 0,-1 1 0,0 0 0,0 0 1,0-1-1,1 1 0,-1 0 0,0 0 1,0 0-1,0 0 0,0 0 0,-1 1 1,1-1-1,0 0 0,0 0 0,-1 0 1,1 1-1,0-1 0,-1 0 0,0 1 0,1-1 1,-1 1-1,0-1 0,1 0 0,-1 1 1,0-1-1,0 1 0,0-1 0,0 1 1,-1-1-1,1 0 0,0 1 0,-1 1 1,-1 4 0,-1 0-1,1 0 1,-1 0 0,-1 0 0,-6 11 0,-2-1 42,-1-1 0,0-1 0,-1 0 0,-28 23-1,34-30-31,8-8-16,-1 0 0,1 0-1,0 0 1,0 0 0,0 1 0,0-1-1,0 0 1,0 0 0,0 0 0,0 0 0,0 0-1,0 1 1,0-1 0,0 0 0,1 0-1,-1 0 1,0 0 0,0 1 0,0-1 0,0 0-1,0 0 1,0 0 0,0 0 0,0 0-1,0 0 1,0 1 0,1-1 0,-1 0 0,0 0-1,0 0 1,0 0 0,0 0 0,0 0-1,0 0 1,1 0 0,-1 0 0,0 0 0,0 0-1,0 0 1,0 0 0,1 0 0,-1 0-1,0 0 1,0 0 0,0 0 0,0 0 0,0 0-1,1 0 1,-1 0 0,0 0 0,0 0-1,0 0 1,0 0 0,0 0 0,1 0 0,13 1-155,38-2-189,-31-1 202,1 1 0,-1 2 0,0 0 0,42 8 0,-61-9 121,1 1 0,-1-1 1,0 1-1,0-1 0,0 1 0,0 0 1,0 0-1,0 0 0,0 0 0,0 0 0,-1 0 1,1 1-1,0-1 0,-1 1 0,1-1 1,-1 1-1,1-1 0,-1 1 0,0 0 0,1 0 1,-1 0-1,0-1 0,0 4 0,0-3 19,-1 0 1,0 1-1,0-1 0,-1 1 0,1-1 0,0 0 0,-1 1 0,0-1 0,1 0 0,-1 1 0,0-1 1,0 0-1,0 0 0,-1 0 0,1 0 0,-3 4 0,-7 6 106,0 0 0,0-1-1,-1 0 1,-21 15 0,29-24-180,0 1 0,0-1 0,0 0-1,0 0 1,0 0 0,-7 2 0,8-4-1428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6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9354,'84'38'11907,"-80"-50"-9683,-6-9-368,-1-13-807,3-2-345,-7-8-880,7 12-432,-1 12-1481,1 3-679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281 282 13235,'-1'3'8954,"-1"-11"-6922,1 6-776,-1 1-423,-3-32-1025,-8-43-585,0 29-1487,5 3 424</inkml:trace>
  <inkml:trace contextRef="#ctx0" brushRef="#br0" timeOffset="1">46 12 13995,'-46'-11'5929,"82"12"-3736,16 3-937,5 2-328,0-6-920,3 0-544,3 3-1480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195 205 12515,'0'4'523,"0"-1"0,0 0 0,0 1 0,0-1 0,0 0 0,-1 0 1,1 0-1,-1 1 0,0-1 0,0 0 0,0 0 0,0 0 0,-1 0 1,1 0-1,-1 0 0,0-1 0,-2 4 0,2-4-220,-1 1 0,0-1 0,0 1 0,1-1 0,-1 0 0,-1 0 0,1-1 0,0 1 0,0 0 0,-1-1 0,1 0-1,-1 0 1,-5 1 0,4-1-162,1 0-1,-1-1 0,0 0 0,1 0 0,-1 0 1,0-1-1,1 1 0,-1-1 0,1 0 0,-1-1 0,1 1 1,0-1-1,-1 0 0,1 0 0,0 0 0,0 0 1,0-1-1,0 1 0,1-1 0,-1 0 0,1 0 0,0-1 1,-1 1-1,-4-8 0,5 5-163,0-1 0,0 0 1,1 1-1,0-1 0,0 0 0,0 0 1,1 0-1,0 0 0,0 0 0,1 0 1,1-12-1,-1 17-89,0-1-1,0 1 1,0 0 0,1 0 0,-1 0 0,1-1-1,-1 1 1,1 0 0,0 0 0,0 0 0,0 0-1,0 0 1,0 0 0,0 0 0,1 0 0,-1 1 0,0-1-1,1 0 1,0 1 0,-1-1 0,1 1 0,0 0-1,0-1 1,0 1 0,0 0 0,0 0 0,0 0-1,0 1 1,0-1 0,0 0 0,0 1 0,1-1 0,-1 1-1,0 0 1,0 0 0,1 0 0,-1 0 0,0 0-1,0 0 1,4 1 0,1 1-442,0 0 1,-1 0-1,1 0 1,0 1-1,-1 0 1,0 0-1,1 1 1,8 6-1,47 43-5963,-26-21 2977,-24-26 13515,-19-19-5993,2 0-4463,3 6 744,0-1-1,1 1 1,-1-1 0,2 0-1,-1 0 1,1 0 0,0 0-1,1 1 1,-1-1-1,2 0 1,-1 0 0,5-12-1,-4 15-245,0 1-1,0-1 0,0 0 0,1 1 0,0-1 0,0 1 1,0 0-1,0 0 0,1 0 0,0 1 0,0-1 1,0 1-1,0 0 0,0 0 0,0 0 0,1 1 0,0-1 1,-1 1-1,1 0 0,5-1 0,-3 2-34,-1-1-1,0 1 1,1 0 0,-1 1-1,1 0 1,-1 0-1,1 0 1,-1 1 0,1 0-1,-1 0 1,1 1-1,9 3 1,-14-4 5,-1-1-1,1 1 1,-1 0 0,1 0-1,-1 0 1,1 0 0,-1 0 0,0 0-1,0 0 1,1 0 0,-1 1-1,0-1 1,0 0 0,0 1-1,0-1 1,-1 1 0,1-1-1,0 1 1,0 0 0,0 1 0,-1 0 0,0-1 0,0 1 1,-1-1-1,1 1 0,0 0 1,-1-1-1,0 1 1,1-1-1,-1 0 0,0 1 1,0-1-1,-1 0 1,1 1-1,0-1 0,-1 0 1,1 0-1,-4 3 1,-5 5 78,0-1 1,0-1 0,-1 0-1,0 0 1,0-1 0,-1 0-1,-22 9 1,19-11 380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11498,'-92'5'6154,"106"7"-753,12 6-3377,7 6-103,8 0-961,-2-3-320,-4-6-784,-2-5-608,-6 1-1473,-5-3-919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2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1 810 14363,'11'-18'5289,"38"-29"-4121,24-16 65,56-36-25,15-15-256,19-13-504,-12 2-216,-26 29-320,-13 28-360,-47 32-1248,-11 20-601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3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40 12907,'-2'-39'5729,"4"47"-2840,7 13-1049,-9 5-184,4 18-455,-4-7-281,-9 1-592,9-9-120,0-10-504,0-4-384,5-7-977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32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40 15403,'-91'-39'6018,"91"44"-4210,5 1-176,8 14-415,6 4-417,17 4-416,3 3-192,0-13-480,3-2-408,-3-6-1305,-6-7-775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2 207 14763,'-1'0'6009,"1"-5"-3584,8-3 928,-8 6-2161,24-24-576,46-44-160,-41 42-336,7 6-304,-5-1-1200,3 0-1049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12627,'15'0'4585,"37"-7"-3201,8 9 8,23-2 441,23 0-57,3-2-584,-56 2-215,3 0-457,165-9-160,-4 2-176,-10 1-104,-129 9-240,-21 10-320,-28-5-641,-21-5-295,-21-6-720,-6-10-185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76 10834,'-95'-63'4864,"94"62"-4552,-1-1 1,1 1-1,0 0 1,0 0-1,0 1 0,-1-1 1,1 0-1,-1 0 0,1 1 1,0-1-1,-1 0 1,1 1-1,-1 0 0,1-1 1,-1 1-1,0 0 1,-1 0-1,13 8 3908,-2-6-4149,-1 1-1,1-1 0,-1 2 0,0-1 1,0 1-1,0 0 0,0 0 0,-1 0 1,0 1-1,9 9 0,9 6 68,22 12 86,-31-22-159,0 1 0,-1 0 0,19 19 0,-31-28-54,-1-1 0,0 1 0,1-1 0,-1 1-1,0 0 1,0 0 0,0-1 0,0 1 0,0 0 0,0 0-1,0 0 1,-1 0 0,1 0 0,-1 0 0,1 0-1,-1 1 1,0-1 0,0 0 0,0 0 0,0 0 0,0 0-1,-1 0 1,1 0 0,-1 0 0,1 0 0,-1 0-1,1 0 1,-1 0 0,0 0 0,0 0 0,0 0-1,0 0 1,-1-1 0,1 1 0,0 0 0,-1-1 0,-2 3-1,-7 5 128,1-1-1,-1 0 0,0-1 0,-22 11 1,19-10-5,9-6-142,0 1-89,0-1 0,0 1 0,1 0 0,-1 0 0,1 0 0,0 0 0,0 1 0,0 0 0,0 0 0,1 0 0,-4 5 0,1 7-1559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3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41 381 13947,'-3'-2'495,"0"0"0,-1 0 1,1-1-1,0 0 0,1 1 0,-1-1 0,0 0 1,1 0-1,0-1 0,0 1 0,-3-6 1,3 3-123,1 0 0,0 0 0,0 1 1,0-1-1,1 0 0,0 0 0,0 0 1,2-6-1,0-19 466,2 1 0,13-53 0,-14 73-816,0 0 0,0 0 0,1 1 0,0-1 0,1 1 0,0 0-1,0 0 1,1 1 0,0 0 0,1 0 0,0 0 0,10-8 0,-15 14-42,0 1 0,0-1 0,0 1-1,0 0 1,0-1 0,1 1 0,-1 0-1,0 0 1,1 1 0,-1-1 0,0 0-1,1 1 1,-1 0 0,1-1 0,-1 1-1,4 0 1,-4 1-9,0-1-1,-1 0 1,1 1-1,0 0 1,-1-1-1,1 1 1,0 0-1,-1 0 1,1 0-1,-1 0 1,1 0-1,-1 0 1,0 1-1,0-1 1,1 0-1,-1 1 1,2 2-1,-1-1-7,-1 1 0,1 0-1,0-1 1,-1 1 0,0 0 0,0 0-1,0 0 1,0 0 0,-1 1-1,1-1 1,-1 0 0,0 0-1,0 0 1,-1 0 0,1 0-1,-1 0 1,0 0 0,-2 6 0,-2 2 34,0-1 0,-1-1 1,-1 1-1,1-1 1,-2 0-1,1 0 0,-1-1 1,-1 0-1,-18 15 1,27-23 3,-1-1 1,1 0 0,-1 1-1,1-1 1,-1 0 0,1 1-1,0-1 1,-1 0 0,1 1-1,0-1 1,-1 1 0,1-1-1,0 1 1,-1-1 0,1 1-1,0-1 1,0 1 0,0-1-1,-1 1 1,1-1 0,0 1-1,0-1 1,0 1 0,0-1-1,0 1 1,0-1 0,0 1-1,0 0 1,1 0-1,12 11 20,31 2-28,-38-13 15,12 4 10,-1 0 1,1-2 0,1 0-1,-1-1 1,0-1-1,0-1 1,1 0 0,-1-2-1,0 0 1,0-1 0,0 0-1,0-2 1,-1 0 0,26-11-1,-41 15-8,-1 1-1,0 0 0,1 0 1,-1-1-1,1 1 0,-1 0 1,1 0-1,-1 0 1,0 1-1,1-1 0,-1 0 1,1 0-1,-1 1 0,0-1 1,1 1-1,-1-1 0,2 2 1,28 16 7,4 1-11,-26-17-119,1 0 0,0-1-1,0 0 1,0-1 0,0 0-1,0-1 1,0 0 0,0-1 0,0 0-1,10-3 1,-13 3-347,0 0 0,0-1 0,0 0 0,-1 0 1,0-1-1,1 1 0,-1-1 0,10-10 0,-2-1-1493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3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11971,'40'5'4961,"-40"-8"-2657,2-2 73,-2-13-233,-5-11-328,2-5-887,-5-10-329,3 0-824,-2 10-560,2 10-1513,5 9 1529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44 14395,'-68'-40'5801,"81"36"-3784,8 9-729,8-5-48,10 3-504,-1-1-191,5-2-361,-2 3-368,8 9-617,-5-4-471,4 8-1016,-5-1-529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11402,'3'2'12218,"1"7"-12776,-2-5 1721,22 64 428,-18-49-1195,0-1 0,15 32 0,-20-49-374,0 0-1,0 0 1,-1 1-1,1-1 0,0 0 1,0 0-1,0 0 1,0 0-1,0 0 0,0 0 1,0 0-1,1 0 1,-1 0-1,0 0 1,0-1-1,1 1 0,-1 0 1,0-1-1,1 1 1,-1-1-1,1 0 0,-1 1 1,1-1-1,-1 0 1,1 0-1,1 0 0,-1 0 6,0-1-1,0 1 0,0-1 0,-1 0 0,1 1 1,0-1-1,-1 0 0,1 0 0,0 0 1,-1 0-1,1-1 0,-1 1 0,0 0 1,1 0-1,-1-1 0,0 1 0,0-1 0,0 1 1,0-1-1,0 0 0,1-3 0,4-8-120,-2-1-1,0 1 0,0-1 1,-1-1-1,-1 1 0,-1 0 1,0-1-1,0 1 0,-2 0 0,1-1 1,-2 1-1,-4-18 0,6 29-256,-1 3 250,1-1 0,0 1 1,-1-1-1,1 1 0,0-1 0,0 0 0,0 1 1,-1-1-1,1 1 0,0-1 0,0 1 0,0-1 0,0 0 1,0 1-1,0-1 0,0 1 0,0-1 0,0 0 1,0 1-1,1-1 0,-1 1 0,0-1 0,0 1 1,0-1-1,1 1 0,-1-1 0,0 1 0,1-1 1,-1 1-1,0-1 0,1 1 0,-1-1 0,1 1 0,-1 0 1,0-1-1,1 1 0,0-1 0,12 3-2857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4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13915,'45'99'5825,"-45"-103"-3152,-1-4-361,-4-10-391,5-3-409,1-3-680,6-7-368,-6 5-624,-1 0-464,0 7-1160,0 9-841</inkml:trace>
  <inkml:trace contextRef="#ctx0" brushRef="#br0" timeOffset="1">134 129 15747,'107'101'6810,"-105"-111"-3882,-2-4-1103,-2-11-409,2-6-840,-10-8-408,6 4-864,-3 1-456,-1 11-1465,-2 5-679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4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12603,'11'0'6345,"4"-5"-1360,14 7-3281,3-2-95,7 3-865,0 4-328,2-3-472,0 3-528,-1-4-1200,1 0-785</inkml:trace>
  <inkml:trace contextRef="#ctx0" brushRef="#br0" timeOffset="1">566 255 16412,'0'-9'7217,"-3"-13"-3720,-5-12-1705,-2-3-271,0-7-817,14 3-264,-4 14-800,0 6-761,0 14-2143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10978,'13'-33'1759,"4"-11"573,-4 1 2347,-13 43-4619,0-1-1,0 1 0,0 0 1,0 0-1,0-1 0,0 1 1,0 0-1,1 0 1,-1-1-1,0 1 0,0 0 1,0 0-1,0 0 1,0-1-1,0 1 0,1 0 1,-1 0-1,0 0 0,0 0 1,0-1-1,1 1 1,-1 0-1,0 0 0,0 0 1,0 0-1,1 0 0,-1 0 1,0 0-1,0-1 1,1 1-1,-1 0 0,0 0 1,0 0-1,1 0 0,-1 0 1,0 0-1,0 0 1,1 0-1,-1 0 0,0 1 1,9 9 1178,-7-3-1105,0 1-1,0 0 1,-1 0 0,0 0-1,-1 0 1,0 0 0,0 0-1,0 0 1,-1 0 0,0 0-1,-4 12 1,0-1-68,-2 0 0,0-1 0,-15 29 0,18-34-64,3-11-8,1 1-1,-1-1 0,0 0 1,0 1-1,0-1 1,0 0-1,0 0 1,0 0-1,0 1 1,-1-1-1,1 0 1,-3 2-1,33 3-424,-11-3 427,-1 0 0,1-1 0,23 1-1,-33-3 6,0-1-1,0-1 1,0 0-1,0 0 1,-1 0-1,1-1 1,0 0-1,-1 0 1,1-1-1,-1 0 1,10-6-1,8-8 32,25-24 0,-36 29-15,-3-1-46,-11 13 53,1 0 1,-1 0 0,0-1 0,0 1-1,0 0 1,0 0 0,0 0 0,0-1 0,0 1-1,0 0 1,0 0 0,0 0 0,1 0-1,-1-1 1,0 1 0,0 0 0,0 0 0,0 0-1,0 0 1,1 0 0,-1 0 0,0-1-1,0 1 1,0 0 0,1 0 0,-1 0 0,0 0-1,0 0 1,0 0 0,1 0 0,-1 0-1,0 0 1,0 0 0,0 0 0,1 0 0,-1 0-1,0 0 1,0 0 0,0 0 0,1 0-1,10 19 542,-10-17-575,1 3 21,1 0 1,-1 0 0,1-1 0,0 1-1,0-1 1,1 1 0,-1-1 0,1 0-1,0 0 1,0-1 0,1 1 0,-1-1-1,1 0 1,-1 0 0,1 0 0,0-1-1,0 0 1,0 0 0,0 0 0,11 2-1,-3-2 47,1-2 0,-1 0-1,0 0 1,16-3-1,-23 3-413,-1-1 0,1 0 0,0-1 0,-1 0-1,0 1 1,1-1 0,-1-1 0,0 1 0,0-1 0,0 0-1,-1 0 1,10-8 0,-7 0-1990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10114,'7'0'5033,"14"1"-656,8 3-2576,20 2-377,-4 1-288,4-1-688,-2 1-128,-24-6-1016,3 6-736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6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16660,'13'0'5961,"25"2"-5121,11-2-168,16 3-240,-4 2-640,-2-2-1568,-2 3-129</inkml:trace>
  <inkml:trace contextRef="#ctx0" brushRef="#br0" timeOffset="1">514 160 11490,'44'34'10179,"-41"-47"-8283,-3-10-256,2-10-647,4-1-313,-6 2-520,2 6-352,-5 6-912,-2 7-745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11779,'41'91'5297,"-39"-98"-2073,-1-9-1287,6-5-433,-2-7-368,-2-12-512,2 5-287,-5 3-858,-4-1-551,0 12-1368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14987,'8'-2'5921,"18"2"-3912,3-3-145,10 0-335,7 3-465,4 0-664,7 3-144,3 4-656,5-4-456,0 0-1401,-8-3 1393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3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82 14107,'3'-1'5385,"12"-8"-3120,7 0-1265,1-6-272,13 4 16,6-2-512,0 3-272,4 3-1240,-12 1-680</inkml:trace>
  <inkml:trace contextRef="#ctx0" brushRef="#br0" timeOffset="1">1 209 14691,'10'0'5113,"19"-5"-4377,10-1-536,19-3-136,9 1-544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4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83 12563,'54'44'5313,"-62"-29"-2665,-7 1-431,-16-1-193,5 6-263,2-8-561,-2-13-160,5-12-488,-8-14-168,12-14-256,11 2-184,12-1-432,6 9-248,2 13-600,11 12-185,-1 15-551,10 8-312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50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99 272 8946,'-37'46'4298,"36"-46"-4157,1 1-1,-1-1 0,1 0 1,0 1-1,-1-1 0,1 0 1,-1 0-1,1 1 0,-1-1 1,1 0-1,-1 0 1,1 0-1,-1 0 0,1 0 1,-1 1-1,1-1 0,-1 0 1,1 0-1,-1-1 0,1 1 1,-1 0-1,0 0 1,1 0-1,-1 0 0,1 0 1,0 0-1,-1-1 0,1 1 1,-1 0-1,1 0 0,-1-1 1,1 1-1,-1 0 1,1-1-1,0 1 0,-1 0 1,1-1-1,0 1 0,-1-1 1,1 1-1,0-1 0,0 1 1,-1 0-1,1-2 1,-12-22 2357,12 24-2475,-7-19 347,2-1-1,-1 1 1,2-1 0,-3-38-1,6 50-336,1-1-1,0 1 0,0 0 0,1-1 1,0 1-1,1 0 0,0-1 1,0 1-1,0 0 0,1 1 0,0-1 1,1 0-1,0 1 0,8-13 1,-11 19-39,0-1 0,1 1 1,-1-1-1,0 1 1,1 0-1,-1-1 1,1 1-1,-1 0 0,1 0 1,0 0-1,-1 0 1,1 1-1,0-1 1,0 0-1,0 1 1,-1-1-1,1 1 0,0-1 1,0 1-1,0 0 1,0 0-1,0 0 1,0 0-1,0 0 0,-1 1 1,1-1-1,0 0 1,0 1-1,0-1 1,0 1-1,-1 0 1,1 0-1,0 0 0,0 0 1,-1 0-1,1 0 1,-1 0-1,1 0 1,-1 0-1,0 1 1,3 2-1,-1 0 3,0-1 0,0 1 0,0 0 1,0 0-1,0 0 0,-1 0 0,0 1 0,0-1 1,0 1-1,-1-1 0,0 1 0,1 0 0,-1 0 0,-1-1 1,1 10-1,-2-7 67,0 0-1,-1-1 1,1 0 0,-1 1-1,-1-1 1,1 0 0,-1 0-1,-1 0 1,1 0 0,-1-1-1,1 1 1,-2-1 0,1 0 0,-1 0-1,1 0 1,-1-1 0,0 0-1,-1 0 1,1 0 0,-10 4-1,15-8-50,0 1 1,0-1-1,0 0 0,0 0 0,-1 0 0,1 0 0,0 0 0,0 0 0,0 0 0,0 0 0,0 0 0,0 0 0,0 0 0,-1 0 0,1 0 0,0 0 0,0 1 0,0-1 0,0 0 0,0 0 0,0 0 0,0 0 0,0 0 1,0 0-1,0 1 0,0-1 0,0 0 0,0 0 0,0 0 0,0 0 0,0 0 0,0 0 0,0 1 0,0-1 0,0 0 0,0 0 0,0 0 0,0 0 0,0 0 0,0 1 0,0-1 0,0 0 0,0 0 0,0 0 0,0 0 0,0 0 1,0 0-1,0 0 0,0 1 0,0-1 0,0 0 0,1 0 0,-1 0 0,0 0 0,0 0 0,0 0 0,0 0 0,12 7 349,16 3-175,-1-5-608,1-2 1,46 1-1,-55-4-1075,0-2 1,28-5-1,-17 1-314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3:5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71 10578,'-16'-25'7069,"-10"-4"-5986,18 21-324,4 0 1121,11 8-888,10 9 200,-13-5-985,0 0 1,-1 0-1,1 0 1,-1 0-1,0 1 1,-1-1-1,1 1 0,-1 0 1,0 0-1,0 0 1,0 0-1,-1 0 1,2 11-1,-1 1-63,-1 1-1,-2 31 1,1-47-140,0 0-175,0 0 0,0-1 0,0 1 0,0 0-1,0 0 1,1 0 0,-1-1 0,0 1 0,1 0-1,-1-1 1,1 1 0,0 0 0,0-1 0,0 1-1,-1-1 1,1 1 0,1-1 0,-1 1 0,0-1-1,0 0 1,0 1 0,1-1 0,1 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13899,'15'0'5321,"22"0"-3240,25 9-737,3-7-8,3 1-240,10 0-720,-3-1-112,1 3-624,-1 3-456,-23 0-1072,-19-5-689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12339,'0'0'5977,"-14"-2"-1264,25 5-3257,22 1 1,22 2-305,10-3-384,13-3-232,0-3-144,-13 3-192,2 0-200,-27 0-536,-17 0-392,-16 0-704,-20-5-2729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20 139 16596,'-18'32'6233,"17"-61"-4921,1-17-1192,4-2-640,3 0-5545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16412,'17'-8'8534,"5"7"-5693,22 9-3251,-34-5 1286,13 2-778,0 1 1,0 1 0,-1 1-1,0 1 1,0 1 0,-1 1 0,-1 1-1,0 1 1,32 26 0,-49-36-98,1 0 0,-1 0 1,0 1-1,1 0 1,-2-1-1,1 1 1,0 0-1,-1 1 0,0-1 1,0 0-1,0 1 1,0-1-1,-1 1 1,0 0-1,0-1 1,0 1-1,0 0 0,-1 0 1,0-1-1,0 1 1,0 0-1,0 0 1,-1-1-1,0 1 0,0 0 1,-2 6-1,-1-3 17,0 0 0,0 0-1,-1 0 1,0-1 0,0 0 0,-1 0-1,1 0 1,-2-1 0,1 1-1,-1-2 1,0 1 0,0-1 0,-11 7-1,-17 5-21,-1-2 0,0-1 0,-1-1 0,-1-2 0,-41 6 0,61-15-1492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64 12179,'-42'-34'5366,"34"24"-1486,13 7-1993,-2 2-1427,29-5 287,0 1 0,0 2 0,0 1 0,57 4 0,-67-1-662,-1 1 0,0 0 0,33 9 0,-48-9-74,1 1-1,-1-1 1,1 1 0,-1 0 0,0 0 0,10 8-1,-14-9-5,1 0 0,-1 0-1,0 0 1,0 0 0,0 0-1,0 1 1,-1-1 0,1 1 0,-1 0-1,1-1 1,-1 1 0,0 0-1,0 0 1,0 0 0,0 0-1,0 3 1,-1-2 37,0 0 0,0 1 1,-1-1-1,0 1 0,0-1 0,0 0 1,0 0-1,-1 1 0,1-1 0,-1 0 1,0 0-1,0 0 0,-1-1 0,1 1 0,-1 0 1,0-1-1,0 0 0,0 0 0,-6 5 1,-4 3 214,0 0 0,-1-1-1,-28 15 1,13-11-190,-1-1-1,0-2 0,-1-1 1,0-1-1,0-2 0,-1-1 1,-47 3-1,79-9-82,-6 1-376,0-1-1,0 1 1,0-1 0,0 0-1,0-1 1,0 0 0,0 0-1,0 0 1,-9-3 0,8 0-2813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45 187 13075,'24'54'10890,"-29"-67"-8657,0-8-393,-9-16-1032,4-12-320,-3 2-1328,-2 3-720,9 15-1665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14 184 11202,'-13'-93'4863,"13"91"-4611,-1-1 0,1 0 1,0 0-1,0 0 0,1 0 1,-1 0-1,1 1 0,-1-1 0,1 0 1,0 0-1,0 1 0,0-1 1,0 1-1,0-1 0,1 1 0,-1-1 1,1 1-1,0 0 0,0-1 1,0 1-1,0 0 0,0 0 0,0 1 1,0-1-1,3-1 0,2-1-13,0 1-1,0-1 1,1 2-1,-1-1 0,1 1 1,8-1-1,-15 2-202,6 0 86,0 0-1,0 0 1,0 1-1,1-1 1,-1 2-1,0-1 1,0 1-1,0 0 1,0 0-1,0 1 1,0 0-1,0 0 1,-1 1-1,8 3 1,-11-4-91,0 0 0,1 0 1,-1 1-1,0-1 0,0 1 1,-1-1-1,1 1 0,0 0 1,-1 0-1,0 0 0,0 1 1,0-1-1,0 0 0,0 1 0,-1-1 1,1 1-1,-1 0 0,0-1 1,0 1-1,0 0 0,-1 0 1,1 0-1,-1 0 0,0-1 1,0 1-1,-1 0 0,0 5 0,-1 2 28,-1 0 0,0-1 0,-1 1 0,0 0 0,-1-1 0,0 0 0,0 0 0,-1-1 0,-1 1 0,0-1 0,0-1 0,-12 13 0,6-9 190,0-1 1,0 0-1,-1-1 0,0 0 0,-1-1 1,0-1-1,-26 10 0,56-21-227,1 0 1,-1 1-1,0 0 1,1 2-1,28 1 1,-13 0-154,120 5-1150,25 0-601,-157-6 1863,21-2-7,0 3 1,78 10-1,-103-5 301,-18 1 313,-24 4 520,19-9-915,0 0 1,0-1-1,0 0 1,-1-1-1,1 1 1,0-2-1,-1 1 1,1-1-1,0 0 0,0-1 1,0 0-1,-15-6 1,19 7-150,0-1 1,0 0-1,0 0 0,0 0 1,1 0-1,-1 0 0,0-1 1,1 0-1,0 0 0,0 0 1,0 0-1,0 0 1,0-1-1,0 1 0,1-1 1,0 0-1,0 0 0,0 0 1,0 0-1,0 0 0,1 0 1,0 0-1,0 0 0,0-1 1,0 1-1,1-5 1,0 6-61,0 0 0,0 0 1,1 0-1,-1 0 1,1 0-1,0 0 0,0 0 1,0 1-1,0-1 1,0 0-1,1 1 0,-1-1 1,1 1-1,0-1 1,0 1-1,0 0 0,0 0 1,0 0-1,0 0 1,0 0-1,1 0 0,-1 1 1,1-1-1,-1 1 1,1-1-1,0 1 1,-1 0-1,1 0 0,0 0 1,0 1-1,0-1 1,0 1-1,4-1 0,3 0-266,-1 0 0,1 1-1,0 0 1,-1 1-1,1 0 1,-1 0 0,1 1-1,-1 0 1,11 5-1,29 16-2166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4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1 327 7626,'84'34'17003,"-85"-35"-15706,-1-1-441,-6-32-264,-2-64-360,12 35-128,-2 0-464,-2 11-368,2 24-905,-3 8-471,8 20-1441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97 277 11130,'-77'37'4919,"57"-26"789,28-18-2081,62-148-1136,-17 0 137,-53 154-2621,0 1 1,0 0 0,0-1 0,0 1 0,0 0 0,0 0 0,0-1 0,0 1-1,0 0 1,0 0 0,1-1 0,-1 1 0,0 0 0,0 0 0,0-1-1,0 1 1,1 0 0,-1 0 0,0 0 0,0-1 0,0 1 0,1 0 0,-1 0-1,0 0 1,0 0 0,1-1 0,-1 1 0,0 0 0,0 0 0,1 0 0,-1 0-1,0 0 1,0 0 0,1 0 0,-1 0 0,1 0 0,9 8 69,7 20-115,73 171-4549,-71-152 1306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62 11787,'-5'-6'5297,"5"-1"-2089,13-2-1335,17-3-905,18 3-288,16-1-1232,-6 2-712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77 316 13851,'2'-2'380,"0"0"0,0-1-1,0 1 1,0 0 0,-1-1 0,1 1-1,-1-1 1,1 1 0,-1-1 0,0 1-1,0-1 1,0 0 0,0 0 0,0 0 0,-1 0-1,1 1 1,-1-4 0,-1-1 149,0 0 0,-1 1 0,1-1 0,-1 1 0,-1-1 0,-3-7 0,0 1-243,-22-63 1980,-22-47 1257,56 122-3468,0 1 1,-1 0-1,1 1 0,0 0 1,-1-1-1,1 2 0,-1-1 0,1 1 1,-1-1-1,9 5 0,56 33-76,89 66 0,-153-101 23,-1 0 1,0 0 0,0 0 0,-1 1 0,1 0 0,-1 0 0,0 0 0,0 0-1,-1 1 1,5 8 0,-7-11 2,0 0 0,0 0-1,-1 0 1,1 0 0,-1 0-1,1 0 1,-1 1 0,0-1 0,0 0-1,-1 0 1,1 0 0,-1 0-1,1 0 1,-1 1 0,0-1 0,0 0-1,-1-1 1,1 1 0,0 0 0,-1 0-1,0 0 1,-2 2 0,-2 2 17,0 0 0,0-1 1,-1 0-1,0 0 1,0 0-1,0-1 0,-1 0 1,0-1-1,0 0 0,0 0 1,0 0-1,0-1 1,-12 2-1,0 0-96,0-1-1,-1-1 1,1 0-1,-35-2 1,52-1-157,0 1 0,0-2 0,-1 1 0,1 0 0,0-1 1,0 1-1,0-1 0,0 0 0,0 0 0,0 0 0,0 0 0,0 0 0,-2-3 0,12-6-2995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14291,'-7'0'1004,"0"1"1,0 0-1,0 0 0,1 0 0,-1 1 1,0 0-1,1 0 0,-1 1 0,-6 3 1,4-1-374,0 0 0,1 1 0,0 0 0,0 1 0,-12 13 0,10-9-419,0 1 1,1 1-1,1 0 1,0 0-1,1 0 1,0 1-1,1 0 0,-6 19 1,11-29-202,0 0 1,-1 0-1,2 0 0,-1 0 1,0 0-1,1 0 1,0 1-1,0-1 1,0 0-1,0 0 0,1 0 1,-1 0-1,1 0 1,0 0-1,0 0 1,1 0-1,-1 0 0,1 0 1,0 0-1,0-1 1,0 1-1,1-1 1,-1 1-1,1-1 1,0 0-1,0 0 0,0 0 1,0-1-1,0 1 1,1-1-1,-1 1 1,1-1-1,-1 0 0,1 0 1,0-1-1,0 1 1,5 0-1,5 2-14,0 0 0,0-1 0,0-1-1,0-1 1,1 0 0,-1 0 0,0-2 0,1 0 0,23-4-1,-23 1-145,0 1-1,0-2 1,0 0-1,-1 0 0,1-2 1,-2 0-1,1 0 1,-1-1-1,0-1 0,12-10 1,-9 12-3016,-9 6 178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5 265 11931,'-4'32'10214,"3"-32"-10139,10-16 2113,3-10-1019,6-12-62,-2-1-1,21-76 1,-35 103-899,-2 10-158,0-1 0,0 1 0,0 0 0,1-1 0,-1 1 0,1 0-1,-1 0 1,1 0 0,0-1 0,0 1 0,0 0 0,0 0 0,0 0 0,0 0 0,0 0 0,1 1 0,-1-1 0,1 0 0,-1 0-1,1 1 1,0-1 0,0 1 0,0 0 0,2-2 0,-3 3-40,0 0 0,0 0 0,1 0 0,-1 0 0,0 0 0,0 0 0,0 1 0,0-1 0,0 0 0,0 1 0,1-1 0,-1 0-1,0 1 1,0 0 0,0-1 0,0 1 0,-1 0 0,1-1 0,0 1 0,0 0 0,0 0 0,0 0 0,-1-1 0,2 3 0,15 25-36,-13-21 41,12 18-363,1 0 0,2 0 1,29 29-1,29 22-5368,-70-69 4840,10 10-2288</inkml:trace>
  <inkml:trace contextRef="#ctx0" brushRef="#br0" timeOffset="1">66 257 14091,'-9'-2'10602,"20"1"-10370,31-2-1424,75-2-848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5 281 11010,'-1'3'326,"0"0"0,0-1 0,1 1 0,-1 0 0,1-1 0,0 1-1,0 0 1,0-1 0,0 1 0,0 0 0,1 0 0,-1-1 0,1 1-1,1 4 1,0-5-138,-1 0 0,1-1 0,0 1 0,0 0 0,0-1 0,0 0 0,0 1 0,1-1 0,-1 0 0,0 0 0,1 0 0,-1 0 0,0 0 0,1-1 0,-1 1-1,5 0 1,12 2 446,0-1-1,-1 0 1,35-2-1,-42 0-506,-1-1 0,1 0 0,-1-1 0,0-1 0,0 1 0,0-1 0,0-1 0,13-7 0,-21 11-97,-1-1 0,0 0-1,0 0 1,0 1 0,0-1 0,0 0-1,0 0 1,0-1 0,0 1-1,0 0 1,0 0 0,-1 0 0,1 0-1,0-1 1,-1 1 0,1 0-1,-1-1 1,1 1 0,-1 0 0,0-1-1,0 1 1,1-1 0,-1 1-1,0 0 1,0-1 0,0 1 0,-1-1-1,1 1 1,0 0 0,0-1-1,-1 1 1,1-1 0,-1 1 0,1 0-1,-1 0 1,0-1 0,1 1-1,-1 0 1,-2-2 0,-2-5 395,-1 1 0,0 0-1,0 0 1,-13-10 0,-53-40 2363,45 38-2059,2-1 0,-28-28 1,51 46-718,0 0 1,-1 0-1,2 0 1,-1-1-1,0 1 1,0 0-1,1-1 1,-1 1-1,1-1 1,0 0-1,0 1 1,0-1 0,0 0-1,0 0 1,0 0-1,1-4 1,0 5-46,1 1 1,-1-1-1,1 0 1,0 1 0,0-1-1,0 1 1,0-1-1,0 1 1,0-1 0,0 1-1,1 0 1,-1 0-1,0-1 1,1 1 0,-1 0-1,1 0 1,-1 0-1,1 1 1,-1-1 0,1 0-1,0 1 1,0-1-1,-1 1 1,1-1 0,2 1-1,5-3-397,0 1-1,1 0 0,-1 0 1,1 1-1,-1 1 1,1 0-1,0 0 0,18 3 1,34 11-2815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145 353 12651,'72'76'10274,"-74"-80"-7113,2 2-2473,0 0-160,4-16-448,7-61-464,-3 43-1233,-5-8-895</inkml:trace>
  <inkml:trace contextRef="#ctx0" brushRef="#br0" timeOffset="1">1 0 16147,'11'10'6210,"17"1"-4258,17 4-327,15-8-193,10-3-440,3 1-888,-4-3-616,-8 1-1777,-5-3 25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 14787,'-36'-15'6265,"48"17"-3640,15-2-1073,7 2-55,9-2-745,0-2-328,6 2-288,-7-2-368,-1 6-880,-5 2-553,-15-4-1391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2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14035,'0'0'5809,"6"1"-2680,7 2-1505,20-1-351,10 0-137,16-2-560,4 0-304,-6-2-592,-5 2-488,-8 3-1249,-8 1-871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14491,'75'-4'5729,"-59"-20"-4208,-4-9-265,-3-6-672,-2-1-608,-10 2-1176,-6 3-673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4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0 219 11074,'0'84'4117,"3"-71"-1051,2-11-1970,4-10-525,-8 7-237,13-14 409,0-1 0,-2 0 0,1-1 1,-2-1-1,11-22 0,38-98 1728,-42 89-846,-11 66-693,29 111-2046,-8-40-2877,-17-53 708</inkml:trace>
  <inkml:trace contextRef="#ctx0" brushRef="#br0" timeOffset="1">59 300 13691,'0'0'5753,"13"5"-2840,8-2-1417,21-3-784,15-3-192,-2-7-1352,6 1-760,-13-3-1281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11482,'14'2'5978,"9"-2"-489,24 0-4017,10-5-39,18 2-577,-4-1-368,3 6-592,-11 0-448,-18 3-1153,3-2-679,-16-3-3858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13027,'2'1'301,"0"1"0,0 0 0,0 0-1,-1 0 1,1 0 0,-1 1 0,0-1 0,1 0 0,-1 0 0,0 1 0,0-1 0,-1 1 0,1-1 0,0 1-1,0 4 1,-2-3 14,1 1 0,-1-1 0,0 0 0,0 0 0,-1 1 0,1-1 0,-3 5 0,-9 23 679,11-24-742,0 0-1,0 0 1,1 0-1,0 0 1,0 1-1,1-1 1,0 0-1,1 0 1,0 1-1,3 14 1,-3-20-161,0 1 0,0-1 0,1 0 0,-1 0 1,1 0-1,0 1 0,0-2 0,0 1 0,0 0 1,0 0-1,1-1 0,-1 1 0,1-1 0,0 0 1,0 1-1,-1-1 0,1-1 0,1 1 0,-1 0 0,0-1 1,0 0-1,1 1 0,-1-1 0,0 0 0,1-1 1,-1 1-1,5 0 0,1-1 45,0 0 1,-1-1-1,1 0 0,-1 0 0,1-1 1,-1 0-1,1 0 0,-1-1 1,0 0-1,0-1 0,0 0 0,-1 0 1,1 0-1,-1-1 0,0 0 1,-1-1-1,1 1 0,7-9 0,-8 7-107,1 0-1,-1 0 0,-1-1 0,1 0 1,-1 0-1,-1 0 0,0-1 1,0 1-1,0-1 0,-1 0 0,-1 0 1,1 0-1,-1 0 0,-1 0 0,0-1 1,0-13-1,-7 0-523,6 22 428,0 1 0,0-1 0,0 1 0,0 0 0,0-1 0,0 1 0,0 0 0,0-1 1,0 1-1,0-1 0,-1 1 0,1 0 0,0-1 0,0 1 0,0 0 0,-1-1 0,1 1 0,0 0 0,0-1 0,-1 1 0,1 0 0,0 0 0,-1-1 0,1 1 0,0 0 0,-1 0 0,1 0 0,0-1 1,-1 1-1,1 0 0,0 0 0,-1 0 0,1 0 0,-1 0 0,1 0 0,0 0 0,-1 0 0,1 0 0,-1 0 0,1 0 0,0 0 0,-1 0 0,1 0 0,0 0 0,-1 0 0,1 0 0,-1 1 1,1-1-1,-4 7-2706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14723,'14'67'6073,"-14"-82"-3680,5-3-153,-2-9-719,-3-6-513,0-6-640,4 4-464,0 9-1128,6 6-753</inkml:trace>
  <inkml:trace contextRef="#ctx0" brushRef="#br0" timeOffset="1">210 220 11490,'-1'-7'5818,"-1"-9"-817,-1-10-3129,-2-3-824,0-5-391,0-5-1154,0 4-631,-1 1-1416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48 15019,'-2'-2'6194,"7"-3"-3778,37-13-344,82-4-815,-57 25-473,-1 2-976,3 0-640,-13-4-1721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10274,'45'10'11027,"-48"-4"-7579,2-6-2199,-1 28-473,-3 43-176,0-45-216,2-3-168,-2-5-152,2-7-72,-5-1-864,3 1-520,-2-4-417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15227,'1'-2'9418,"-1"-6"-7521,0 7-729,0-4-432,4-39-1328,2-37-656,-12 38-1737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13867,'20'-3'6545,"12"-2"-2608,17-3-1984,8 3-273,13 7-1000,5-1-296,-13 7-808,-10-1-752,-12-2-1841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13611,'3'5'480,"20"39"2393,-15-32-1242,-8-12-1581,0 0 1,-1 0 0,1 0-1,0 0 1,0 0 0,0 0-1,0 0 1,0 0 0,0 0-1,0 0 1,0 0 0,0-1-1,0 1 1,0 0 0,0 0-1,0 0 1,0 0 0,0 0 0,0 0-1,0 0 1,0 0 0,0 0-1,0-1 1,0 1 0,0 0-1,0 0 1,0 0 0,0 0-1,0 0 1,1 0 0,-1 0-1,0 0 1,0 0 0,0 0-1,0 0 1,0 0 0,0-1-1,0 1 1,0 0 0,0 0-1,0 0 1,0 0 0,0 0-1,1 0 1,-1 0 0,0 0-1,0 0 1,0 0 0,0 0 0,0 0-1,0 0 1,-2-16 616,0 0 1,1-1-1,1 1 1,1 0-1,0-1 0,1 1 1,7-27-1,-7 33-578,1 0 0,0 0 0,1 0 0,0 1 0,1 0 0,0 0 0,0 0 0,1 0-1,0 1 1,1 0 0,-1 0 0,2 1 0,8-8 0,-11 12-74,0 0 1,0 0-1,0 1 1,0-1-1,1 1 1,-1 1-1,1-1 1,-1 1-1,1 0 1,8-1-1,-12 2-20,0-1-1,0 1 1,1 0 0,-1 0-1,0 0 1,0 1 0,0-1-1,0 0 1,1 1 0,-1 0 0,0-1-1,0 1 1,0 0 0,0 0-1,0 0 1,0 0 0,-1 0-1,1 1 1,0-1 0,-1 0-1,1 1 1,0 0 0,-1-1-1,0 1 1,1 0 0,-1-1 0,0 1-1,0 0 1,0 0 0,1 2-1,-2-1-16,1-1-1,-1 1 0,0-1 1,0 1-1,0 0 1,0-1-1,0 1 0,0-1 1,-1 1-1,1-1 1,-1 1-1,0-1 0,0 0 1,0 1-1,0-1 1,0 0-1,0 1 0,-1-1 1,1 0-1,-1 0 0,1 0 1,-4 3-1,-4 4-51,-1 0-1,0-1 0,-13 9 1,13-11 69,-22 17 267,-53 27 1,90-50-256,-1 0 1,1 0 0,0 0 0,0 1 0,0 0 0,5 1 0,5 1-121,11 3-450,0 1 1,-1 1-1,1 2 0,-2 0 0,40 23 0,4 1-127,-62-31 703,1 0 1,-1-1-1,1 1 1,0-1 0,0-1-1,10 2 1,-15-3 51,0 0 0,0 0 0,0 0 0,0 0 1,0 0-1,0-1 0,0 1 0,0-1 0,0 1 1,0-1-1,0 0 0,0 0 0,-1 1 0,1-1 1,0-1-1,-1 1 0,1 0 0,-1 0 0,1-1 1,-1 1-1,1-1 0,-1 1 0,0-1 0,0 1 1,0-1-1,0 0 0,0 0 0,1-1 0,3-12 604,0-1-1,-1 1 1,4-28-1,8-28 563,-11 56-985,-3 7-123,0 0-1,1 0 1,0 1-1,0 0 1,0-1-1,1 1 1,1 1-1,4-8 1,-8 14-118,-1-1 1,0 1 0,1 0 0,-1 0 0,0 0 0,1-1 0,-1 1 0,0 0 0,1 0 0,-1 0 0,1 0 0,-1-1 0,0 1 0,1 0 0,-1 0 0,1 0 0,-1 0 0,0 0 0,1 0-1,-1 0 1,1 0 0,-1 0 0,1 1 0,-1-1 0,0 0 0,1 0 0,-1 0 0,1 0 0,-1 1 0,0-1 0,1 0 0,-1 0 0,0 1 0,1-1 0,-1 0 0,1 1 0,10 13 31,-9-9-25,100 158-2491,-74-120 132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14563,'18'1'5713,"19"4"-3896,17-6-1369,1-4-656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59 269 12051,'-24'21'5225,"71"-10"-3089,8-7-656,-1-4-151,-12-8-649,-8-4-304,-29-2 368,-12-3 288,-30-14 121,-12-3 23,-11-5-416,2 0-328,22 12-208,12 4-40,30 0-840,23 4-392,33 7-1313,16 6-775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5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35 308 11066,'-11'18'1459,"-8"11"425,15-27-220,7-18 1071,6-17-1736,-2 0 0,-2 0-1,2-34 1,-3-101 64,-3 172-1060,0 0 0,0-1 0,0 1 0,0 0-1,1 0 1,-1-1 0,4 6 0,3 7-6,-4-6 13,0 0 1,1 0-1,0 0 0,0-1 0,1 0 0,0 0 0,1 0 0,7 7 0,-10-13-11,-1 0 0,1 0 0,0 0 0,-1-1 0,1 0 0,1 0 0,-1 0 0,0 0 0,0 0 0,1-1 1,-1 0-1,1 0 0,-1 0 0,1 0 0,-1-1 0,1 1 0,0-1 0,-1-1 0,1 1 0,8-2 0,-4 0 0,-1-1-1,0 0 0,1 0 1,-1 0-1,-1-1 0,1-1 1,0 1-1,-1-1 1,0 0-1,0-1 0,-1 0 1,11-11-1,-5 3 2,0-2 1,-1 1-1,-1-1 0,14-30 0,-24 46-2,0 0 1,0 0-1,0 0 0,0-1 1,0 1-1,0 0 0,0 0 1,0 0-1,0-1 0,0 1 1,1 0-1,-1 0 0,0 0 1,0 0-1,0 0 0,0-1 1,0 1-1,1 0 0,-1 0 1,0 0-1,0 0 0,0 0 1,0 0-1,1 0 0,-1-1 1,0 1-1,0 0 0,0 0 1,1 0-1,-1 0 0,0 0 1,0 0-1,0 0 0,1 0 1,-1 0-1,0 0 0,0 0 1,0 0-1,1 0 0,-1 1 1,0-1-1,1 0 0,7 11-155,9 29-429,-7-15-94,-7-19 464,1 1-1,0-2 1,0 1 0,0 0-1,1-1 1,-1 0 0,1 0-1,0 0 1,1 0 0,-1-1-1,1 0 1,0 0 0,0-1-1,0 1 1,1-2 0,-1 1-1,1 0 1,0-1 0,6 1-1,11 1-93,0-2 0,-1 0-1,1-2 1,31-3-1,-23 1 509,46 3-1,-71 0-36,-1 0-1,0 0 0,0 1 1,0 0-1,0 0 0,0 1 1,-1 0-1,1 0 0,-1 0 1,1 0-1,7 8 0,-11-10-55,-1 0 0,1 1 0,0 0-1,-1-1 1,0 1 0,1 0-1,-1-1 1,0 1 0,0 0 0,0 0-1,0 0 1,0 0 0,0 0-1,-1 0 1,1 0 0,-1 0 0,0 0-1,1 1 1,-1-1 0,0 0-1,0 0 1,0 0 0,0 0 0,-1 0-1,1 1 1,-1-1 0,1 0-1,-1 0 1,0 0 0,1 0 0,-1 0-1,0 0 1,0 0 0,-1-1-1,1 1 1,-3 3 0,0-1 68,0 0 0,0-1 0,0 1 0,0-1 0,-1 0 0,0 0 0,1 0 0,-1-1 0,0 0 0,0 0 0,-1 0 0,1 0 0,0-1 0,0 0 0,-1 0 0,1 0-1,-1-1 1,1 0 0,-1 0 0,1 0 0,-1-1 0,1 1 0,-1-1 0,1-1 0,0 1 0,0-1 0,-9-4 0,7 4-109,1-1 0,0 0 0,-1 0 0,2-1 0,-1 0 0,0 0 0,1 0-1,-1 0 1,1-1 0,1 0 0,-1 0 0,1 0 0,-1-1 0,2 0 0,-1 1 0,1-1 0,-1-1 0,2 1-1,-1 0 1,1-1 0,-3-11 0,5 16-94,-1 0 0,1-1-1,0 0 1,0 1 0,0-1 0,0 1-1,1-1 1,-1 1 0,1 0-1,-1-1 1,1 1 0,0-1 0,0 1-1,0 0 1,0 0 0,0-1 0,1 1-1,-1 0 1,1 0 0,-1 0-1,1 0 1,0 1 0,0-1 0,0 0-1,0 1 1,0-1 0,3 0-1,-1-1-163,1 1-1,1 0 1,-1 1-1,0-1 1,0 1-1,1 0 1,-1 1-1,0-1 1,1 1-1,-1 0 1,8 1-1,35 6-1952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15323,'3'11'1325,"4"15"1964,-4-26-1968,-1-14-346,8-270 700,-9 267-1697,1 31-138,1 11 75,-1-12 77,1 1-1,0-1 1,1 0-1,1 0 1,0 0-1,8 13 1,-12-24 17,0 0-1,0 0 1,0 0-1,1 0 1,-1 0-1,0 0 1,1 0-1,0-1 1,-1 1-1,1-1 0,0 1 1,0-1-1,0 0 1,0 1-1,0-1 1,0 0-1,0 0 1,1-1-1,-1 1 1,0 0-1,1-1 1,-1 1-1,0-1 1,1 0-1,-1 0 1,0 0-1,1 0 1,-1 0-1,0 0 1,1-1-1,-1 1 1,0-1-1,0 0 1,1 1-1,-1-1 1,0 0-1,0 0 1,0 0-1,0-1 1,0 1-1,0-1 1,0 1-1,2-4 1,1 0 203,1-1-1,-2 0 1,1 0 0,-1 0 0,0 0 0,0-1 0,-1 0 0,0 0-1,0 0 1,0 0 0,-1 0 0,0-1 0,1-8 0,-1 8 77,-1 6 2,0 6-134,1 14-140,-1 25-395,-1-25-22,1 1 1,0-1-1,2 1 1,0-1-1,7 24 1,-8-37 259,0 0 0,0 0 0,0-1 0,1 1 1,-1-1-1,1 1 0,0-1 0,1 0 0,-1 0 1,6 5-1,-6-7 78,-1 0 1,1 0 0,0-1-1,0 1 1,0-1 0,0 1-1,1-1 1,-1 0-1,0 0 1,1 0 0,-1-1-1,0 1 1,1-1 0,-1 0-1,1 0 1,-1 0-1,5-1 1,-3 0 45,-1 0 0,0 0 0,0 0 0,0 0 0,0-1 0,0 0 0,0 1 0,0-1 0,0-1 0,-1 1 0,7-6 0,29-37 313,-20 21 48,-18 23-328,0 1 1,-1-1-1,1 1 1,-1-1-1,1 1 1,0-1-1,-1 1 1,1 0-1,0-1 1,-1 1 0,1 0-1,0 0 1,0 0-1,-1 0 1,1-1-1,0 1 1,0 0-1,-1 0 1,1 0-1,0 0 1,0 1-1,-1-1 1,1 0 0,0 0-1,0 0 1,-1 1-1,1-1 1,0 0-1,-1 1 1,1-1-1,0 0 1,-1 1-1,1-1 1,-1 1 0,1-1-1,0 1 1,-1-1-1,1 1 1,-1 0-1,0-1 1,1 1-1,0 1 1,26 37 128,-16-21-113,-7-14-30,-1 0 0,1 0-1,0 0 1,0-1 0,0 1 0,1-1-1,-1 0 1,1 0 0,0-1 0,0 1-1,0-1 1,0 0 0,0-1 0,0 1-1,0-1 1,1 0 0,-1 0 0,8 0-1,-9-1-112,0 0 0,0-1-1,0 0 1,1 1-1,-1-1 1,0 0 0,0-1-1,0 1 1,0-1 0,-1 0-1,1 0 1,0 0 0,-1 0-1,1-1 1,-1 0-1,0 1 1,0-1 0,0 0-1,0 0 1,-1-1 0,1 1-1,-1-1 1,4-6 0,0-10-1659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8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 12203,'10'-2'5785,"14"-1"-1384,7 1-2369,10 2-287,1 0-505,-3 3-728,0-4-416,-6-4-1264,-7-2-897</inkml:trace>
  <inkml:trace contextRef="#ctx0" brushRef="#br0" timeOffset="1">1 109 14339,'23'4'5657,"12"0"-3880,21-4-1129,10 0-688,-4-1-1000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8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14675,'22'33'6386,"-15"-58"-3882,1-14-888,0 0-439,2-1-1129,0 1-656,-2 13-1689,-2 8-400</inkml:trace>
  <inkml:trace contextRef="#ctx0" brushRef="#br0" timeOffset="1">259 261 15307,'0'-8'6298,"-2"-10"-3698,1-3-767,-9-9-817,2-4-536,-2-5-1568,2 2-881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15195,'-14'-37'6322,"61"40"-4114,5-1-1048,2 1-440,4 2-1208,-4 3-776,-4 2-4697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18524,'41'57'7346,"-41"-92"-5130,-5-11-352,5-4-863,-3 3-497,3 16-1304,1 8-865,1 13-4816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3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73 241 11602,'-66'90'4460,"59"-78"-2843,10-13-434,11-15 597,8-16-476,-2 0 0,-1-2 0,-1 0 0,-2-2 0,-2 1 0,18-69 0,-26 88-691,-6 16-602,0 0 0,0 0 1,0-1-1,0 1 0,0 0 0,0 0 0,0 0 1,0 0-1,1 0 0,-1 0 0,0 0 0,0 0 1,0-1-1,0 1 0,0 0 0,0 0 0,0 0 1,1 0-1,-1 0 0,0 0 0,0 0 0,0 0 1,0 0-1,0 0 0,1 0 0,-1 0 0,0 0 1,0 0-1,0 0 0,0 0 0,0 0 0,1 0 1,-1 0-1,0 0 0,0 0 0,0 0 0,0 0 1,0 0-1,0 0 0,1 1 0,-1-1 0,0 0 1,0 0-1,0 0 0,0 0 0,0 0 0,12 26 270,-12-25-292,69 178-2001,-11-64-4310,-38-83 2969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4:40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14211,'0'-1'5761,"7"-4"-3312,8 5-625,16-5-199,12 5-329,14 2-648,3-6-432,5 3-1704,0-4-1105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37 148 12211,'-18'17'1806,"-1"2"2084,29-37 430,-3 7-3816,-1 0-1,0-1 1,0 1-1,-2-1 1,1 0-1,-1-1 1,-1 1-1,0-1 0,-1 1 1,0-1-1,-1-18 1,-1 31-495,0 0 1,0 0-1,0 0 0,0 0 1,0 0-1,0 0 1,0 0-1,0 0 1,0 0-1,0-1 1,0 1-1,0 0 0,0 0 1,0 0-1,0 0 1,0 0-1,0 0 1,0 0-1,0 0 1,0 0-1,0-1 0,0 1 1,0 0-1,0 0 1,0 0-1,0 0 1,0 0-1,0 0 1,0 0-1,0 0 0,1 0 1,-1 0-1,0 0 1,0-1-1,0 1 1,0 0-1,0 0 1,0 0-1,0 0 0,0 0 1,0 0-1,0 0 1,0 0-1,1 0 1,-1 0-1,0 0 1,0 0-1,0 0 0,0 0 1,0 0-1,0 0 1,0 0-1,0 0 1,0 0-1,0 0 1,1 0-1,-1 0 0,0 0 1,0 0-1,0 0 1,0 0-1,0 0 1,0 0-1,0 0 1,0 0-1,0 1 0,7 8 252,13 27-288,-8-13 72,-5-11-46,0 0 1,1-1-1,1 0 1,0 0-1,0-1 1,12 10-1,-17-17-16,-1-1 1,1 1-1,0 0 1,0-1-1,0 0 0,1 0 1,-1 0-1,0-1 0,9 3 1,-10-4 2,0 0 1,-1 1 0,1-1-1,0-1 1,0 1 0,-1 0 0,1-1-1,0 1 1,-1-1 0,1 0-1,-1 0 1,1 0 0,-1 0-1,1 0 1,-1-1 0,0 1-1,0-1 1,3-2 0,-3 2 34,0 1 1,0-1-1,-1 0 0,0 0 1,1-1-1,-1 1 0,0 0 1,0 0-1,0-1 1,0 1-1,0 0 0,-1-1 1,1 1-1,-1-1 0,1 1 1,-1-1-1,0 1 0,0-1 1,0 1-1,0-1 1,-1 1-1,0-5 0,-3-6 166,1 0 0,-2 0-1,-6-13 1,2 4 40,8 21-248,1 1-1,0-1 0,0 1 1,0-1-1,0 0 1,-1 1-1,1-1 0,0 1 1,0-1-1,0 1 0,0-1 1,0 1-1,0-1 0,1 1 1,-1-1-1,0 0 0,0 1 1,0-1-1,0 1 0,1-1 1,-1 1-1,0-1 0,0 1 1,1 0-1,-1-1 0,0 1 1,1-1-1,-1 1 0,0-1 1,1 1-1,-1 0 0,1-1 1,-1 1-1,1 0 1,-1 0-1,1-1 0,-1 1 1,1 0-1,-1 0 0,1 0 1,-1-1-1,1 1 0,-1 0 1,1 0-1,-1 0 0,1 0 1,0 0-1,34 2-1131,-27-1 797,38 6-2394,47 13 0,-69-14 1618,29 6-1538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114 114 13235,'126'44'5289,"-126"-41"-3313,0 5-167,-9 5-281,-13-3-112,2 5-111,-12-7-65,-14-10-176,7-3-88,3-19-287,9-13-193,19-9-304,8-1-80,16 13-264,23 14-248,6 20-761,3 10-607,4 19-1665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145 267 15803,'39'33'6306,"-31"-45"-4218,-6-11-199,2-3-809,3-6-400,-9-7-888,-6 2-616,-2 4-1081,-4 4-671</inkml:trace>
  <inkml:trace contextRef="#ctx0" brushRef="#br0" timeOffset="1">78 36 16219,'-78'-35'6482,"111"43"-4074,14 3-527,0-9-689,0 1-392,-1-3-720,4 3-608,-14 0-1608,-2 7 911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6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43 183 12843,'-16'5'663,"15"-4"-294,-1 0 0,1-1 0,-1 1 0,1 0 0,-1-1 0,1 1 0,-1-1 0,0 0 0,1 0 0,-1 1 1,1-1-1,-1 0 0,0 0 0,-3-1 0,5-1-86,0 0 1,0 0 0,0 1 0,0-1-1,0 0 1,1 0 0,-1 0-1,0 0 1,1 0 0,-1 1 0,1-1-1,0 0 1,0 0 0,0 1 0,0-1-1,1-1 1,15-50 1687,-13 41-1605,0 0 1,0 0-1,11-21 1,-15 33-359,1-1 1,0 0-1,-1 0 0,1 1 1,0-1-1,0 0 0,0 1 1,0-1-1,0 1 0,-1-1 1,1 1-1,0-1 0,0 1 1,0 0-1,0-1 0,0 1 1,0 0-1,1 0 0,-1 0 1,0 0-1,0 0 1,0 0-1,0 0 0,0 0 1,0 0-1,0 0 0,0 0 1,0 1-1,0-1 0,0 1 1,0-1-1,0 0 0,0 1 1,0 0-1,-1-1 0,2 2 1,40 28-179,-32-22 168,21 17-21,56 42-153,-77-60 106,0-1 1,1 0-1,0 0 0,0-2 1,0 1-1,22 5 0,-33-10 71,1 0 0,-1 0 0,0 0 0,1 0 1,-1 0-1,0 0 0,0 0 0,1 0 0,-1 0 0,0 0 0,1 0 0,-1 0 0,0 0 0,1 0 0,-1 0 0,0 0 0,0 0 0,1 0 0,-1 0 0,0 0 0,0-1 0,1 1 0,-1 0 0,0 0 0,0 0 0,1-1 0,-1 1 0,0 0 0,0 0 0,0 0 0,1-1 0,-1 1 0,0 0 0,0-1 0,0 1 0,0 0 0,0 0 0,1-1 0,-3-16 108,-17-27 172,13 29-181,2 5-95,1 0 0,0 0 1,-3-21-1,5 29-111,1-1-1,0 1 1,0-1-1,0 1 1,0-1-1,0 1 1,0 0-1,1-1 1,-1 1-1,1-1 1,-1 1-1,1 0 1,0-1 0,0 1-1,0 0 1,0 0-1,1 0 1,-1 0-1,1 0 1,-1 0-1,1 0 1,-1 1-1,4-3 1,26-8-2501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12931,'14'82'4871,"-14"-82"-4815,0 0-1,0 0 0,0 0 0,0 1 0,0-1 0,0 0 0,0 0 0,0 0 0,0 0 1,0 0-1,1 1 0,-1-1 0,0 0 0,0 0 0,0 0 0,0 0 0,0 0 1,0 0-1,1 0 0,-1 0 0,0 0 0,0 1 0,0-1 0,0 0 0,1 0 0,-1 0 1,0 0-1,0 0 0,0 0 0,0 0 0,1 0 0,-1 0 0,0 0 0,0 0 0,0 0 1,0 0-1,1 0 0,-1 0 0,0-1 0,0 1 0,0 0 0,0 0 0,1 0 0,-1 0 1,0 0-1,0 0 0,0 0 0,12-11 1524,14-20-42,-21 24-1092,26-35 1554,46-82-1,-71 115-1710,0 0-1,1 0 1,0 0-1,14-13 1,-11 42-34,6 42-143,-12-40-193,2-1 0,0 0 0,9 20 0,-6-24-622,1-1 1,1 0-1,0 0 1,1-1-1,14 14 1,-16-17-409,9 12-2040</inkml:trace>
  <inkml:trace contextRef="#ctx0" brushRef="#br0" timeOffset="1">84 219 15179,'1'0'6186,"12"1"-3874,17 1-536,38 3-943,-2 0-281,9 4-1200,-2 3-593,-30-2-959,-3 3-649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15451,'18'3'6114,"34"2"-3138,31-4-1015,63 3-49,31-6-176,46 2-727,16 0-361,-3 0-384,-17 0-72,-56-2-912,-38 6-713,-75 6-1615,-38 7-793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2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55 293 15699,'-55'37'6450,"57"-55"-3674,-1-8-831,-1-27-769,2-12-480,-4 1-1376,1 4-624,12 29-1553,4 18-4144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12747,'7'63'4407,"-7"-63"-4365,0 0 0,0 0 0,0 0 0,0 0 0,0 0 0,0 0 0,0 0 0,0 0 0,0 0 0,0 0 0,0 0 0,1 0 0,-1 0 0,0 0 0,0 0 0,0 0-1,0 0 1,0 0 0,0 0 0,0 0 0,0 0 0,0 0 0,0 0 0,1 0 0,-1 0 0,0 0 0,0 0 0,0 0 0,0 0 0,0 0 0,0 0 0,0 0 0,0 0 0,0 0 0,0 0 0,0 0-1,0 0 1,0 1 0,1-1 0,-1 0 0,0 0 0,0 0 0,0 0 0,0 0 0,0 0 0,0 0 0,0 0 0,0 0 0,0 0 0,0 0 0,0 1 0,0-1 0,0 0 0,0 0 0,0 0 0,0 0-1,0 0 1,0 0 0,0 0 0,0 0 0,0 0 0,0 0 0,0 1 0,4-12 1137,3-16 120,-3-14 109,-2 23-862,0 0 1,1 0-1,6-19 1,-9 36-521,0 0 0,0 0 0,0 0 0,1 1 0,-1-1 0,0 0 1,0 0-1,1 1 0,-1-1 0,1 0 0,-1 1 0,1-1 0,-1 0 0,1 1 0,-1-1 1,1 0-1,-1 1 0,1-1 0,0 1 0,-1-1 0,1 1 0,0 0 0,0-1 0,0 1 0,0 0-6,0 0 0,0 0 0,0 0-1,0 1 1,-1-1 0,1 0 0,0 1-1,0-1 1,-1 1 0,1-1 0,0 1-1,0-1 1,-1 1 0,1-1 0,-1 1-1,1 0 1,0-1 0,0 3-1,26 48 269,-19-36-210,-4-6-47,1 0-1,1-1 1,-1 0-1,1 0 1,1 0-1,13 12 1,-18-18-13,0-1 0,-1 0 1,1 0-1,0 0 1,0 0-1,-1 0 1,1 0-1,0-1 1,0 1-1,0-1 1,0 1-1,0-1 1,0 0-1,0 0 1,0 0-1,4 0 1,-4-1 36,1 1 1,-1-1-1,0 0 1,1-1-1,-1 1 1,0 0-1,0-1 1,0 1-1,0-1 1,0 1-1,0-1 1,0 0-1,0 0 1,-1 0-1,1 0 1,2-4-1,-1 0 121,0 0-1,0-1 1,0 1-1,0 0 0,-1-1 1,0 0-1,-1 1 0,1-1 1,-1 0-1,-1 0 0,1 0 1,-2-10-1,-1-7 231,-1 0 1,-8-28-1,5 21-249,5 30-173,1 1-1,0-1 1,-1 0-1,1 1 1,0-1 0,0 0-1,-1 0 1,1 1 0,0-1-1,0 0 1,0 1-1,0-1 1,0 0 0,0 0-1,0 1 1,0-1 0,1 0-1,-1 1 1,0-1 0,0 0-1,0 1 1,1-1-1,-1 0 1,0 1 0,1-1-1,-1 0 1,1 1 0,-1-1-1,1 1 1,-1-1-1,1 1 1,-1-1 0,1 1-1,-1-1 1,1 1 0,0 0-1,-1-1 1,1 1 0,0 0-1,-1-1 1,1 1-1,0 0 1,-1 0 0,2 0-1,3 0-371,0 0-1,0 1 0,-1 0 1,1 0-1,8 4 0,2-1-967,36 9-4965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2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44 13283,'-82'-33'5012,"82"33"-4970,0 0 1,0 0-1,0-1 1,0 1 0,0 0-1,0 0 1,0 0-1,0 0 1,0 0 0,0 0-1,0 0 1,0 0-1,1 0 1,-1 0 0,0 0-1,0 0 1,0 0-1,0 0 1,0 0 0,0 0-1,0 0 1,0 0-1,0-1 1,0 1 0,0 0-1,0 0 1,0 0-1,0 0 1,0 0 0,0 0-1,0 0 1,0 0 0,0 0-1,0 0 1,0 0-1,0 0 1,0 0 0,0-1-1,0 1 1,0 0-1,0 0 1,0 0 0,0 0-1,0 0 1,0 0-1,0 0 1,-1 0 0,1 0-1,0 0 1,0 0-1,0 0 1,0 0 0,0 0-1,0 0 1,0 0-1,0 0 1,0 0 0,0 0-1,0 0 1,0-1-1,12 0 1363,26-1-216,-25 2-548,19-2 239,134 2 1487,-151 3-2239,-10-2-311,-13-6-1850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8 13243,'-16'-3'2073,"13"2"-1330,-1 0 1,0 0-1,0 1 0,1-1 1,-1 1-1,0 0 0,0 0 1,0 0-1,0 0 0,1 1 1,-7 1-1,9-1-611,1 0 1,0 0-1,-1 0 0,1 0 1,0 0-1,0 0 1,-1 0-1,1 0 0,0 0 1,0 0-1,0 0 1,0 0-1,0 0 0,1 0 1,-1 0-1,0 0 1,0 0-1,1 2 0,0 1 209,34 166 1277,1 12-1314,-35-174-268,-1 0 0,0-1 0,0 1 0,0 0 0,-1-1 0,0 1 0,-1 0 0,0-1 0,0 1 0,0-1 0,-5 9 0,5-12-1,0 0 0,-1 0-1,0 0 1,0 0 0,0-1-1,0 1 1,0-1 0,-1 0-1,0 0 1,1 0 0,-1 0-1,0 0 1,0-1 0,-1 0-1,1 0 1,0 0 0,-1-1-1,-7 3 1,0-2 8,1-1 0,-1-1 0,0 1 1,0-2-1,0 1 0,0-2 0,1 0 0,-1 0 0,0-1 0,1 0 0,0-1 1,0-1-1,0 1 0,0-2 0,1 1 0,0-2 0,-11-7 0,18 12-88,0-1 0,1 1 0,-1-1-1,0 0 1,1 0 0,-1 0 0,1 0-1,0 0 1,0 0 0,0-1 0,1 1-1,-1-1 1,1 1 0,-2-6 0,3 7-33,0-1 0,0 1 0,0 0 0,0-1 0,0 1 0,0 0 0,1 0 0,-1-1 0,1 1 0,0 0 0,-1 0 0,1 0 0,0 0 0,0 0 0,0 0 0,1 0 0,-1 0 0,0 0 0,1 0 0,-1 0 0,1 1 0,0-1 0,0 1 0,-1-1 0,4-1 0,3-1-301,-1 0-1,1 1 1,0-1-1,9-1 1,-6 1-52,50-19-2315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47 335 14411,'-42'22'5000,"42"-22"-4959,0 0 1,0 0 0,0 0-1,-1 0 1,1 0-1,0 0 1,0 0-1,0 0 1,-1 0-1,1 0 1,0 0 0,0 0-1,0 0 1,0 1-1,-1-1 1,1 0-1,0 0 1,0 0 0,0 0-1,0 0 1,0 1-1,-1-1 1,1 0-1,0 0 1,0 0 0,0 0-1,0 1 1,0-1-1,0 0 1,0 0-1,0 0 1,0 1 0,0-1-1,0 0 1,-1 0-1,1 0 1,0 1-1,0-1 1,1 0-1,-1 0 1,0 0 0,0 1-1,0-1 1,0 0-1,0 0 1,0 0-1,0 1 1,0-1 0,0 0-1,0 0 1,0 0-1,1 0 1,-1 1-1,0-1 1,0 0 0,0 0-1,0 0 1,1 0-1,12-1 1876,-3-3-1585,1-2 0,-1 0 0,0 0 1,0 0-1,-1-1 0,0-1 0,0 0 1,-1 0-1,0-1 0,0 0 0,-1 0 1,0 0-1,10-20 0,-4 5-107,-2-1-1,-1 0 1,-1 0 0,11-50-1,2 13 340,-22 62-560,0 0-1,0-1 1,0 1-1,0 0 1,0 0-1,0 0 1,0 0-1,0 0 0,0 0 1,0-1-1,0 1 1,0 0-1,0 0 1,0 0-1,0 0 0,0 0 1,0 0-1,1-1 1,-1 1-1,0 0 1,0 0-1,0 0 1,0 0-1,0 0 0,0 0 1,0 0-1,0 0 1,1 0-1,-1-1 1,0 1-1,0 0 1,0 0-1,0 0 0,0 0 1,0 0-1,1 0 1,-1 0-1,0 0 1,0 0-1,0 0 1,0 0-1,0 0 0,0 0 1,1 0-1,-1 0 1,0 0-1,0 0 1,0 0-1,0 0 1,0 0-1,1 0 0,-1 1 1,0-1-1,0 0 1,0 0-1,0 0 1,0 0-1,0 0 0,0 0 1,6 13 74,4 27-18,31 151-1088,-4-64-4319,-23-86 815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15019,'9'-5'5977,"24"-5"-3832,22 6-1217,15 0-680,6 4-560,-12 0-1344,-12 5-625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11795,'1'0'396,"-1"-1"0,1 0 0,-1 0 0,1 0 0,0 1 0,-1-1 1,1 0-1,0 0 0,0 1 0,0-1 0,-1 1 0,1-1 1,0 1-1,0-1 0,0 1 0,0 0 0,0-1 0,0 1 0,0 0 1,0 0-1,0-1 0,2 1 0,-2 1-202,0-1 0,1 0 0,-1 1-1,0-1 1,0 1 0,0 0 0,1-1 0,-1 1-1,0 0 1,0 0 0,0 0 0,0 0 0,0 0-1,-1 0 1,2 1 0,4 6 250,-1 0 1,-1 1-1,8 17 0,-2 5 306,-1 1 1,9 57-1,-4-14-423,-13-74-322,11 38 62,-12-37-63,1-1-1,-1 0 1,1 1-1,0-1 1,-1 1 0,1-1-1,0 0 1,0 0-1,0 0 1,0 1 0,0-1-1,0 0 1,1 0-1,-1 0 1,0 0 0,0-1-1,1 1 1,-1 0-1,0 0 1,1-1 0,-1 1-1,3 0 1,-3-2 2,0 1 0,0 0 1,0-1-1,0 1 0,0 0 0,0-1 1,0 1-1,0-1 0,0 0 1,-1 1-1,1-1 0,0 0 0,0 1 1,-1-1-1,1 0 0,0 0 1,-1 0-1,1 0 0,-1 0 0,1 1 1,-1-1-1,0 0 0,1 0 1,-1 0-1,1-2 0,9-33 202,-8 25-135,17-84 204,-12 57-720,11-40-1,-18 76 281,1 0 0,-1 0 0,0 0 0,1 0-1,0 0 1,0 0 0,-1 0 0,1 0 0,0 0 0,0 0-1,1 1 1,-1-1 0,0 0 0,1 1 0,-1-1-1,1 1 1,-1-1 0,1 1 0,0 0 0,-1 0 0,1 0-1,0-1 1,0 2 0,2-2 0,14 7-3697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13499,'34'81'5114,"-23"-66"-1354,-2-19-2205,-1-14 41,33-77 1908,30-46-1965,-70 139-1517,0 0 0,0-1 0,0 1 0,0 0 0,0 0 1,0-1-1,0 1 0,1 0 0,-1 0 0,1 1 0,0-1 1,0 0-1,-1 0 0,1 1 0,0-1 0,2 0 0,-3 1-17,0 1 0,-1 0 0,1 0-1,0 0 1,0 0 0,-1 0 0,1 0-1,0 0 1,-1 0 0,1 1 0,0-1-1,-1 0 1,1 0 0,0 0-1,-1 1 1,1-1 0,-1 0 0,1 1-1,0-1 1,0 1 0,15 20-23,-7-1-107,0-1-1,-2 1 1,11 42-1,5 66-4614,-22-117 3817,3 18-2188</inkml:trace>
  <inkml:trace contextRef="#ctx0" brushRef="#br0" timeOffset="1">84 262 16988,'11'8'6585,"12"1"-4505,13-6-583,6-2-553,7 1-464,-5 1-1512,-9 4-576,-10-4-1417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5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 98 11690,'0'0'224,"1"0"-1,0 0 0,0 0 1,-1 0-1,1 0 0,0 0 1,-1 0-1,1 0 0,0 0 1,-1 0-1,1 0 0,0 1 1,-1-1-1,1 0 0,-1 1 1,1-1-1,0 0 0,-1 1 1,1-1-1,-1 1 0,1-1 1,-1 0-1,1 1 0,-1 0 1,1 0-1,-1 0-111,1 0 1,-1 0-1,0 0 0,0 0 0,0-1 1,0 1-1,0 0 0,0 0 1,0 0-1,-1 0 0,1 0 1,0 0-1,0 0 0,-1 0 0,1-1 1,-1 3-1,-2 1 73,1 0 1,-1 0-1,0 0 1,0 0-1,-1-1 1,-6 7-1,0-3 125,-1 0 0,0-1 0,0 0 0,0-1 0,0-1 0,-1 0 0,0 0-1,0-1 1,0 0 0,0-1 0,-16 1 0,22-3-161,0 0 0,1-1 0,-1 1 0,0-1 1,0 0-1,1 0 0,-1-1 0,1 1 0,-1-1 0,1-1 0,-8-4 1,9 5-75,1-1 0,0 1-1,-1-1 1,1 0 0,1 0 0,-1 0 0,0-1 0,1 1 0,0-1 0,0 1 0,0-1 0,0 0 0,0 0 0,1 0 0,0 0 0,0 0 0,-1-7 0,1 8-56,0-1 0,1 1 0,0-1 0,0 0 0,0 1-1,0-1 1,1 0 0,-1 1 0,1-1 0,0 1 0,0-1 0,0 1 0,0 0 0,1-1 0,-1 1 0,1 0 0,0 0 0,3-4 0,-1 3-27,0 0 0,0 0 0,0 1 0,1-1 1,-1 1-1,1 0 0,0 0 0,0 0 1,0 1-1,10-4 0,-3 3-275,-1 0-1,1 0 1,0 1-1,0 1 0,0 0 1,0 1-1,0 0 1,0 0-1,0 2 1,19 3-1,15 12-2212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6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60 205 13947,'-5'-13'5953,"-6"-11"-2904,-5-7-1073,3-10-903,1 2-249,9 10-1456,8 1-993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13291,'5'5'1246,"1"0"0,0 0 1,1-1-1,-1 0 0,1 0 1,0 0-1,0-1 0,7 3 1,1-1-588,1-1 0,-1-1 1,23 3-1,-2-4-602,-1-1 0,66-8-1,-80 4-70,-20 2 36,1 1 1,0-1-1,-1 1 0,1 0 0,0-1 0,-1 1 0,1 0 0,0 0 0,-1 0 0,1 0 0,0 0 0,-1 1 0,1-1 0,2 1 0,-2 10 257,-11 13 28,-38 67 262,-38 85-220,75-151-341,2 1 1,0 1-1,2 0 1,0-1-1,-1 35 0,6-53-18,0 4 16,1-1-1,0 0 1,2 17 0,-2-26-21,1 0 1,-1 0-1,0 0 1,1 0-1,0 0 0,-1 1 1,1-1-1,0 0 1,0-1-1,0 1 0,0 0 1,1 0-1,-1 0 1,0-1-1,1 1 1,-1 0-1,1-1 0,0 0 1,-1 1-1,1-1 1,0 0-1,0 0 0,4 2 1,-5-3 0,-1 0 0,1 0 1,0 0-1,0 0 0,0 0 1,0 0-1,0-1 0,0 1 0,0 0 1,-1 0-1,1-1 0,0 1 1,0-1-1,0 1 0,-1-1 0,1 1 1,0-1-1,0 1 0,-1-1 0,1 1 1,0-1-1,-1 0 0,1 0 1,-1 1-1,1-2 0,15-24-311,-12 19 147,-4 6 171,0 1 0,0-1 0,0 0 0,0 0 0,-1 1 1,1-1-1,0 0 0,-1 1 0,1-1 0,0 0 0,-1 1 0,1-1 1,-1 1-1,1-1 0,-1 0 0,1 1 0,-1-1 0,1 1 0,-1 0 1,1-1-1,-1 1 0,0-1 0,1 1 0,-2-1 0,-18-11-17,-11-2 78,-53-17 0,2 1 12,-199-80-660,244 97-573,25 7-985,25 4-1498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16379,'0'-5'10651,"0"4"-9523,20-11-400,74-14-488,-45 29-456,11 7-1384,-6-2-993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11018,'1'3'563,"-1"0"0,1 0 1,0 0-1,-1 0 0,2 0 0,-1 0 0,0 0 0,0-1 0,1 1 0,0 0 0,-1-1 0,1 1 0,4 3 0,-2-3-272,-1 0 1,1 0-1,-1-1 0,1 0 0,0 1 1,0-2-1,0 1 0,8 2 0,0-1-118,0-1-1,0 0 0,0-1 1,1 0-1,-1-1 0,13-1 1,-7 0-74,-1 0 0,0-1 1,0-1-1,0 0 0,0-2 1,-1 0-1,0 0 0,28-15 0,-42 19-82,0 1 0,-1-1-1,1 0 1,-1 0 0,1 0-1,-1-1 1,1 1-1,-1 0 1,0 0 0,0-1-1,0 1 1,1-1 0,-1 1-1,0-1 1,-1 1 0,1-1-1,0 0 1,0 1-1,-1-1 1,1 0 0,-1 0-1,0 0 1,1 1 0,-1-3-1,-1 1 43,1 1 0,-1 0 1,0-1-1,0 1 0,0 0 0,0 0 0,0 0 0,-1 0 0,1 0 0,0 0 0,-1 0 0,0 0 0,0 0 1,1 1-1,-4-3 0,-8-5 364,0 0-1,-1 1 1,0 1 0,-21-8 0,-112-40 1347,146 55-1772,0-1 1,0 1 0,0 0 0,0 0 0,0-1 0,0 1 0,0-1 0,1 1 0,-1-1 0,0 1 0,0-1 0,1 0-1,-1 1 1,0-1 0,1 0 0,-1 0 0,0 1 0,0-2 0,13-3-237,43 4-588,-52 1 752,49 2-1413,-1 3 1,60 13-1,-82-12 781,1 2 1,-1 1 0,0 2-1,-1 1 1,32 17-1,-56-26 719,0-1 1,0 1-1,0 0 0,0 0 0,0 0 1,-1 0-1,1 1 0,-1 0 0,0-1 1,0 1-1,3 5 0,-6-7 86,1 1-1,0-1 0,0 0 0,-1 0 1,1 1-1,-1-1 0,0 0 1,0 0-1,1 1 0,-1-1 1,-1 0-1,1 1 0,0-1 1,-1 0-1,1 0 0,-1 1 1,0-1-1,1 0 0,-1 0 0,0 0 1,0 0-1,-1 0 0,1 0 1,0 0-1,-3 2 0,-1 2 252,0-1 0,0 0 1,-1 0-1,0-1 0,0 1 0,0-1 0,0-1 0,-1 1 0,1-1 0,-1 0 0,0-1 0,0 1 0,0-1 0,-8 1 1,12-3-243,-1 1 1,1-1-1,0 1 1,-1-1 0,1 0-1,-1 0 1,1 0-1,-1-1 1,1 1 0,-1-1-1,1 0 1,-1 0-1,1 0 1,0-1 0,0 1-1,0-1 1,0 1-1,0-1 1,0 0 0,0 0-1,0 0 1,1-1-1,-1 1 1,1-1 0,-1 0-1,1 1 1,0-1-1,0 0 1,1 0 0,-4-6-1,3 2-94,0 0 0,0 0-1,0 0 1,0-1 0,1 1 0,1 0-1,-1-1 1,1 1 0,0-1 0,1 1-1,0-1 1,0 1 0,3-10 0,-3 14-136,0 1 0,0-1-1,0 1 1,0-1 0,1 1 0,-1-1 0,0 1 0,1 0 0,0 0 0,0 0 0,-1 0 0,1 0 0,1 0 0,-1 0 0,0 1 0,0-1 0,0 1 0,1-1 0,-1 1 0,1 0-1,-1 0 1,1 0 0,0 0 0,-1 1 0,1-1 0,0 1 0,-1-1 0,1 1 0,0 0 0,0 0 0,-1 0 0,1 1 0,0-1 0,0 1 0,-1-1 0,1 1 0,-1 0 0,4 1 0,33 15-2987,2 5-1928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 15019,'-1'-3'6797,"4"-2"-4149,-1 5-1824,-2 10 496,-4 10-720,0 0-1,-9 21 1,7-24-745,1 1 0,1-1 0,-3 22 0,7-39 111,0 1 0,0-1 0,0 1 0,0 0-1,0-1 1,0 1 0,0-1 0,0 1 0,0-1 0,1 1-1,-1 0 1,0-1 0,0 1 0,0-1 0,1 1 0,-1-1-1,0 1 1,0-1 0,1 0 0,-1 1 0,1-1 0,-1 1-1,0-1 1,1 1 0,-1-1 0,1 0 0,-1 0 0,1 1-1,-1-1 1,1 0 0,-1 1 0,1-1 0,0 0 0,26-1-587,37-20 215,-51 15 311,15-3-40,1 2 0,0 0 0,0 2 1,1 1-1,50 0 0,147 18-386,-190-11 543,-31-2-7,-1-1-1,1 1 1,-1 0 0,0 1 0,1-1-1,8 5 1,-13-6-4,-1 0 0,0 0 0,1 1 0,-1-1 0,0 0 0,1 0 0,-1 0-1,0 1 1,0-1 0,1 0 0,-1 0 0,0 1 0,0-1 0,0 0 0,1 0 0,-1 1 0,0-1 0,0 0 0,0 1 0,0-1 0,0 0 0,0 1-1,1-1 1,-1 0 0,0 1 0,0-1 0,0 0 0,0 1 0,0-1 0,0 0 0,0 1 0,0-1 0,-1 0 0,1 1 0,0-1 0,0 0-1,0 0 1,0 1 0,-2 1 63,1-1-1,-1 1 1,0-1-1,1 0 1,-1 1-1,0-1 1,0 0-1,0 0 1,0 0-1,-4 1 0,-4 1 184,0 0 0,-1-1 0,1 0 0,0-1 0,-1 0 0,1 0-1,-1-1 1,1-1 0,-1 0 0,1 0 0,-1-1 0,-17-5 0,19 5-145,1-1 1,-1-1-1,0 1 1,1-1-1,0-1 1,0 1 0,0-1-1,1-1 1,-1 0-1,1 0 1,1 0-1,-1-1 1,1 0 0,-9-12-1,13 17-93,1 0-1,0-1 0,0 1 1,-1 0-1,1-1 1,0 1-1,1-1 1,-1 1-1,0-1 0,1 0 1,0 1-1,-1-1 1,1 1-1,0-1 1,0 0-1,1-4 0,0 6-10,0-1-1,-1 0 1,1 1-1,0-1 0,0 0 1,0 1-1,0-1 1,0 1-1,1 0 0,-1-1 1,0 1-1,1 0 1,-1 0-1,1 0 0,-1 0 1,1 0-1,0 0 1,1-1-1,3 0-23,-1 0 1,0 1-1,1 0 0,-1 0 1,1 0-1,0 1 0,-1 0 1,1 0-1,-1 0 0,1 0 1,0 1-1,-1 0 0,1 0 1,5 3-1,2 1-373,-1 2 0,1-1 1,-1 2-1,0-1 0,11 12 0,12 10-2052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39 260 11370,'0'4'267,"1"0"0,0-1 0,0 1 0,1-1 0,-1 1 0,1-1 0,-1 0 0,1 1 0,0-1 0,0 0 0,1 0 0,-1-1 0,1 1 0,-1 0 0,4 2 0,-1-2-155,1 0 0,-1-1 1,1 1-1,-1-1 1,1 0-1,0-1 0,0 1 1,11 0-1,-10 0-48,0-2 1,0 1 0,0-1-1,-1 0 1,1 0-1,13-2 1,-20 1-48,1 1-1,-1 0 1,1 0-1,-1 0 1,1-1-1,-1 1 1,1 0-1,-1-1 1,1 1-1,-1 0 1,0-1-1,1 1 1,-1-1-1,1 1 1,-1 0-1,0-1 1,0 1-1,1-1 1,-1 1-1,0-1 1,0 1-1,1-1 1,-1 1-1,0-1 1,0 0 0,0 1-1,0-1 1,0 1-1,0-1 1,0 1-1,0-1 1,0 0-1,0 1 1,0-1-1,0 1 1,0-1-1,-1 1 1,1-1-1,0 1 1,0-1-1,-1 1 1,1-1-1,0 1 1,0-1-1,-1 1 1,1-1-1,-1 1 1,1-1 0,-23-27 1235,21 26-1102,-27-30 1554,-59-68 2233,81 91-3633,0-1-1,0-1 1,1 1-1,1-1 0,0 0 1,0 0-1,1-1 0,-4-16 1,8 27-300,-1 0 0,1 0 0,0-1 0,0 1 0,0 0 0,0 0 0,0-1 0,0 1 0,0 0 0,0 0 0,1-1 1,-1 1-1,0 0 0,1 0 0,-1 0 0,1 0 0,-1 0 0,1 0 0,0-1 0,0 1 0,-1 0 0,1 1 0,0-1 1,0 0-1,0 0 0,0 0 0,0 0 0,0 1 0,0-1 0,0 0 0,0 1 0,0-1 0,0 1 0,0-1 0,1 1 1,-1 0-1,0 0 0,0-1 0,0 1 0,1 0 0,1 0 0,3 0-155,1 0 1,-1 0-1,1 1 1,-1-1-1,0 2 0,1-1 1,7 3-1,35 20-1603,2 7-518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74 249 14587,'-5'-2'6361,"-11"-11"-3016,6 2-1080,-4-18-673,1-7-448,4-11-704,3-4-448,9 19-1336,2 4-720,10 28-969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85 13803,'5'-15'1552,"0"-1"0,6-30 0,-11 46-1518,0 0-1,0 0 1,0-1 0,1 1 0,-1 0 0,0 0 0,-1-1 0,1 1 0,0 0 0,0-1 0,0 1-1,0 0 1,0 0 0,0-1 0,0 1 0,0 0 0,0 0 0,-1-1 0,1 1 0,0 0-1,0 0 1,0 0 0,0-1 0,-1 1 0,1 0 0,0 0 0,0 0 0,-1-1 0,1 1 0,0 0-1,0 0 1,-1 0 0,1 0 0,0 0 0,-12 3 749,-18 20 200,22-18-695,-17 16 236,1 0 1,0 2-1,2 0 0,-34 47 0,54-68-468,0 1 1,0 0-1,0-1 1,1 1-1,-1 0 1,1 0-1,0 0 1,0 1-1,0-1 1,0 0-1,1 0 1,-1 0-1,1 6 1,0-7-37,0-1 0,1 1 0,-1-1 0,1 1 0,0-1 0,-1 0 0,1 1 0,0-1 1,0 0-1,0 1 0,0-1 0,0 0 0,0 0 0,0 0 0,1 0 0,-1 0 0,0 0 0,0 0 0,1-1 1,-1 1-1,1 0 0,-1-1 0,0 1 0,1-1 0,-1 1 0,1-1 0,0 0 0,2 1 0,8 0-12,-1 0-1,1 0 0,0-1 1,0 0-1,0-1 1,-1-1-1,1 0 0,-1 0 1,1-1-1,-1 0 0,0-1 1,0-1-1,0 0 0,-1 0 1,1-1-1,-1 0 0,-1-1 1,1 0-1,8-8 0,-16 13 20,0 0-1,0 0 1,-1-1-1,1 1 1,-1 0 0,1-1-1,-1 1 1,0-1-1,0 1 1,0-1-1,1-4 1,-2 7-18,0 1 0,0-1 1,0 0-1,0 0 0,0 0 0,0 0 0,0 1 1,0-1-1,-1 0 0,1 0 0,0 0 0,0 1 1,0-1-1,0 0 0,0 0 0,0 0 0,0 0 1,0 0-1,-1 1 0,1-1 0,0 0 0,0 0 1,0 0-1,0 0 0,-1 0 0,1 0 0,0 0 1,0 0-1,0 0 0,0 0 0,-1 1 0,1-1 1,0 0-1,0 0 0,0 0 0,-1 0 0,1 0 1,0 0-1,0 0 0,0 0 0,-1-1 0,1 1 1,0 0-1,0 0 0,0 0 0,0 0 0,-1 0 1,1 0-1,0 0 0,0 0 0,0 0 0,0 0 1,0-1-1,-1 1 0,1 0 0,0 0 0,0 0 1,0 0-1,0 0 0,0-1 0,0 1 0,0 0 1,-1 0-1,1 0 0,0 0 0,0-1 1,0 1-1,0 0 0,0-1 0,-2 8-214,1 0 1,0 0-1,0-1 0,0 1 1,1 13-1,8-3-1701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0 154 12691,'42'93'4915,"-34"-84"-1441,-2-12-1248,1-20 122,-4 12-1231,7-10-363,-2-1 1,0 0-1,-1 0 1,-1-1-1,3-28 0,-8 42-622,-1 5-71,0 1-1,1-1 1,-1 1 0,1-1-1,0 0 1,0 1-1,0-1 1,0 1-1,0 0 1,1-1 0,2-3-1,-4 7-56,1-1 0,-1 1-1,0 0 1,0 0-1,1 0 1,-1-1 0,0 1-1,0 0 1,1 0 0,-1 0-1,0 0 1,0 0 0,1 0-1,-1 0 1,0 0 0,0-1-1,1 1 1,-1 0 0,0 0-1,1 0 1,-1 0 0,0 1-1,0-1 1,1 0 0,-1 0-1,0 0 1,1 0 0,-1 0-1,0 0 1,0 0 0,1 0-1,-1 1 1,0-1 0,0 0-1,1 0 1,-1 0-1,0 0 1,0 1 0,0-1-1,1 0 1,-1 0 0,0 1-1,0-1 1,0 0 0,0 0-1,0 1 1,0-1 0,1 0-1,-1 0 1,0 1 0,0-1-1,0 0 1,0 0 0,0 1-1,0-1 1,0 0 0,0 1-1,0 0 8,9 21-163,-1 1 0,-1 1 1,6 37-1,-3 7-2150,-2-1-3340,-8-65 5478,2 19-3392</inkml:trace>
  <inkml:trace contextRef="#ctx0" brushRef="#br0" timeOffset="1">130 243 14827,'-81'-45'5929,"99"45"-3808,-8-2-809,27 2-648,-1-3-272,3 1-1000,1 2-808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33 264 10474,'-6'1'921,"-20"16"11713,27-29-12048,0-2-277,5-116 1309,-6 130-1600,0-1 1,0 1-1,0-1 1,0 1-1,0-1 1,0 1-1,0-1 1,0 1-1,0-1 1,0 1 0,1-1-1,-1 1 1,0-1-1,0 1 1,0-1-1,1 1 1,-1-1-1,0 1 1,1 0-1,-1-1 1,0 1-1,1-1 1,-1 1-1,1 0 1,-1 0-1,0-1 1,1 1 0,-1 0-1,1-1 1,-1 1-1,1 0 1,15 8 211,18 31-209,-27-30 30,-7-9-51,23 27 56,28 26 1,-44-46-45,1-1 0,0 1 0,0-2 0,0 1 1,1-1-1,0-1 0,0 1 0,16 4 0,-25-9 1,1 1-1,-1-1 1,0 0 0,1 0-1,-1 0 1,0 0-1,1 0 1,-1 0 0,0 0-1,1 0 1,-1 0-1,0 0 1,1 0 0,-1 0-1,1 0 1,-1 0-1,0 0 1,1 0 0,-1-1-1,0 1 1,1 0 0,-1 0-1,0 0 1,0-1-1,1 1 1,-1 0 0,0 0-1,1 0 1,-1-1-1,0 1 1,0 0 0,0-1-1,1 1 1,-1 0-1,0-1 1,0 1 0,0 0-1,0-1 1,0 1-1,1 0 1,-1-1 0,0 1-1,0 0 1,0-1-1,0 1 1,0 0 0,0-1-1,0 1 1,0 0-1,0-1 1,0 1 0,-1 0-1,1-1 1,0 1-1,0 0 1,0-1 0,0 1-1,0 0 1,-1-1-1,1 1 1,0 0 0,0-1-1,-1 1 1,-13-29 860,11 24-783,-40-93 1120,39 89-1180,1-1 0,0 0-1,1 0 1,0 0-1,1 0 1,0 0-1,0-1 1,1-10-1,1 18-85,-1 1 0,1-1 0,-1 1 0,1-1 0,0 1 0,0 0 0,0-1 0,1 1 0,-1 0 0,0 0 0,1 0-1,-1 0 1,1 0 0,0 0 0,0 0 0,0 0 0,0 1 0,0-1 0,0 1 0,0-1 0,0 1 0,0 0 0,1 0 0,-1 0 0,1 0-1,-1 1 1,5-2 0,6 0-780,-1 0 1,1 1-1,0 0 0,15 2 0,-20-1 141,42 0-3130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1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13091,'-2'0'9785,"0"6"-6180,-2 13-4955,2-4 2198,-9 26-627,-20 51 1,23-64-172,10-28-44,0 0-1,-1 0 0,1 0 0,0 0 1,-1 0-1,1 0 0,-1-1 1,1 1-1,0-1 0,-1 1 1,1-1-1,-1 1 0,3-2 0,-3 1 0,16-3 15,-1-1-1,1 2 1,0 0-1,0 2 1,0-1-1,1 2 1,28 3-1,44-3-1503,-81-1-47,-6 0-820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6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209 302 10770,'-5'0'13099,"3"-2"-12067,2 0-560,0-27-432,2-42-984,0 41-648,-7-7-1889</inkml:trace>
  <inkml:trace contextRef="#ctx0" brushRef="#br0" timeOffset="1">40 40 13515,'-39'-39'5297,"81"45"-3409,12 1-415,11-7-241,1 0-344,4-3-584,-23 3-336,30 1-1528,-1-1-769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4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271 218 12187,'8'-9'930,"34"-39"1049,-32 35-38,-18 19 2525,-25 36-2741,30-37-1653,0 0 0,0 0 0,0 0 1,-1-1-1,0 1 0,0-1 0,0 0 0,0 0 0,-1 0 0,0-1 1,1 1-1,-1-1 0,0 0 0,-1-1 0,1 1 0,-1-1 0,-8 2 1,-3-1-48,0-2 0,0 0 0,-28-2 0,36 0-78,0 0 1,0 0 0,0-1-1,0 0 1,0-1 0,1 1-1,-1-2 1,-12-6 0,20 10 18,0-1 0,0 1 1,0-1-1,0 1 0,1-1 1,-1 1-1,0-1 0,0 0 0,1 1 1,-1-1-1,0 0 0,1 0 0,-1 1 1,1-1-1,-1 0 0,1 0 1,-1 0-1,1 0 0,0 0 0,-1 0 1,1 0-1,0 1 0,0-1 1,-1 0-1,1-2 0,1 2-3,-1-1 0,1 1 0,0 0 0,-1 0 0,1 0-1,0 0 1,0 0 0,0 0 0,0 0 0,0 0 0,0 0 0,0 0 0,0 1 0,0-1 0,0 0-1,2 0 1,9-5-91,0 2 0,1-1 0,14-2 0,-17 4 159,15-5-39,-1 0 0,31-16 0,-53 23 13,-1-1-1,1 1 1,0-1-1,0 0 1,0 1-1,-1-1 0,1 0 1,-1 0-1,0 0 1,1 0-1,-1 0 1,0 0-1,0 0 0,0-1 1,0 1-1,-1 0 1,2-4-1,2-43 399,-3 20 301,-1 28-612,0 0 0,1 0 0,-1 0 0,0-1 0,0 1 0,0 0 0,0 0 0,0 0 0,0 0 0,0 0 0,-1-1 0,1 1 0,0 0 0,-1 0 0,1 0 0,0 0 0,-2-1 0,2 2-52,0-1 1,-1 1-1,1 0 0,-1 0 1,1 0-1,0-1 1,-1 1-1,1 0 0,-1 0 1,1 0-1,-1 0 1,1 0-1,-1 0 0,1 0 1,-1 0-1,1 0 1,-1 0-1,1 0 0,0 0 1,-1 0-1,1 1 1,-1-1-1,1 0 0,-1 0 1,1 0-1,0 1 1,-1-1-1,-3 3 124,1-1-1,-1 1 0,1 0 1,0-1-1,0 1 1,0 1-1,-4 5 1,6-6-122,-1 1 0,0 0 0,1 0 1,0 0-1,0 0 0,0 0 0,0 1 1,1-1-1,-1 0 0,1 0 0,0 0 1,1 1-1,-1-1 0,1 0 1,0 0-1,0 0 0,0 0 0,3 7 1,0-1-2,0 0 1,1 0-1,0-1 1,0 0-1,1 0 1,10 12-1,1-4-446,0 1 0,2-2-1,0 0 1,1-2 0,22 13 0,-31-22-1692,-3-4-368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5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75 8858,'43'-55'5377,"-42"55"-5291,-1 0 0,0 0-1,1 0 1,-1-1 0,0 1 0,0 0-1,1 0 1,-1 0 0,0-1 0,0 1-1,1 0 1,-1 0 0,0-1 0,0 1-1,0 0 1,0-1 0,1 1 0,-1 0-1,0-1 1,0 1 0,0 0 0,0-1-1,0 1 1,0 0 0,0-1 0,0 1-1,0 0 1,0-1 0,0 1 0,0-1-1,0 1 1,0 0 0,0-1 0,0 1-1,0 0 1,-1-1 0,1 1 0,0 0-1,0 0 1,0-1 0,0 1 0,-1 0-1,1-1 1,0 1 0,0 0 0,-1 0-1,1 0 1,0-1 0,-1 1 0,1 0-1,0 0 1,0 0 0,-1-1 0,1 1-1,0 0 1,-1 0 0,1 0 0,0 0-1,-1 0 1,-5-2 284,0 1 1,1 0-1,-1 1 0,0-1 0,0 1 0,0 0 1,0 1-1,1-1 0,-1 1 0,0 0 0,0 1 0,1-1 1,-1 1-1,1 0 0,-1 0 0,1 1 0,-7 4 1,5-3-296,0 1 1,1 0 0,0 0-1,0 0 1,0 0 0,0 1-1,1 0 1,0 0-1,0 1 1,1-1 0,0 1-1,-6 14 1,9-19-80,0 1-1,0 0 0,0 0 1,1-1-1,-1 1 1,1 0-1,0 0 0,0 0 1,0 0-1,0-1 1,0 1-1,0 0 0,1 0 1,0 0-1,-1-1 1,1 1-1,0 0 0,0-1 1,1 1-1,-1 0 1,1-1-1,-1 0 0,1 1 1,0-1-1,-1 0 1,1 0-1,0 0 0,1 0 1,-1 0-1,5 3 0,-2-2-90,0 0-1,1 0 0,0 0 0,0-1 0,0 1 0,0-2 0,0 1 0,0 0 0,1-1 0,-1 0 0,0-1 0,12 0 0,4-3-830,-1 0-1,32-11 0,-37 9 488,0 0 1,1 2-1,-1 0 1,23-1-1,-20 4 384,-14-1 111,1 1 0,0 0 0,-1 0-1,1 1 1,0-1 0,-1 1 0,1 0 0,-1 1 0,0-1-1,6 4 1,-10-5 15,0 1 0,0-1-1,0 1 1,-1-1 0,1 1 0,0 0 0,-1 0-1,1-1 1,-1 1 0,1 0 0,-1 0-1,1 0 1,-1-1 0,1 1 0,-1 0-1,0 0 1,0 0 0,1 0 0,-1 0-1,0 0 1,0 0 0,0 0 0,0 0-1,0 0 1,0 0 0,0-1 0,0 1 0,0 0-1,-1 0 1,1 0 0,0 0 0,-1 0-1,1 0 1,0 0 0,-1 0 0,1-1-1,-1 1 1,0 0 0,1 0 0,-2 1-1,0 0 126,0 1-1,0 0 1,0-1-1,0 1 1,-1-1-1,1 0 0,-1 0 1,0 0-1,1 0 1,-1 0-1,-3 1 1,3-2-107,0 0 0,1 0 0,-1 0 0,0 0 0,0-1 0,1 1 0,-1-1 0,0 0 0,0 0 0,0 0 0,0 0 0,0 0 0,1-1 0,-1 1 0,0-1 0,0 0 0,0 0 0,1 0 0,-1 0 0,1 0 0,-1-1 0,1 1 0,-1-1 0,1 1 0,0-1 0,0 0 0,-1 0 1,1 0-1,1 0 0,-1-1 0,0 1 0,-2-4 0,2 1-103,0 0 0,0 0 1,1 0-1,-1 0 0,1 0 0,0 0 1,0-1-1,1 1 0,0 0 1,0-1-1,0 1 0,0 0 0,1-1 1,0 1-1,0 0 0,0-1 1,3-4-1,-3 7-79,0 0 1,0 1-1,0-1 0,0 0 1,0 1-1,1-1 1,0 1-1,-1-1 0,1 1 1,0 0-1,0 0 0,0 0 1,0 0-1,1 0 1,-1 0-1,0 1 0,1-1 1,-1 1-1,1-1 0,0 1 1,-1 0-1,1 0 1,0 0-1,0 0 0,0 1 1,0-1-1,0 1 0,-1 0 1,1 0-1,0 0 1,0 0-1,0 0 0,0 1 1,0-1-1,0 1 0,0 0 1,-1 0-1,1 0 1,0 0-1,-1 0 0,1 1 1,-1-1-1,1 1 0,-1-1 1,1 1-1,-1 0 1,0 0-1,0 0 0,0 0 1,0 1-1,-1-1 0,3 4 1,26 45-549,-22-35 704,1-1 0,20 26 0,-29-60 1035,1 0 0,0 0-1,7-28 1,-6 37-963,-1 5-43,0-1 1,1 1 0,-1 0-1,1-1 1,3-4 0,-5 9-83,1 1 1,-1-1-1,0 1 0,0-1 1,1 1-1,-1-1 1,1 1-1,-1 0 1,0-1-1,1 1 0,-1 0 1,1-1-1,-1 1 1,1 0-1,-1 0 0,1-1 1,-1 1-1,1 0 1,-1 0-1,1 0 1,-1 0-1,1 0 0,0-1 1,0 2-2,0-1 1,0 0 0,0 1-1,0-1 1,0 1 0,0-1-1,0 1 1,0 0 0,0-1-1,0 1 1,0 0-1,0 0 1,-1-1 0,1 1-1,0 0 1,0 1 0,13 17 20,57 66 24,-70-84-53,-1-1 1,0 0 0,0 1 0,0-1-1,1 1 1,-1-1 0,0 0 0,0 1-1,1-1 1,-1 0 0,0 1 0,1-1-1,-1 0 1,0 1 0,1-1 0,-1 0-1,0 0 1,1 1 0,-1-1 0,1 0-1,-1 0 1,1 0 0,-1 0 0,0 0 0,1 0-1,-1 1 1,1-1 0,-1 0 0,1 0-1,-1 0 1,1 0 0,-1-1 0,0 1-1,1 0 1,-1 0 0,1 0 0,-1 0-1,1 0 1,-1-1 0,0 1 0,1 0-1,-1 0 1,1 0 0,-1-1 0,0 1-1,1 0 1,-1-1 0,0 1 0,1 0-1,-1-1 1,0 1 0,0 0 0,1-1-1,-1 1 1,0-1 0,0 1 0,0-1-1,5-33 47,-4 18-49,2 5-133,0 1 0,0 0 0,1 0 0,0 0 0,10-16 0,2-6-1656,-6 14-363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116 239 15243,'3'14'1004,"8"29"2951,-11-43-3931,0 0 0,1 0-1,-1 0 1,0-1 0,0 1 0,0 0-1,0 0 1,0 0 0,0 0 0,0 0-1,0 0 1,0-1 0,0 1 0,0 0-1,0 0 1,0 0 0,0 0-1,0 0 1,0 0 0,1 0 0,-1 0-1,0 0 1,0 0 0,0-1 0,0 1-1,0 0 1,0 0 0,0 0 0,0 0-1,1 0 1,-1 0 0,0 0 0,0 0-1,0 0 1,0 0 0,0 0 0,0 0-1,1 0 1,-1 0 0,0 0 0,0 0-1,0 0 1,0 0 0,0 0-1,0 0 1,1 0 0,-1 0 0,0 0-1,0 0 1,0 1 0,0-1 0,0 0-1,0 0 1,0 0 0,0 0 0,1 0-1,-1 0 1,0 0 0,0 0 0,0 0-1,0 1 1,0-1 0,0 0 0,0 0-1,0 0 1,0 0 0,0 0 0,0 1-1,5-31 915,-2 7-917,-2-1-1,-1 1 0,-3-26 1,2 38-592,-1 0 0,0 1 1,-1-1-1,0 1 0,0-1 1,-1 1-1,-1 0 0,-10-18 1,13 26 257,0-1-1,0 1 1,0 0 0,-1-1-1,1 1 1,-1 1 0,1-1 0,-1 0-1,1 0 1,-1 1 0,0 0-1,0-1 1,0 1 0,-5-1 0,-43-4-919,42 6 1776,27 6 6214,42 9-4312,56 2-956,-37-7-2464,-33-2 1034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6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15107,'47'100'6098,"-44"-119"-3698,2-7-1040,3-13-704,7 2-479,0 9-1722,-4 7-871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1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19 107 11771,'-18'32'4346,"18"-32"-4302,0 1 0,0-1-1,0 0 1,0 0 0,0 0-1,0 0 1,0 0 0,0 0-1,-1 0 1,1 0 0,0 1 0,0-1-1,0 0 1,0 0 0,0 0-1,0 0 1,0 0 0,0 0-1,0 1 1,0-1 0,0 0 0,0 0-1,0 0 1,0 0 0,0 0-1,0 0 1,0 1 0,0-1-1,0 0 1,0 0 0,0 0 0,1 0-1,-1 0 1,0 0 0,0 0-1,0 1 1,0-1 0,0 0-1,0 0 1,0 0 0,0 0 0,0 0-1,0 0 1,1 0 0,-1 0-1,0 0 1,0 0 0,0 0-1,0 0 1,0 0 0,0 1 0,1-1-1,-1 0 1,0 0 0,0 0-1,0 0 1,0 0 0,0 0-1,1 0 1,15-13 2052,-10 7-1630,-1-1-1,1 1 0,-1-1 1,-1-1-1,1 1 1,-1-1-1,-1 1 1,1-1-1,-1 0 0,-1 0 1,0-1-1,3-12 1,14 37-284,-11-6-140,0 0 0,-1 0 0,0 1 0,-1 0-1,8 20 1,7-2 22,-12-23-21,-10-17 50,1 8-91,-1 0-1,1 0 1,0 0 0,-1 0-1,1 0 1,1 0 0,-1 0-1,0 0 1,1 0 0,-1 0-1,1 0 1,1-4-1,19-39 152,-16 37-450,0 0 0,-1-1 1,5-14-1,-9 24 191,0-1 0,0 1 1,0 0-1,1 0 0,-1-1 0,0 1 1,1 0-1,-1 0 0,0-1 1,0 1-1,1 0 0,-1 0 1,0 0-1,1 0 0,-1 0 1,0-1-1,1 1 0,-1 0 0,1 0 1,-1 0-1,0 0 0,1 0 1,-1 0-1,0 0 0,1 0 1,-1 0-1,0 1 0,1-1 1,-1 0-1,1 0 0,-1 0 0,0 0 1,0 0-1,1 1 0,-1-1 1,0 0-1,1 0 0,-1 0 1,0 1-1,1-1 0,-1 0 1,0 0-1,0 1 0,0-1 0,1 0 1,-1 1-1,0 0 0,3 1-815,13 7-3771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2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10 113 11386,'-10'-89'5735,"19"117"-4552,-5-13-622,1-1 0,0 1 0,10 16 0,-14-27-470,1-1 0,0 0 0,0 0 0,0-1 0,0 1 1,1 0-1,-1-1 0,1 1 0,-1-1 0,1 0 0,0 0 0,0 0 0,0 0 0,0-1 1,0 1-1,0-1 0,0 1 0,1-1 0,6 1 0,-5-1-38,-1-1 0,1 0 0,0 0 0,0 0 0,-1-1 0,1 1 0,0-1 0,0 0 0,-1-1-1,1 1 1,4-3 0,-7 3-34,0 0 0,1-1 0,-1 1 0,0-1 0,0 1 0,-1-1 0,1 1 0,0-1 0,0 0 0,-1 0 0,1 0-1,-1 0 1,0 0 0,0 0 0,1-1 0,-1 1 0,-1 0 0,1-1 0,0 1 0,0 0 0,-1-1 0,0 1 0,1-6 0,-1-9-54,2-1 1,0 1-1,0-1 1,6-18 0,-7 31-905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2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12243,'36'-34'4905,"-39"55"-2969,-7 3-824,2-1-79,8 6-73,0-9-208,6 1-128,7-10-304,3-4-128,7-3-128,-3-8 8,6 4-280,-8 0-152,-5-7-536,-2 2-320,-8-5-465,4-4-143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2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137 119 10098,'-75'-106'4721,"77"100"-1528,3 1-1665,11 3-560,12 2 97,7 5-313,-2 2-152,-2-6-632,-5 1-528,-5 1-1161,3 2-1543</inkml:trace>
  <inkml:trace contextRef="#ctx0" brushRef="#br0" timeOffset="1">0 98 13203,'10'0'5185,"16"0"-3257,0 0-975,10-5-361,0 3-136,-4 1-704,-6-1-688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83 189 11098,'-41'52'4012,"39"-50"-3663,0-1 0,0 1 0,-1-1 0,1 1-1,-1-1 1,1 0 0,-1 0 0,1 0 0,-6 0 0,-4 4 1749,12-5-2057,0 0 0,0 0 0,0 0 0,0 0 1,0 1-1,-1-1 0,1 0 0,0 0 0,0 0 1,0 1-1,0-1 0,0 0 0,0 0 0,0 0 1,0 0-1,0 1 0,0-1 0,0 0 0,1 0 1,-1 0-1,0 1 0,0-1 0,0 0 0,0 0 1,0 0-1,0 0 0,0 1 0,0-1 0,0 0 1,1 0-1,-1 0 0,0 0 0,0 0 0,0 0 1,0 1-1,1-1 0,-1 0 0,0 0 0,0 0 1,0 0-1,0 0 0,1 0 0,-1 0 0,0 0 1,0 0-1,0 0 0,1 0 0,1 1 40,0 0-1,1 0 0,-1 0 1,1-1-1,-1 1 0,1-1 1,-1 0-1,0 0 1,1 0-1,-1 0 0,1 0 1,-1 0-1,1-1 1,-1 1-1,1-1 0,2 0 1,42-18 271,-18 2-240,0 0-1,-1-2 0,-1-1 0,42-41 1,-34 29 96,57-40 1,-74 62 52,-22 20-27,-7 15-121,-19 48-335,-46 84-1,56-122-79,-1 0 1,-3-2-1,0 0 0,-38 37 0,54-61 288,-1 0 0,0-1 0,0-1 0,-1 1 0,0-1 0,0-1 1,0 0-1,-1-1 0,0 0 0,-18 6 0,14-10 128,12-7-36,17-16-30,8 0-61,1 0-1,1 2 1,1 1 0,1 0 0,0 2 0,1 1-1,1 2 1,41-16 0,24-18 103,-66 32-90,53-21 1,-79 36-11,0 1 0,0-1 0,0 1 0,0-1 0,0 1 0,0-1 0,0 1 0,1 0 0,-1-1 0,0 1 0,0 0 0,0 0 0,0 0 0,1 0 0,-1 0 0,0 0 0,0 0 0,0 0 0,0 0 0,1 1 0,-1-1 0,0 0 0,0 1 0,0-1 0,0 1 0,0-1 0,0 1 0,0 0 0,0-1 0,0 1 0,0 0 0,0 0 0,-1 0 0,1 0 0,0-1 0,0 1 0,-1 0 0,1 0 0,-1 0 0,1 1 0,-1-1 0,1 0 0,-1 0 0,0 0 0,1 0 0,-1 2 0,2 0 26,-1 1-1,1-1 0,-1 0 0,1 0 1,0 1-1,0-1 0,1-1 0,-1 1 0,1 0 1,-1 0-1,1-1 0,0 0 0,0 1 1,0-1-1,0 0 0,0-1 0,5 3 0,-2-2 13,0 0 0,1-1 0,-1 0 0,0 0 0,0 0 0,1-1 0,-1 0 0,0 0 0,10-1 0,4-3 99,0-1 0,0-1 0,0 0 0,-1-1 1,22-12-1,-32 15-40,0-1 0,-1 1 1,0-2-1,0 1 0,15-14 1,-23 18-78,1 0 1,0 0 0,-1 1-1,1-1 1,0 0-1,0 0 1,0 0 0,0 0-1,0 1 1,0-1 0,0 1-1,0-1 1,0 0-1,0 1 1,0 0 0,0-1-1,0 1 1,0 0 0,0-1-1,1 1 1,-1 0-1,0 0 1,0 0 0,2 0-1,-1 1-82,-1 1 0,1-1 0,-1 0 1,0 0-1,0 1 0,0-1 0,0 1 0,0-1 0,0 1 0,0 0 0,0-1 0,0 3 0,10 15-1928,-1-8-737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50 103 9370,'76'-64'3265,"-70"59"-2754,1 0-1,-1 0 1,1 1 0,0 0 0,15-6 0,-9 4 777,-62 33 3121,-5 13-3568,44-32-880,0 1-1,1 0 1,1 0-1,0 1 0,0 0 1,0 0-1,2 1 1,-11 20-1,16-29 36,0 0 0,0-1 1,1 1-1,-1 0 0,0-1 0,1 1 1,-1 0-1,1 0 0,0-1 0,0 1 0,-1 0 1,1 0-1,0-1 0,1 1 0,-1 0 0,0 0 1,0 0-1,1-1 0,-1 1 0,1 0 1,0 0-1,-1-1 0,1 1 0,0-1 0,0 1 1,0-1-1,0 1 0,0-1 0,0 1 0,0-1 1,1 0-1,-1 0 0,1 0 0,-1 1 1,0-1-1,1-1 0,0 1 0,-1 0 0,1 0 1,0 0-1,-1-1 0,1 1 0,2 0 0,6 1-14,0-1-1,1 0 0,-1 0 0,0-1 0,0 0 0,12-2 0,6-1 30,-1-2-1,0-1 0,0-1 1,-1-1-1,0-2 0,26-13 1,-13 3 89,0-2 0,-2-2 0,35-30 1,-7 12 603,-56 36 215,-22 15 16,2 2-790,0 1 0,0 0 0,1 1 0,-15 24 0,23-32-150,-1 0-1,1 0 1,0 0 0,0 0 0,1 0 0,0 0 0,-1 0-1,1 8 1,1-10 4,0-1 0,0 1 0,0 0 0,1 0 0,-1-1 0,1 1 0,0 0-1,0-1 1,0 1 0,0 0 0,0-1 0,0 0 0,1 1 0,-1-1 0,1 0 0,-1 1-1,3 1 1,0-1 3,0-1 0,-1 1 0,1-1 0,0 0 0,0 0 0,0 0 0,0 0 0,1-1 0,-1 0 0,0 0 0,1 0 0,-1 0 0,1-1 0,-1 1 0,1-1 0,-1 0 0,1-1 0,-1 1 0,0-1 0,1 0 0,7-2 0,8-3 28,-1 0 1,1-2-1,23-12 1,116-68 313,-157 87-338,0 0 1,-1 0-1,1 0 1,0 0 0,-1 0-1,1 1 1,0-1-1,0 1 1,0-1-1,-1 1 1,1 0-1,0 0 1,0 0-1,0 0 1,0 0-1,0 0 1,0 0-1,0 0 1,-1 1 0,1-1-1,0 1 1,2 1-1,-1 0 4,0 1 0,0 0 0,0 0 0,0 0 0,-1 0 0,0 1-1,1-1 1,-1 1 0,1 3 0,0-2-59,-1-1 0,1 1-1,0-1 1,0 0-1,0 0 1,1 0 0,0 0-1,-1 0 1,1-1 0,0 0-1,1 0 1,-1 0 0,1 0-1,-1-1 1,1 1 0,0-1-1,0-1 1,6 3 0,-6-3-247,1-1 0,-1 1 0,1-1 0,-1-1 0,1 1 1,-1-1-1,1 1 0,-1-2 0,1 1 0,-1 0 0,6-4 1,18-7-1854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7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149 127 10626,'109'-2'4561,"-107"2"-4439,-1 0 0,0 0-1,0 0 1,0 0 0,1 0-1,-1 0 1,0 0 0,0 0-1,0 1 1,1-1 0,-1 0-1,0 1 1,0-1 0,0 1-1,0-1 1,0 1 0,0 0-1,0-1 1,0 1 0,0 0-1,0 0 1,0-1 0,0 1-1,-1 0 1,1 0 0,0 0-1,-1 0 1,1 0 0,0 0-1,-1 0 1,0 1 0,1-1-1,-1 0 1,1 0 0,-1 0-1,0 0 1,0 1 0,0-1-1,0 0 1,0 0 0,0 0-1,0 1 1,0-1 0,0 0-1,-1 2 1,-1 2 302,1-1 0,-1 1 0,0-1 0,-1 0 0,1 0 0,-1 0 0,-5 7 0,2-5-168,0-1 0,-1 0-1,1-1 1,-1 0 0,0 0 0,0 0 0,-1 0 0,1-1-1,-1-1 1,1 1 0,-1-1 0,0-1 0,0 1 0,0-1-1,0 0 1,-9-1 0,11 0-212,0 0 1,0 0-1,0-1 0,0 1 0,0-1 1,0-1-1,0 1 0,0-1 0,1 0 0,-1-1 1,0 1-1,1-1 0,0 0 0,0 0 1,0-1-1,0 1 0,0-1 0,1 0 1,-1-1-1,1 1 0,-6-9 0,9 11-101,0-1-1,-1 0 0,1 0 1,0 0-1,0 0 0,1 1 0,-1-1 1,1 0-1,-1 0 0,1 0 1,0-1-1,0 1 0,0 0 1,1 0-1,-1 0 0,1 0 1,-1 1-1,1-1 0,0 0 0,0 0 1,0 0-1,3-3 0,-2 2-99,0 1-1,0 0 1,1-1-1,0 1 0,-1 0 1,1 1-1,0-1 1,0 1-1,0-1 0,1 1 1,-1 0-1,0 0 1,1 0-1,0 0 0,-1 1 1,8-2-1,-3 1-204,0 1-1,1 0 1,-1 1-1,0-1 1,1 2-1,-1-1 1,0 1-1,0 1 1,1-1-1,-1 1 1,0 1-1,0 0 1,-1 0-1,1 0 1,7 5-1,10 8-1148,0 1 0,43 39 0,-45-36 2047,1-1-1,33 21 1,-69-77 4475,10 28-4719,1-1 1,0 1 0,0-1 0,1 0 0,1 1-1,-1-1 1,1 1 0,1-1 0,0 1-1,0 0 1,1 0 0,6-14 0,-6 16-261,0 1 1,0 0-1,0 0 0,1 1 1,0-1-1,0 1 1,0-1-1,1 1 1,-1 1-1,1-1 0,1 1 1,-1-1-1,1 2 1,-1-1-1,1 0 1,0 1-1,0 0 0,12-3 1,-14 5-26,0 0 0,0 1-1,-1 0 1,1-1 0,0 1 0,0 1 0,0-1 0,-1 0 0,1 1-1,5 1 1,-8-1-9,0-1-1,0 0 0,0 1 0,0-1 1,-1 0-1,1 1 0,0-1 0,0 1 1,0-1-1,-1 1 0,1 0 0,0-1 1,0 1-1,-1 0 0,1 0 0,-1-1 1,1 1-1,-1 0 0,1 0 0,-1 0 1,1 0-1,-1-1 0,0 1 0,1 0 1,-1 0-1,0 0 0,0 0 0,0 0 1,0 0-1,0 0 0,0 0 1,0 0-1,0 0 0,0 0 0,0 0 1,0 0-1,-1 0 0,1 0 0,0 0 1,-1-1-1,1 1 0,-1 0 0,0 1 1,-5 9-20,-1-1 1,-1 0-1,0 0 0,0-1 1,-1 1-1,0-2 1,-11 9-1,-21 20 75,41-36-50,0-1 0,-1 0 1,1 1-1,-1-1 1,1 1-1,0-1 1,-1 1-1,1-1 1,0 1-1,-1-1 1,1 1-1,0-1 0,0 1 1,0-1-1,0 1 1,-1 0-1,1-1 1,0 1-1,0-1 1,0 1-1,0 0 1,0-1-1,0 1 0,0-1 1,1 1-1,-1-1 1,0 1-1,0 0 1,1 0-1,15 12 159,27 0 108,-42-13-264,34 7-304,0-2 0,-1-2 0,1-1 1,0-2-1,53-6 0,-52 1-1885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9946,'-10'0'5025,"-8"0"-1296,10 5-1200,26 3-993,13-3-336,30 5-544,4 1-128,5 2-112,-5-1-640,-22-4-1512,-4 2-833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8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17012,'5'-16'5993,"1"-15"-5201,-1-11-360,0-7-256,-3 5-304,2 0-1136,1 8-640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98 16331,'39'-80'6314,"-18"65"-4370,13 12-1112,5 6-55,-10 6-369,7 10-160,-25 2-152,-11 8 32,-27 7-56,-28-8-56,-7 3 48,-5-17-72,22-4-120,15 0-120,21-10-776,12 0-801,26 0-3592</inkml:trace>
  <inkml:trace contextRef="#ctx0" brushRef="#br0" timeOffset="1">373 320 16724,'99'35'6905,"-99"-52"-4160,0-10-1257,13-1-232,-13-14-560,3 1-272,10 9-952,-10-1-568,9 22-1720,-1 6-809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9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15675,'87'-33'5738,"-93"46"-4482,-4 8-264,4 7-160,2-1-32,11 6-127,8-9-129,6-11-216,10-3-16,3-12-48,-5-12-40,5-1-64,-13-12-112,-9-11-384,-1 14-312,-6-2-953,0 8-479,4 11-961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39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12 104 14587,'-11'-104'5753,"17"104"-3616,1 0-905,11 5-336,9 5 0,1 0-231,5 4-209,6-2-488,-12-9-568,-1-3-1569,2 0-2568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0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14723,'18'6'1812,"9"3"123,-26-9-1824,-1 1-1,0-1 1,0 0-1,0 0 1,1 0-1,-1 0 1,0 0-1,0 1 1,0-1-1,1 0 1,-1 0 0,0 0-1,0 0 1,1 0-1,-1 0 1,0 0-1,0 0 1,1 0-1,-1 0 1,0 0-1,0 0 1,1 0-1,-1 0 1,0 0-1,0 0 1,1 0 0,-1 0-1,0 0 1,0 0-1,1 0 1,-1 0-1,0 0 1,0-1-1,0 1 1,1 0-1,-1 0 1,0 0-1,0 0 1,0-1-1,1 1 1,-1 0 0,0 0-1,0 0 1,0-1-1,0 1 1,0 0-1,1-1 1,-4-12 84,1 0 0,1 0 0,0-1 0,1 1 0,0 0 0,1-1 0,5-22 1,1-29-1617,-5-15-3086,-2 79 4423,1 0 0,-1 0 0,1 1 0,-1-1-1,1 0 1,0 0 0,-1 0 0,1 1 0,0-1-1,0 0 1,0 1 0,-1-1 0,1 0 0,0 1-1,0-1 1,0 1 0,0-1 0,0 1 0,0 0-1,0 0 1,0-1 0,0 1 0,0 0 0,0 0-1,0 0 1,0 0 0,0 0 0,0 0 0,2 0-1,40 2 671,-37-2-415,10 1 512,32 4 2543,-48-5-3162,1 1 1,0-1 0,-1 0 0,1 1 0,-1-1 0,1 0 0,0 1-1,-1-1 1,1 1 0,-1-1 0,1 1 0,-1-1 0,0 1-1,1 0 1,-1-1 0,1 1 0,-1-1 0,0 1 0,0 0 0,1-1-1,-1 1 1,0 0 0,0 0 0,0-1 0,0 1 0,0 0-1,1-1 1,-1 1 0,-1 0 0,1 0 0,0-1 0,0 1 0,0 0-1,0-1 1,0 1 0,-1 0 0,1-1 0,0 1 0,-1 0 0,1-1-1,0 1 1,-1-1 0,0 2 0,-20 30 474,18-28-345,-6 8-79,0-2-1,-1 1 1,0-1 0,0-1 0,-1 0 0,0 0 0,-1-1-1,-16 8 1,6-9 57,7-2 295,31-1-102,200 6-443,89 10-148,-301-19 235,-1-1 2,0 0 0,0 1 0,0-1 0,0 1 0,0 0 0,0 0 0,-1 0 0,1 0 0,0 0 0,0 0 0,-1 1 0,1-1 0,2 3 0,-5-3 0,0-1 1,1 0-1,-1 0 0,0 0 1,0 0-1,0 0 0,0 0 1,0 1-1,0-1 0,0 0 1,0 0-1,0 0 0,0 0 1,1 1-1,-1-1 0,0 0 1,0 0-1,0 0 0,0 0 1,0 1-1,0-1 0,0 0 1,0 0-1,0 0 0,0 0 1,-1 1-1,1-1 0,0 0 0,0 0 1,0 0-1,0 0 0,0 1 1,0-1-1,0 0 0,0 0 1,0 0-1,0 0 0,-1 0 1,1 1-1,0-1 0,0 0 1,0 0-1,0 0 0,-12 4 380,-15-1 190,17-3-410,0 0 1,0-1 0,0 0-1,0-1 1,1 0-1,-1-1 1,0 0 0,-17-8-1,23 9-129,0 0 0,0 0 0,0-1 0,0 1 0,1-1 0,-1 0 0,1 0 0,0 0 0,0 0 0,0-1 0,0 1 0,1-1 0,-1 0 0,1 0 0,0 0 0,0 0 0,0 0 0,1 0 0,-1 0 0,1-1 0,0 1 0,-1-6 0,2 9-61,0-1 1,0 1-1,0-1 1,0 0 0,0 1-1,0-1 1,1 1-1,-1-1 1,0 1-1,1-1 1,-1 1 0,1-1-1,0 1 1,-1 0-1,1-1 1,0 1-1,0 0 1,0-1 0,0 1-1,0 0 1,0 0-1,0 0 1,0 0 0,1 0-1,-1 0 1,0 0-1,0 0 1,1 1-1,-1-1 1,1 0 0,-1 1-1,1-1 1,-1 1-1,1 0 1,-1-1-1,1 1 1,-1 0 0,1 0-1,-1 0 1,1 0-1,2 1 1,4-1-316,0 1 0,-1 0-1,1 0 1,0 1 0,-1 0 0,0 1-1,8 3 1,30 18-2109,1 4-728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6 273 12843,'28'18'7527,"-29"-20"-7369,-1-1-1,1 1 1,0-1 0,0 1 0,0-1 0,0 1 0,0-1 0,1 0-1,-1 1 1,1-1 0,-1 0 0,1 0 0,0 0 0,0 1 0,0-1-1,1 0 1,-1 0 0,1 1 0,-1-1 0,2-3 0,1-12 258,5-147 768,-8 163-1189,0 1 0,0 0 0,0 0 1,-1 0-1,1-1 0,0 1 0,-1 0 0,1 0 0,-1 0 0,1 0 0,-1 0 0,0 0 0,0 0 0,1 0 0,-1 0 0,0 0 0,0 0 0,0 0 0,0 1 0,0-1 0,0 0 0,0 1 0,0-1 0,0 1 0,0-1 0,0 1 0,-1-1 0,1 1 0,0 0 0,0-1 0,0 1 0,-2 0 0,-7 1 920,17-3 1405,26-6-1080,-22 5-1199,4 0 42,0 0-1,20 0 1,-31 2-69,-1 1-1,1 0 1,-1 0 0,1 1-1,0-1 1,-1 1 0,1-1-1,-1 1 1,1 0 0,-1 1-1,0-1 1,1 1 0,-1-1-1,0 1 1,0 0-1,5 4 1,-6-4-11,-1-1-1,0 1 0,0-1 1,0 1-1,0 0 1,0 0-1,0 0 0,0-1 1,0 1-1,-1 0 1,1 0-1,-1 0 0,1 0 1,-1 0-1,0 0 1,0 0-1,0 0 0,0 3 1,-1 0 2,0-1 0,0 0-1,0 1 1,-1-1 0,0 0 0,1 0 0,-1 0 0,-4 4 0,1 0 7,-1 0 0,0-1 0,0 0 0,0 0 0,-1 0 0,-1-1 0,-9 7-1,-1-2 21,0-1 0,-27 11-1,59-19-420,27-3-9,-14 0 98,-14 1 174,-3 0 23,0 0 1,0 0-1,0 0 0,0 2 0,0-1 1,-1 1-1,1 0 0,14 6 0,-23-7 99,-1-1 0,1 0 0,0 0 0,-1 1 0,1-1 0,0 1 0,-1-1 0,1 0 0,0 1 0,-1-1-1,1 1 1,-1-1 0,1 1 0,-1 0 0,1-1 0,-1 1 0,1 0 0,-1-1 0,0 1 0,1 0 0,-1-1 0,0 1 0,0 0-1,0 0 1,1-1 0,-1 1 0,0 0 0,0 0 0,0 0 0,-1 1 8,1 0 0,-1-1-1,0 1 1,1-1 0,-1 1 0,0-1 0,0 0-1,0 1 1,0-1 0,0 0 0,-1 0 0,-1 2 0,-6 4 58,0-1 0,0 0 0,-12 6 0,6-6 42,0 0-1,-20 4 0,-17 7-302,92-20-5395,-23 3 3333,16-1-3019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 10786,'-16'-38'5693,"15"38"-5583,1 0 1,0 0-1,0 0 1,0 0 0,0 0-1,0 0 1,-1 0-1,1 0 1,0 0 0,0 0-1,-3-1 2656,3 0-2656,0 1 1,0 0 0,0 0-1,-1 0 1,1 0-1,0 0 1,0-1 0,0 1-1,0 0 1,-3 15 2092,-5 73-378,7-86-1785,1 0-1,-1 1 1,1-1 0,0 0 0,0 1-1,0-1 1,1 0 0,-1 0 0,0 1-1,1-1 1,-1 0 0,1 0 0,0 1 0,0-1-1,0 0 1,0 0 0,0 0 0,0 0-1,1 0 1,-1-1 0,1 1 0,-1 0-1,1 0 1,0-1 0,-1 1 0,1-1-1,0 0 1,0 1 0,0-1 0,0 0 0,0 0-1,0 0 1,1-1 0,-1 1 0,3 0-1,-1 0 0,1-1-1,-1 0 1,1 0-1,-1 0 0,1-1 1,-1 1-1,0-1 1,1 0-1,-1 0 0,0-1 1,0 1-1,1-1 1,-1 0-1,0 0 0,-1 0 1,5-3-1,0-2 33,-1-1 0,0 1-1,0-1 1,-1 0-1,0-1 1,0 1 0,8-19-1,-11 22-146,-1 0-1,0 0 0,0 0 1,0-1-1,-1 1 1,1 0-1,-1-1 0,0 1 1,-1-1-1,1 1 1,-1-1-1,0 1 0,-1-1 1,-1-7-1,15 31-1993,-5-9 1137,11 17-1378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2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41 116 12251,'-38'42'4095,"38"-42"-4042,-1 1 0,1-1 0,0 1-1,0-1 1,-1 1 0,1-1 0,0 1-1,0-1 1,0 1 0,0-1 0,0 1 0,0 0-1,0-1 1,0 1 0,0-1 0,0 1 0,0-1-1,0 1 1,0-1 0,1 1 0,-1-1-1,0 1 1,0-1 0,0 1 0,1-1 0,-1 1-1,0-1 1,1 1 0,-1-1 0,0 0 0,1 1-1,-1-1 1,1 0 0,-1 1 0,1-1 0,-1 0-1,1 1 1,21 7 710,-11-5-582,0-1 1,0-1 0,1 0-1,-1 0 1,1-1 0,-1 0-1,0-1 1,1-1 0,-1 0-1,0 0 1,0-1-1,0-1 1,0 0 0,16-8-1,-25 11-141,-1 0-1,0 0 0,1 0 0,-1 0 0,0 0 0,0 0 1,0 0-1,0 0 0,0 0 0,0-1 0,0 1 1,0 0-1,-1-1 0,1 1 0,0-1 0,-1 1 0,1-1 1,-1 1-1,0-1 0,1 1 0,-1-1 0,0 1 1,0-1-1,0 0 0,0 1 0,0-1 0,-1 1 0,1-1 1,0 1-1,-1-1 0,1 1 0,-1-1 0,1 1 1,-1-1-1,0 1 0,1 0 0,-1-1 0,-2-1 1,-5-8 445,0 0 1,0 1 0,-19-17-1,12 11 259,-2-7 376,17 22-1114,0 1 0,-1 0 1,1 0-1,0 0 0,0-1 0,0 1 1,0 0-1,0 0 0,0 0 0,0-1 1,0 1-1,0 0 0,0 0 0,0-1 1,0 1-1,0 0 0,0 0 0,0 0 1,0-1-1,0 1 0,0 0 0,0 0 1,1 0-1,-1-1 0,0 1 0,0 0 1,0 0-1,0 0 0,0-1 1,0 1-1,1 0 0,-1 0 0,0 0 1,0 0-1,0 0 0,0-1 0,1 1 1,-1 0-1,0 0 0,0 0 0,0 0 1,1 0-1,-1 0 0,0 0 0,0 0 1,1 0-1,-1 0 0,0 0 0,6 0-331,0 1 0,0 0-1,0 1 1,0-1-1,10 5 1,19 7-2030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2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27 329 11626,'3'8'11139,"-3"-9"-9835,0-1-256,3-16-712,10-56-256,-13 31-664,0-1-304,-11-9-736,3 10-233,-4 13-167,-2 2-257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28.3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64 338 11362,'-27'32'5224,"26"-32"-5112,1 0 0,0 0-1,0 0 1,0 1 0,-1-1 0,1 0-1,0 0 1,0 0 0,-1 0-1,1 0 1,0 0 0,0 1 0,-1-1-1,1 0 1,0 0 0,0 0-1,-1 0 1,1 0 0,0 0 0,0 0-1,-1 0 1,1 0 0,0 0 0,0 0-1,-1 0 1,1 0 0,0-1-1,0 1 1,-1 0 0,1 0 0,0 0-1,0 0 1,-1 0 0,1 0-1,0-1 1,0 1 0,0 0 0,-1 0-1,1 0 1,0-1 0,0 1 0,0 0-1,0 0 1,0 0 0,-1-1-1,-4-11 388,4 11-14,-3-7-69,1-1 0,0 0-1,0-1 1,1 1 0,0 0 0,1-1 0,-1-15 0,2 10-321,1 0 0,1-1 0,0 1 0,1 0 0,0 0-1,10-26 1,-9 30-72,1 0-1,0 0 1,1 1-1,0 0 1,1 0-1,0 0 1,0 1-1,12-12 1,-16 18-32,0 0 0,0 0 0,1 1 1,0-1-1,-1 1 0,1 0 0,0 0 0,0 0 0,0 0 0,0 1 0,0-1 1,0 1-1,1 0 0,-1 1 0,0-1 0,1 1 0,-1 0 0,1 0 0,-1 0 1,0 0-1,1 1 0,-1-1 0,0 1 0,0 1 0,7 1 0,-9-2-1,0 0-1,0 0 0,0 0 0,-1 0 0,1 0 0,0 0 0,0 0 0,-1 1 1,1-1-1,-1 0 0,1 1 0,-1-1 0,0 1 0,0 0 0,1 0 1,-1-1-1,0 1 0,-1 0 0,1 0 0,1 2 0,-2 0 1,1-1 0,-1 1-1,0-1 1,0 0 0,0 1-1,0-1 1,-1 1 0,1-1-1,-1 0 1,0 0 0,-2 5 0,-2 4 19,-1 1 0,0-1 0,-1-1 0,-1 0 0,-8 12 0,10-17 42,-9 15 560,-2-2 0,-23 22 0,40-40-582,0-1 0,0 0-1,-1 0 1,1 1-1,0-1 1,0 0 0,0 1-1,0-1 1,0 0 0,0 1-1,0-1 1,0 0-1,0 1 1,0-1 0,0 0-1,0 0 1,0 1 0,0-1-1,0 0 1,1 1-1,-1-1 1,0 0 0,0 1-1,0-1 1,0 0 0,1 0-1,-1 1 1,0-1-1,0 0 1,0 0 0,1 0-1,-1 1 1,0-1 0,0 0-1,1 0 1,-1 0-1,0 0 1,1 1 0,12 8 7,-11-8 2,26 13-245,1-1 0,0-1-1,1-2 1,0-1-1,53 9 1,-79-17-188,0 0 1,0-1-1,0 1 0,0-1 0,-1 0 1,1 0-1,0 0 0,0-1 0,0 0 1,0 1-1,0-1 0,0-1 0,6-2 1,8-5-2394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5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41 10994,'-1'3'4305,"-7"-4"-2872,-4 2-57,-4-4 72,1-3-32,6 6 49,0-4-73,13 6-264,2 1-79,-6-4-425,15-1-176,76-9-232,-21 2-80,8 3-288,-10-1-352,-5 7-1337,-17 0-783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5:4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93 141 12499,'-8'-3'6943,"3"-5"-5304,4-18-1466,2 24-141,-1-1-3,0 1 0,0-1 0,1 1 0,-1-1 0,1 1 0,-1-1 0,1 1 0,0 0 0,0-1 0,0 1 0,0 0 0,0 0 0,1 0 1,-1-1-1,1 1 0,-1 1 0,1-1 0,0 0 0,0 0 0,0 1 0,0-1 0,0 1 0,0-1 0,0 1 0,0 0 0,1 0 0,-1 0 0,0 0 0,5-1 0,-1 2 94,0 0 0,0 0 0,0 1 1,-1-1-1,1 1 0,0 1 0,0-1 0,-1 1 1,1 0-1,0 0 0,-1 0 0,0 1 1,8 5-1,-12-7-59,1 0 1,0 0-1,0 0 1,-1 1-1,1-1 1,-1 1-1,1-1 1,-1 1-1,0 0 1,0-1-1,0 1 1,0 0-1,0 0 1,0 0-1,0 0 1,0 0-1,-1 0 1,1 0-1,-1 0 1,1 0-1,-1 0 0,0 0 1,0 0-1,0 1 1,0-1-1,0 0 1,-1 0-1,1 0 1,-1 0-1,1 0 1,-1 0-1,0 0 1,1 0-1,-1 0 1,0 0-1,0 0 1,-1-1-1,1 1 1,0 0-1,-2 1 1,0 1 55,-1 0 0,0-1 1,0 1-1,0-1 1,0 0-1,0 0 0,-1 0 1,1 0-1,-1-1 0,0 0 1,0 0-1,0 0 1,0-1-1,0 1 0,0-1 1,0 0-1,-1-1 0,1 1 1,0-1-1,0 0 1,-1-1-1,-7 0 0,8 0-70,-1 0-1,0 0 0,1-1 1,-1 0-1,1 0 0,0 0 1,-1-1-1,1 1 0,0-1 1,0-1-1,1 1 0,-1 0 1,1-1-1,-1 0 0,1 0 1,1-1-1,-1 1 0,0-1 1,1 0-1,-4-7 0,6 8-147,0 0-1,0 1 0,0-1 0,1 0 0,-1 0 0,1 1 0,0-1 0,0 0 0,1 0 1,-1 0-1,1 1 0,0-1 0,0 0 0,0 0 0,0 1 0,0-1 0,1 1 0,0-1 1,0 1-1,0 0 0,0 0 0,0 0 0,1 0 0,-1 0 0,1 0 0,0 1 0,0-1 1,0 1-1,0 0 0,0-1 0,0 2 0,7-4 0,20 2-2771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80 250 13531,'-13'5'1559,"0"0"0,-26 6 0,38-10-1503,1-1 1,-1 0-1,1 0 0,-1 0 1,0-1-1,1 1 1,-1 0-1,1 0 0,-1 0 1,1 0-1,-1 0 1,1-1-1,-1 1 0,1 0 1,-1-1-1,1 1 0,-1 0 1,1-1-1,0 1 1,-1 0-1,1-1 0,-1 1 1,1-1-1,0 1 1,-1-1-1,1 1 0,0-1 1,0 1-1,-1-1 1,1 1-1,0-1 0,0 1 1,0-1-1,0 1 0,0-1 1,0 1-1,-1-2 1,3-25 1054,-1 19-712,13-193 3908,-14 200-4301,0 1-1,0 0 1,0 0-1,0-1 1,0 1-1,0 0 1,0 0-1,0-1 1,0 1-1,0 0 1,0-1-1,0 1 1,1 0-1,-1 0 1,0-1-1,0 1 1,0 0-1,0 0 1,1 0-1,-1-1 1,0 1-1,0 0 1,0 0-1,1 0 1,-1-1-1,0 1 1,0 0-1,0 0 1,1 0-1,-1 0 1,0 0-1,1 0 0,-1 0 1,0-1-1,0 1 1,1 0-1,-1 0 1,0 0-1,0 0 1,1 0-1,15 7 40,24 21-140,-28-18 118,41 27-190,0-2 0,112 53 1,-164-88 166,4 3-3,1-1 0,-1 0-1,1 0 1,0 0 0,6 0 0,-11-2 12,-1 0 1,1 0-1,-1 1 1,1-1 0,0-1-1,-1 1 1,1 0-1,-1 0 1,1 0 0,0 0-1,-1 0 1,1 0-1,-1-1 1,1 1-1,-1 0 1,1-1 0,-1 1-1,1 0 1,-1-1-1,1 1 1,-1 0 0,1-1-1,0 0 1,-1 0 27,0 0 1,1 0-1,-1-1 1,0 1-1,0 0 1,0 0-1,0 0 1,0-1-1,0 1 0,0 0 1,0 0-1,0 0 1,-1-1-1,1 1 1,0 0-1,-2-2 1,-4-10 308,0 0 1,-1 1-1,-1 0 1,-15-19-1,12 17-111,1 0 0,-11-20-1,20 32-243,1 1 0,-1-1 0,0 0-1,0 0 1,1 0 0,-1 0 0,1 0 0,-1 0-1,1 0 1,0 0 0,0 0 0,0 0 0,0 0-1,0 0 1,1-2 0,-1 2-17,1 1 0,-1 0 0,1 0 0,0 0 0,-1 0 0,1 0 0,0 0 0,0 0 1,0 0-1,0 0 0,0 0 0,0 0 0,0 0 0,0 0 0,0 1 0,0-1 0,3 0 0,4-2-230,0 1 0,0 0 0,0 1 0,0 0 1,17 0-1,-20 0 110,19 1-562,1 2 0,-1 0 1,0 1-1,-1 1 0,1 2 0,-1 0 0,1 1 0,31 16 0,-53-22 727,0-1 0,-1 1 0,1 0 0,0 0-1,0 1 1,-1-1 0,1 0 0,-1 0-1,1 1 1,-1-1 0,0 1 0,1-1 0,-1 1-1,0 0 1,0-1 0,0 1 0,0 0-1,0 0 1,0 0 0,-1 0 0,1 0 0,-1 0-1,1 0 1,-1 0 0,0 0 0,0 2-1,0-1 145,-1 0-1,1 1 1,-1-1-1,0 0 1,-1 0-1,1 0 0,0 0 1,-1 0-1,1 0 1,-1 0-1,0 0 1,0-1-1,0 1 0,-4 3 1,2-3 135,1 0 1,-1 0 0,0 0-1,0 0 1,0-1-1,0 0 1,0 1-1,0-2 1,0 1-1,-8 2 1,10-4-172,0 1 0,0-1 0,0 0 0,0 1 1,0-1-1,0 0 0,0 0 0,0-1 0,0 1 0,0 0 0,0-1 0,0 1 0,0-1 0,0 1 0,0-1 1,0 0-1,1 0 0,-1 0 0,0 0 0,1 0 0,-1 0 0,0-1 0,-2-2 0,0-1-34,1 0 0,-1-1 0,1 0 0,0 1-1,0-1 1,1 0 0,0-1 0,0 1 0,-2-10 0,3 13-182,1 1 0,-1-1 0,1 1 0,0-1 0,0 0 0,0 1 0,0-1 0,0 1 0,0-1 0,1 1 0,-1-1 0,1 1 0,0-1 0,0 1 0,0 0 0,0-1 0,0 1 0,0 0 0,1 0 0,-1 0 0,1 0 1,-1 0-1,1 0 0,0 0 0,0 0 0,4-2 0,26-9-2162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184 378 15875,'79'26'6002,"-88"-52"-4314,1-6-616,-5-17-480,-2 0-128,-6-8-968,0-1-528,-5 7-1024,0 11-401,0 12-1360,-2 15-1176</inkml:trace>
  <inkml:trace contextRef="#ctx0" brushRef="#br0" timeOffset="1">0 32 6313,'2'6'3929,"6"1"-1032,3 4 800,17-1-1897,6-4-144,26-1-455,13-5-241,13-6-632,5 1-408,-21-2-976,-14 3-705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13827,'13'-13'5513,"7"-8"-3432,-1-10-849,6-11 120,-6-7-128,10 4-111,-14-3-97,-4 14-56,-4 13-184,-10 5-96,3 18-192,3 7-175,-1 14-177,-2 5-192,8 20-713,-2 1-487,7 3-992,13 5-609</inkml:trace>
  <inkml:trace contextRef="#ctx0" brushRef="#br0" timeOffset="1">153 240 14515,'-83'-41'5753,"86"41"-3784,2 0-1201,29 2-680,17 1-40,11 5-640,6 0-376,-13 2-809,-6 1-607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46 15683,'-11'2'6242,"-6"-4"-4194,22 2-960,54-5-640,22 0-47,38-3-73,22 2 40,40 1-48,4-3-160,-11 3-456,-21 1-328,-72 4-985,-31 5-567,-42 7-329,-16 1-119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15347,'6'1'5545,"-1"1"-3952,11 8-1745,-4-4-624,1 9-2425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15843,'0'5'5642,"-2"-2"-4610,9 0-1152,12-3-1056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11018,'28'-88'4529,"-25"106"-2784,0 6-169,-7 7-240,-5 3-279,0-1-377,9-4-232,6-3-144,10-5-176,19-8-152,0-1 80,11-9-320,4-3-192,-8-8-697,1-5-511,-16-4-2857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10618,'4'0'4841,"16"0"-1480,6 2-2129,18 1-584,3 4-23,7 4-329,-11-4-312,-13 2-1137,-3 4-95</inkml:trace>
  <inkml:trace contextRef="#ctx0" brushRef="#br0" timeOffset="1">2 209 15491,'-2'3'5529,"9"8"-4608,17-1-561,28-2-360,12 2-160,9-7-1369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3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3 343 11178,'-1'2'425,"1"0"-1,0-1 0,-1 1 0,1 0 1,0-1-1,0 1 0,0 0 1,0 0-1,0-1 0,0 1 0,2 3 1,-2-5-382,0 0 0,0 0 1,0 1-1,0-1 1,1 0-1,-1 0 1,0 0-1,0 0 1,1 0-1,-1 1 1,0-1-1,0 0 1,1 0-1,-1 0 0,0 0 1,0 0-1,1 0 1,-1 0-1,0 0 1,0 0-1,1 0 1,-1 0-1,0 0 1,1 0-1,-1 0 0,0 0 1,0 0-1,1 0 1,-1 0-1,0 0 1,0 0-1,1-1 1,-1 1-1,0 0 1,0 0-1,1 0 1,-1 0-1,0 0 0,0-1 1,0 1-1,3-2 58,0-1 0,-1 0 0,1 1 0,-1-1 0,0 0 0,0 0 0,0 0 0,0 0 0,-1 0 0,2-4-1,2-9 274,-1 0-1,-1 0 0,-1 0 0,0 0 0,-1-30 1,-10-79 703,9 120-1037,-3-25 187,4 22-132,4 14-49,16 43-99,-13-28-14,0 0 0,2-1-1,13 21 1,-20-37 21,-1-1-1,1 1 1,0 0-1,0-1 1,0 0 0,0 1-1,1-1 1,-1 0 0,1-1-1,0 1 1,0-1-1,0 0 1,0 0 0,0 0-1,0 0 1,0-1-1,1 1 1,-1-1 0,1 0-1,6 0 1,-7-1-2,0 0 1,0 0-1,0-1 0,0 0 0,0 0 1,0 0-1,0 0 0,-1 0 1,1-1-1,0 0 0,-1 0 0,1 0 1,6-5-1,-4 2 8,0 0 0,-1-1-1,0 0 1,0 0 0,0-1 0,7-11-1,-5 3 99,1 0 0,-2-1 0,0 1-1,-1-1 1,-1 0 0,3-19-1,-7 31-2,1 1 0,0 0-1,-1-1 1,1 1-1,0 0 1,1 0 0,-1 0-1,0 0 1,1 0-1,0 0 1,0 0-1,3-4 1,-5 8-32,1-1 1,0 1-1,-1 0 1,1-1-1,-1 1 1,1 0-1,-1 0 1,1 0-1,-1-1 0,0 1 1,1 0-1,-1 0 1,0 0-1,0 0 1,0 0-1,1 0 0,-1 0 1,0 0-1,0-1 1,0 1-1,-1 1 1,4 31-40,-3-33 13,-1 12-289,0 0 1,1-1-1,0 1 1,1 0-1,0 0 1,1-1-1,1 1 1,0-1 0,4 12-1,10 3-3297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36 153 12219,'-36'45'5145,"41"-36"-3065,-2-9-431,1-5-177,-4 3-440,0 0-344,0-30-504,3-46-384,-5 31-1336,4 6-625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73 11178,'-57'-38'4597,"56"38"-4537,1-1 0,0 1-1,-1 0 1,1 0 0,0-1 0,0 1-1,-1 0 1,1-1 0,0 1-1,0 0 1,-1-1 0,1 1 0,0 0-1,0-1 1,0 1 0,0 0-1,-1-1 1,1 1 0,0 0 0,0-1-1,0 1 1,0-1 0,0 1-1,0 0 1,0-1 0,0 1 0,0-1-1,0 1 1,0 0 0,0-1-1,1 1 1,-1-1 0,0 1-1,0 0 1,0-1 0,0 1 0,1 0-1,-1-1 1,0 1 0,0 0-1,1 0 1,-1-1 0,0 1 0,1 0-1,-1-1 1,0 1 0,0 0-1,1 0 1,-1 0 0,1 0 0,-1-1-1,0 1 1,1 0 0,-1 0-1,23-7 832,-3 3-602,0 1 1,0 1-1,23 1 1,-37 1-253,0 0 1,0 0-1,0 1 0,-1 0 0,1 0 1,0 0-1,0 1 0,-1 0 1,1 0-1,-1 0 0,0 1 0,0-1 1,0 1-1,0 1 0,8 5 1,-12-8-24,0 1 0,0-1 0,0 0 0,0 1 0,0-1 0,-1 1 0,1-1 0,0 1 0,-1-1 0,1 1 1,-1 0-1,1-1 0,-1 1 0,0 0 0,0-1 0,1 1 0,-1 0 0,0-1 0,-1 1 0,1 0 0,0-1 0,0 1 1,-1 0-1,1-1 0,-1 1 0,0-1 0,1 1 0,-1-1 0,0 1 0,0-1 0,0 1 0,0-1 0,-2 2 0,-4 5 128,0 0 0,-1 0 0,0-1 0,-12 7 0,5-2 133,15-12-268,-68 50 1354,62-46-1129,0-1 0,0 0 0,0 0 0,-1-1 0,1 1 0,-1-1 0,1 0 0,-1-1 0,0 0 0,-8 1 0,25-1-265,-1 0 0,0 1 0,1 1 0,13 5 0,4 1-46,47 13-409,-51-14-9,1-1 0,0 0 0,0-2 0,0-1 0,32 1 0,23-3-3202,-67 1 1572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 9810,'-2'-1'956,"-1"0"1,0 0-1,1 1 0,-1-1 0,0 0 1,0 1-1,0-1 0,0 1 0,1 0 1,-5 1-1,-31 7 1881,22-1-2687,0 1 0,-21 13 0,-8 8 105,1 2 0,-74 70 0,115-98-262,0 0-1,0 1 0,0-1 1,0 1-1,0 0 0,1 0 1,0 0-1,-1 0 1,2 0-1,-1 1 0,0-1 1,1 0-1,0 1 0,0-1 1,-1 7-1,2-9-10,1 0 0,-1 0 1,0 0-1,0 1 0,1-1 0,0 0 0,-1 0 1,1 0-1,0 0 0,0 0 0,0 0 0,0-1 1,0 1-1,0 0 0,1 0 0,-1-1 0,1 1 1,-1-1-1,1 1 0,-1-1 0,1 0 0,0 1 0,0-1 1,0 0-1,0 0 0,0 0 0,0-1 0,0 1 1,0 0-1,0-1 0,0 1 0,0-1 0,0 0 1,3 1-1,2-1-72,1 1 1,0-1-1,-1 0 0,1-1 1,0 0-1,-1 0 1,1-1-1,9-3 0,57-24-541,-61 23 516,57-32-163,-59 46-989,8 9 204,-17-15 1015,6 4-166,0-1 1,0 1-1,1-1 1,0-1-1,0 1 1,0-2-1,0 1 1,1-1-1,0 0 1,18 2-1,34-3-347,62-4-1,-19-1 1464,-105 3-901,3-1 188,0 1 1,0 0-1,0 0 0,1 0 1,-1 0-1,0 1 1,0-1-1,0 1 0,0 0 1,0 0-1,0 0 1,0 0-1,0 0 0,0 1 1,3 1-1,-6-2-112,0-1 0,0 1 0,1-1 0,-1 0 0,0 1-1,0-1 1,0 1 0,1-1 0,-1 1 0,0-1 0,0 1 0,0-1-1,0 1 1,0-1 0,0 1 0,0-1 0,0 1 0,0-1 0,0 1-1,-1-1 1,1 1 0,0-1 0,0 1 0,0-1 0,-1 1-1,1-1 1,0 1 0,0-1 0,-1 0 0,1 1 0,0-1 0,-1 1-1,1-1 1,0 0 0,-1 1 0,1-1 0,-1 0 0,1 0 0,-1 1-1,0-1 1,-19 12 1583,12-9-1429,0-1 0,-1 0 1,1 0-1,-1 0 1,1-1-1,-1 0 0,1-1 1,-1 0-1,0 0 1,1-1-1,-1 0 1,1 0-1,-1-1 0,1 0 1,0-1-1,0 0 1,0 0-1,0-1 0,0 0 1,1 0-1,0 0 1,-1-1-1,2-1 0,-10-7 1,13 10-204,0 0 1,1 0-1,-1 0 1,1 0-1,-1 0 1,1 0-1,0-1 1,0 1-1,0-1 1,1 1-1,0-1 1,-1 0-1,0-6 1,2 7-29,0 1 1,0-1-1,0 0 1,1 1-1,-1-1 1,1 1 0,-1-1-1,1 0 1,0 1-1,0-1 1,1 1-1,-1 0 1,0-1-1,1 1 1,-1 0-1,1 0 1,0 0-1,-1 0 1,1 0 0,0 0-1,4-2 1,1-1-155,0 1 0,0 0 0,0 1-1,0 0 1,0 0 0,1 0 0,0 1 0,-1 0 0,1 0 0,0 1 0,0 0 0,0 1 0,0 0 0,0 0 0,0 0 0,-1 1 0,13 3 0,28 11-2202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124 194 12323,'-101'90'10834,"93"-103"-9002,0-7-263,1-19-681,9-14-336,4-4-760,-1 8-536,3 15-1089,-8 16-887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15971,'101'62'6050,"-108"-82"-4474,-4-11-600,-1-6-528,1-4-264,1-2-856,4 4-656,1 8-1009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41 13419,'-3'-3'8258,"3"1"-6962,0 0-656,32-12 0,51-6-416,-39 24-128,-12 0-1256,-2 0-936</inkml:trace>
  <inkml:trace contextRef="#ctx0" brushRef="#br0" timeOffset="1">0 186 16516,'13'3'6121,"2"3"-4513,9-2-1040,7-1 56,8-5-239,5-4-57,-8 1-584,-7 0-521,-14 5-1631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17 259 11242,'0'0'76,"0"0"0,0 0 0,-1 0 0,1 0 0,0 1 0,0-1 0,-1 0 1,1 0-1,0 0 0,0 1 0,0-1 0,-1 0 0,1 0 0,0 1 0,0-1 0,0 0 0,0 0 0,-1 1 0,1-1 0,0 0 0,0 1 0,0-1 0,0 0 0,0 1 0,0-1 0,0 0 0,0 0 0,0 1 0,0-1 0,0 0 0,0 1 0,0-1 0,0 0 0,0 1 0,1-1 0,-1 0 0,0 0 0,0 1 0,0-1 0,0 0 0,0 1 0,1-1 0,-1 0 0,0 0 0,0 0 0,1 1 0,-1-1 0,0 0 0,0 0 0,1 1 0,24 6 994,37-3-900,7-9 31,-63 4-176,0 0 1,-1-1-1,1 1 1,-1-1 0,1 0-1,-1 0 1,0-1-1,0 1 1,9-7 0,-13 8 36,-1 0 0,1 1 0,0-1 0,0 0 0,0 0 0,0 0 0,-1 0 0,1 0 0,0 0 0,-1 0 0,1 0 0,-1 0 0,1 0 0,-1-1 0,0 1 0,0 0 0,1 0 0,-1 0 0,0 0 0,0-1 0,0 1 0,0 0 0,0 0 0,0 0 0,0-1 0,-1 1-1,1 0 1,0 0 0,-1 0 0,1 0 0,-1-1 0,1 1 0,-1 0 0,1 0 0,-1 0 0,0 0 0,0 0 0,1 0 0,-1 1 0,0-1 0,0 0 0,0 0 0,0 1 0,-2-2 0,-6-5 829,1 1-1,-1 1 0,-18-9 0,26 13-786,-32-14 1644,14 7-899,-1-1 1,1-1 0,0-1-1,1-1 1,-19-15 0,36 26-842,0 0 0,0 1 0,0-1 0,0 0 0,0 0-1,1 1 1,-1-1 0,0 0 0,0 0 0,1 0 0,-1 0 0,1 0 0,-1 0 0,1 0 0,-1 0 0,1 0 0,0-1 0,0 1 0,-1 0 0,1 0 0,0 0 0,0 0 0,0 0 0,0 0-1,0-1 1,0 1 0,1 0 0,-1 0 0,0 0 0,1 0 0,-1 0 0,0 0 0,1 0 0,-1 0 0,1 0 0,0 0 0,-1 0 0,1 0 0,0 0 0,-1 0 0,1 0 0,0 1 0,0-1 0,0 0-1,0 1 1,0-1 0,1 0 0,5-3-220,0 0 0,1 0 0,0 1 0,-1 0 0,12-3 0,35-3-1718,3 7-688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17788,'104'76'7465,"-112"-103"-4192,-3-7-1769,-6 3-391,9-2-609,-3-3-296,9 10-1176,4 5-873,17 21-1792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9170,'2'10'9606,"2"-25"-2814,2-5-7093,27-73 1792,-33 93-1485,0 0 1,1-1-1,-1 1 0,0 0 1,0-1-1,0 1 1,1 0-1,-1-1 1,0 1-1,0 0 0,1 0 1,-1-1-1,0 1 1,0 0-1,1 0 1,-1 0-1,0-1 1,1 1-1,-1 0 0,1 0 1,-1 0-1,0 0 1,1 0-1,-1-1 1,0 1-1,1 0 0,-1 0 1,0 0-1,1 0 1,-1 0-1,1 0 1,-1 0-1,0 1 0,1-1 1,-1 0-1,0 0 1,1 0-1,-1 0 1,1 0-1,-1 1 0,0-1 1,1 0-1,13 11-6,-13-11 4,28 28-28,-18-17 44,0 0 0,0-1 0,1 0 0,0-1 0,1 0 0,0-1 0,0 0 0,24 9 0,-36-17-1,0 1 1,0-1-1,1 0 1,-1 1 0,0-1-1,1 0 1,-1 0-1,0 0 1,0 0-1,1 0 1,-1 0-1,0-1 1,1 1-1,-1 0 1,0-1-1,0 1 1,1-1 0,-1 1-1,0-1 1,0 0-1,0 1 1,0-1-1,0 0 1,0 0-1,0 0 1,0 0-1,0 0 1,0 0-1,-1 0 1,1 0 0,0 0-1,0 0 1,-1 0-1,1 0 1,-1-1-1,1 1 1,-1 0-1,0 0 1,1-1-1,-1 1 1,0 0-1,0 0 1,0-1 0,0-1-1,1-7 211,-1 0-1,0 0 1,0 0-1,-3-13 1,0 3-236,-5-31 740,8 49-972,0 0 0,0 0-1,0 0 1,0 0 0,0 0 0,1 0-1,-1 0 1,1 0 0,-1 0 0,1 0-1,0 0 1,0 0 0,0 0 0,0 0-1,0 0 1,0 0 0,0 1 0,1-1-1,1-2 1,5 0-2885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6 10586,'0'-4'10682,"0"4"-10512,-1-1-63,0 1 0,0 0 0,1 0 0,-1-1 0,0 1 0,0 0 0,0 0 0,0 0 0,1 0 0,-1 0 0,0 0 0,0 0 0,0 1 0,0-1 0,1 0 0,-1 0 0,0 1 0,0-1 0,0 1 0,-8 3-23,1 0 0,0 1 0,0 0 0,0 0 0,1 0 0,-10 10 0,-3 2 7,2-3-65,0 0-1,1 1 1,1 0 0,-29 36-1,44-49-26,0-1 0,0 1 0,-1 0-1,1-1 1,1 1 0,-1 0 0,0 0 0,0 0-1,1-1 1,-1 1 0,1 0 0,-1 0 0,1 0-1,0 0 1,0 0 0,0 0 0,0 0 0,0 0-1,0 0 1,0 0 0,2 3 0,-1-3 0,0 0 0,0 0 0,1-1 0,-1 1 0,0-1 0,1 1 0,-1-1 0,1 0 0,-1 1 0,1-1 0,0 0 0,0 0 0,-1 0 0,1 0 1,0-1-1,0 1 0,3 1 0,-1-1 1,1 0 1,-1 0-1,1-1 1,-1 1-1,1-1 1,-1 0 0,1 0-1,-1 0 1,1-1-1,-1 1 1,1-1-1,-1 0 1,0-1 0,1 1-1,-1-1 1,0 0-1,8-4 1,17-16 191,-23 18 19,1 0 0,-1-1-1,0 0 1,-1 0 0,1 0-1,7-10 1,4 48 1556,8 12-2282,-10-25-758,2-10-1216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39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11843,'89'-54'4913,"-105"77"-2129,3 12-2248,5 9 32,8-8-7,3-5-121,18-10-272,7-13-72,7-6-88,4-4-80,-3-3-288,-3-3-337,-11-2-999,0-1-2449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13059,'-5'-9'9492,"10"28"-7126,1 6-2312,-3-12 28,14 51 246,-16-59-306,1 0 0,0 0-1,0 0 1,1-1 0,-1 1 0,1 0-1,0-1 1,0 0 0,1 0-1,5 6 1,-7-8-19,0-1-1,-1 0 1,1-1-1,0 1 1,0 0-1,0 0 1,0-1-1,0 1 1,0-1-1,0 0 1,0 1-1,0-1 1,0 0-1,0 0 1,0 0-1,0-1 1,0 1-1,0 0 1,0-1 0,0 1-1,0-1 1,-1 0-1,1 0 1,0 1-1,0-1 1,0-1-1,-1 1 1,1 0-1,-1 0 1,1 0-1,-1-1 1,2-1-1,4-4 13,-1 0-1,1 0 1,-2 0 0,1-1-1,5-9 1,-11 16-11,5-7 88,0-1-1,0 0 1,-1 0-1,0 0 1,-1 0-1,0-1 1,3-15-1,-7 36-142,1 0 0,0-1 0,1 1 0,3 20-1,-3-27-64,0-1-1,0 1 0,0-1 1,0 1-1,0-1 0,1 0 0,0 0 1,-1 0-1,1 0 0,0 0 0,1 0 1,-1 0-1,0-1 0,1 1 0,0-1 1,-1 1-1,1-1 0,0 0 0,0 0 1,0-1-1,0 1 0,1-1 0,-1 1 1,5 0-1,-3-1-29,1 0-1,-1 0 1,1-1-1,-1 0 1,1 0-1,-1 0 1,1-1-1,-1 0 1,1 0 0,-1 0-1,0 0 1,1-1-1,7-4 1,-10 5 179,0-1 1,0 0 0,0 0-1,-1 0 1,1 0 0,0 0-1,-1 0 1,0-1-1,1 1 1,-1-1 0,0 0-1,0 0 1,-1 1 0,1-1-1,0-1 1,-1 1-1,0 0 1,0 0 0,0 0-1,0-1 1,0 1 0,-1 0-1,1-1 1,-1-3-1,0 7-28,0 0-1,0-1 0,0 1 0,0 0 0,0 0 0,0 0 1,0 0-1,1 0 0,-1-1 0,0 1 0,0 0 0,0 0 0,0 0 1,0 0-1,0-1 0,0 1 0,0 0 0,0 0 0,0 0 1,-1 0-1,1-1 0,0 1 0,0 0 0,0 0 0,0 0 1,0 0-1,0-1 0,0 1 0,0 0 0,0 0 0,0 0 0,-1 0 1,1 0-1,0 0 0,0 0 0,0-1 0,0 1 0,0 0 1,-1 0-1,1 0 0,0 0 0,0 0 0,0 0 0,0 0 1,-1 0-1,1 0 0,0 0 0,0 0 0,0 0 0,0 0 0,-1 0 1,1 0-1,0 0-10,0 1 1,0-1-1,-1 1 1,1-1-1,0 1 1,0-1-1,0 0 1,0 1-1,0-1 1,0 1-1,0-1 1,0 1-1,1-1 1,-1 1-1,0-1 1,0 1-1,0-1 1,0 0-1,0 1 1,1-1-1,-1 1 1,0-1-1,0 0 1,1 1-1,-1-1 1,1 1-1,2 3 7,0 0-1,0-1 0,0 1 0,1-1 0,-1 1 0,6 3 0,-6-6-3,-1 1-1,1 1 0,-1-1 0,0 0 0,0 0 0,0 1 0,0-1 1,0 1-1,0 0 0,-1 0 0,2 3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41 119 12571,'-1'0'13082,"-1"-1"-11721,-1-8-641,-9-23-200,-7-28-560,16 44-304,11 16-1264,2 0-937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10794,'0'79'4225,"3"-67"-1806,3-12-1513,4-10-411,-10 9-187,29-35 1454,-2-1 0,-2-1 0,-1-2 1,24-55-1,-47 93-1585,5 21 798,9 69-1403,-12-63-1193,2 0 0,11 40-1,-2-32-2008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100 161 13091,'-85'-31'6041,"71"25"-2656,15 6-2057,11-2-520,14 0-872,9-1-568,14-3-1336,0 1-1921</inkml:trace>
  <inkml:trace contextRef="#ctx0" brushRef="#br0" timeOffset="1">425 205 14211,'-5'-11'6385,"3"-6"-2528,1-2-1616,2-12-1113,-1-3-144,5 0-1088,-5-2-832,2 13-2049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48 272 14475,'52'38'5649,"-52"-56"-3688,-7-13-977,3-3-472,4-2-312,-9-3-992,9 7-712</inkml:trace>
  <inkml:trace contextRef="#ctx0" brushRef="#br0" timeOffset="1">25 37 16363,'-24'-36'6170,"64"44"-4690,-4-3-144,8 1-463,-3-1-345,-9 2-520,-4 1-496,-12-2-1705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93 15195,'-107'-93'6250,"108"98"-3570,9 2-1112,23 2-655,-6-2-185,20-6-248,7 3-136,3-4-1240,6-2-729,-9 0-1687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14907,'-2'0'6282,"-5"1"-2858,17 1-2712,13 4-127,16-6-97,7-1-104,19 1-728,1-3-473,-4-6-1263,0 0-697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 16027,'-14'-5'11375,"34"15"-10466,50 13-521,35 14-195,-92-32-176,0 1 0,-1 1 0,1 0 0,-2 1 0,17 13 0,-25-19-15,1 1 0,-1 0-1,0 0 1,0 0 0,0 1-1,-1-1 1,1 1 0,-1-1-1,0 1 1,0 0 0,0 0-1,0 0 1,-1 0 0,0 0-1,0 0 1,0 1 0,0-1-1,0 0 1,-1 1 0,0-1-1,0 0 1,0 1 0,0-1-1,-1 0 1,0 0 0,0 1-1,0-1 1,0 0 0,-1 0-1,1 0 1,-1 0 0,0 0-1,-4 5 1,-3 4 7,0-2-1,-1 1 1,0-1 0,-1-1-1,0 0 1,-1 0 0,0-1-1,-18 10 1,-122 75-3104,126-76 226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15531,'0'-5'10467,"8"-31"-9747,-3-46-208,-12 31-832,6 9-528,-1 6-1553,4 5 721</inkml:trace>
  <inkml:trace contextRef="#ctx0" brushRef="#br0" timeOffset="1">319 256 15043,'5'0'5977,"-3"-6"-3848,-1-7-777,9-9-584,-13-12-207,-5-8-361,1-3-352,-6-3-1033,5 3-647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20 13259,'-24'-19'5345,"60"20"-3129,1 3-607,1-3-337,-1-1-288,2 2-632,-7 0-96,-2 2-488,-11 0-384,-9-4-1408,3 1-2265</inkml:trace>
  <inkml:trace contextRef="#ctx0" brushRef="#br0" timeOffset="1">0 233 11122,'13'5'5706,"13"-3"-321,5-2-4097,21-2-128,-5-8-256,-6 1-295,4 5-433,-17-4-512,-2 7-1625,0-3 1017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39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31 13251,'8'-2'5273,"5"-3"-3473,20 1-599,6 2-57,0-1-408,6-1-256,-8 3-496,-4-4-424,-4 2-1080,-9 1-961</inkml:trace>
  <inkml:trace contextRef="#ctx0" brushRef="#br0" timeOffset="1">1 236 12691,'6'-2'5145,"5"-3"-3065,25-8-1032,10-3-23,14-5-441,3 0-712,-3 9-1545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67 244 16740,'-58'35'6705,"58"-48"-3696,-8-22-2481,13-4-160,-1-13-288,0 0-408,12 5-1049,-5 7-855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15371,'36'47'5994,"-35"-57"-4370,-1-5-432,0-19-544,7-5-256,-7-18-176,0 4-192,10 9-696,-2 10-488,5 21-1216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75 14691,'-18'-59'9026,"29"59"-8018,0-3-248,12 0-239,5 0-161,9-2-88,4 5-104,-1-2-824,-1 4-481,-11 4-1383,-4 2-4138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15955,'1'5'5914,"11"1"-4634,4-3-632,15 1-240,8-8-152,13 4-1088,5-1-864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75 284 12059,'-1'0'80,"1"0"0,-1 1 0,1-1 0,0 0 1,-1 0-1,1 1 0,-1-1 0,1 0 0,0 1 1,-1-1-1,1 0 0,0 1 0,-1-1 0,1 0 1,0 1-1,0-1 0,0 1 0,-1-1 0,1 1 1,0-1-1,0 0 0,0 1 0,0-1 0,0 1 1,0-1-1,0 1 0,0-1 0,0 1 0,0-1 1,0 1-1,0-1 0,0 1 0,0-1 0,0 1 1,0-1-1,0 0 0,1 1 0,-1-1 0,0 1 1,0-1-1,1 0 0,-1 1 0,0-1 0,0 1 1,1-1-1,-1 0 0,1 1 0,-1-1 0,0 0 1,1 0-1,-1 1 0,1-1 0,35 5 603,1-6-603,-1-3 0,0-1 1,0-1-1,-1-2 1,0-1-1,43-18 0,-75 26-60,-1 0-1,0 0 0,1 0 0,-1 0 0,0 0 0,0-1 0,0 1 1,0-1-1,0 1 0,0-1 0,0 0 0,1-2 0,-3 4 6,1-1-1,-1 1 1,0-1 0,0 0-1,1 1 1,-1-1-1,0 0 1,0 1-1,0-1 1,0 0-1,0 0 1,0 1-1,0-1 1,0 0-1,0 1 1,0-1-1,0 0 1,0 1 0,-1-1-1,1 0 1,0 1-1,-1-1 1,1 0-1,0 1 1,-1-1-1,0 0 1,-2-3 171,-1 0 0,0 1 1,-1 0-1,1 0 0,0 0 0,-1 0 1,0 0-1,-6-1 0,-177-71 4959,19 9-2248,167 65-2889,0 1 0,0-1 0,-1 0 0,1 0 0,0-1 0,0 1 0,0 0 0,0-1 1,1 1-1,-1-1 0,0 0 0,-1-2 0,2 4-34,1-1 0,0 1 0,0-1-1,0 1 1,0 0 0,0-1 0,0 1 0,1-1 0,-1 1 0,0-1 0,0 1 0,0 0 0,0-1 0,0 1 0,1-1 0,-1 1 0,0 0 0,0-1-1,1 1 1,-1 0 0,0-1 0,0 1 0,1 0 0,-1-1 0,0 1 0,1 0 0,-1 0 0,0-1 0,1 1 0,-1 0 0,1 0 0,-1 0 0,0 0-1,1 0 1,-1-1 0,1 1 0,0 0 0,8-2-415,0 0 0,0 0-1,1 1 1,13 0-1,42 3-2036,11 11 211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16884,'88'52'6785,"-93"-75"-4120,0-10-1009,-6-15-800,3-3-200,-1 9-1216,6 11-792,15 28 312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 10074,'-1'-1'8283,"-13"1"-6834,5 2-1081,1 0 1,-1 0-1,1 1 1,0 0-1,0 1 1,0-1 0,0 2-1,1-1 1,-1 1-1,1 0 1,-12 12 0,9-8-306,1 0 0,0 1 0,0 1 1,1-1-1,0 1 0,1 1 0,-6 12 1,11-20-66,1 0 0,-1 0 1,1 0-1,0 0 1,0 0-1,0 0 1,0 0-1,1 1 0,0-1 1,0 0-1,0 0 1,0 1-1,1-1 0,-1 0 1,1 0-1,0 0 1,3 6-1,-3-7-4,1 0 0,0 0 0,0-1-1,0 1 1,0 0 0,0-1 0,0 0 0,1 0-1,-1 1 1,1-1 0,0 0 0,-1-1-1,1 1 1,0-1 0,0 1 0,0-1 0,1 0-1,-1 0 1,0 0 0,0 0 0,0-1 0,1 1-1,3-1 1,3 1-42,-1-1 0,1 0 0,0-1 0,-1 0-1,1-1 1,0 0 0,-1 0 0,0-1 0,0 0 0,13-6-1,-8 1-104,0 0-1,0-1 0,-1 0 0,-1-1 1,20-19-1,-32 29 152,0 0 1,0 0 0,0 0-1,0 0 1,0 0-1,0-1 1,0 1-1,1 0 1,-1 0-1,0 0 1,0 0-1,0 0 1,0 0 0,0 0-1,0 0 1,0 0-1,0 0 1,0 0-1,1 1 1,-1-1-1,0 0 1,0 0-1,0 0 1,0 0-1,0 0 1,0 0 0,0 0-1,0 0 1,0 0-1,0 0 1,0 0-1,0 0 1,0 0-1,1 0 1,-1 0-1,0 0 1,0 0-1,0 1 1,0-1 0,0 0-1,0 0 1,0 0-1,0 0 1,0 0-1,0 0 1,0 0-1,0 0 1,0 0-1,0 0 1,0 1 0,0-1-1,0 0 1,0 0-1,0 0 1,0 0-1,0 0 1,0 0-1,0 0 1,0 0-1,0 0 1,0 0-1,0 1 1,0-1 0,-1 0-1,1 0 1,0 0-1,0 0 1,1 3-1380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3 267 21004,'1'-3'335,"0"0"-1,-1 1 1,1-1-1,-1 0 1,0 0-1,0 0 1,0 1-1,0-1 1,0 0-1,-1 0 1,-1-5-1,1-1 434,0-1-505,1 0 1,0 0-1,0 0 1,1 1 0,0-1-1,0 0 1,1 0 0,1 1-1,4-13 1,-7 21-264,1 0-1,-1 0 1,0 1-1,1-1 1,-1 0-1,1 0 1,0 1 0,-1-1-1,1 0 1,0 1-1,-1-1 1,1 0-1,0 1 1,-1-1 0,1 1-1,0-1 1,0 1-1,0 0 1,0-1-1,0 1 1,-1 0-1,1-1 1,0 1 0,0 0-1,1 0 1,0 0-15,1 0 1,-1 1-1,0-1 1,0 1-1,0-1 1,0 1-1,0 0 0,0 0 1,0 0-1,3 2 1,2 2-110,1 1-1,-1 0 1,11 12 0,44 49-574,-63-69 891,0 0-1,0 0 1,0 0-1,0-1 1,1 1-1,-1 0 1,1-1-1,0 1 1,0-1-1,0 1 1,0 0-1,0-1 0,1-2 1,-1-8 46,0 7-325,4-71 632,-3 72-727,-1 1 0,1-1 0,0 1 1,0-1-1,0 1 0,1-1 0,0 1 1,0 0-1,0 0 0,0 0 1,0 0-1,1 0 0,0 0 0,0 1 1,4-5-1,5 5-2512,0 2-255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37 13347,'-33'-36'5337,"44"44"-3273,4 7-687,0 9-401,-6 1-344,-4 2-488,-1-4-384,-4-8-1496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 15499,'-14'4'2365,"-1"0"-1,-22 11 0,24-9-2242,0 1 0,1 0-1,0 0 1,0 1-1,0 1 1,1 0-1,1 1 1,-1 0-1,-12 17 1,21-25-137,1 0 0,-1 0 0,1 0 0,-1 0 0,1 1 0,0-1 0,0 0 1,0 1-1,0-1 0,1 1 0,-1-1 0,1 1 0,-1 0 0,1-1 0,0 1 0,0-1 0,0 1 1,0-1-1,1 1 0,-1 0 0,1-1 0,-1 1 0,1-1 0,0 0 0,0 1 0,0-1 0,0 1 1,0-1-1,1 0 0,-1 0 0,1 0 0,0 0 0,-1 0 0,1 0 0,0 0 0,0-1 0,0 1 0,0-1 1,4 3-1,2 1-238,0-1 0,0 0 0,1 0 1,-1-1-1,1 0 0,0-1 0,0 0 0,0 0 1,0-1-1,10 1 0,12-4-2069,0 0 0,58-13 1,-57 8 1847,0 2 0,49-2 0,-79 6 609,-1 1 0,1 0 0,-1 0 0,1 0 0,-1 1 0,0-1 0,1 0 0,-1 1 0,1-1 0,-1 0 0,0 1 0,1 0 0,-1-1 0,0 1 0,1 0 0,-1 0 0,1 1 1,-1-2 12,-1 1 1,1 0 0,-1 0 0,0-1-1,1 1 1,-1 0 0,0 0 0,1 0 0,-1-1-1,0 1 1,0 0 0,0 0 0,0 0 0,0 0-1,0 0 1,0 0 0,0 0 0,0-1-1,0 1 1,-1 2 0,0 0 209,-1 1 0,1 0 0,-1 0-1,0-1 1,-1 1 0,1-1 0,0 0 0,-1 0 0,0 0-1,-5 5 1,0-2 45,0 0 0,0 0 0,0-1 0,-1 0 0,0-1 0,0 0 0,-16 5 0,23-8-372,0 0 1,0-1 0,0 1-1,0-1 1,0 0-1,0 1 1,-1-1-1,1 0 1,0 0 0,0-1-1,0 1 1,-1 0-1,1-1 1,0 1 0,0-1-1,0 0 1,0 0-1,0 1 1,0-1 0,0-1-1,0 1 1,1 0-1,-1 0 1,0-1 0,1 1-1,-1-1 1,1 1-1,-1-1 1,1 0-1,0 0 1,-1 1 0,1-1-1,0 0 1,0 0-1,0 0 1,1 0 0,-1 0-1,0-1 1,1 1-1,0 0 1,-1-2 0,0-2-115,1 0 1,0 0 0,0 0-1,0 0 1,1 0 0,0 0-1,0 0 1,0 0 0,1 0-1,0 0 1,0 1 0,0-1-1,1 1 1,5-8 0,-7 10 21,0 1 0,1-1 0,0 1 0,-1 0 0,1 0 0,0 0 0,0 0 0,0 0 0,0 0 0,0 0 0,1 1 0,-1-1 0,0 1 0,1 0 0,-1 0 0,1 0 0,0 0 0,-1 0 0,1 0 0,0 0 0,0 1 0,-1 0 0,1-1 0,0 1 0,0 0 0,-1 1 0,1-1 0,0 0 0,0 1 0,-1-1 0,1 1 0,0 0 0,3 1 0,2 3-64,1 0-1,-1 1 1,0 0 0,-1 0 0,1 1-1,9 12 1,-10-11 237,0-1-1,1 0 1,0 0-1,0 0 0,16 8 1,-24-15-68,0 1 0,0-1 0,1 0 0,-1 0 0,0 0 0,1 0 0,-1 0 0,0 0 1,1 0-1,-1 0 0,0 1 0,1-1 0,-1 0 0,0 0 0,1-1 0,-1 1 0,0 0 0,1 0 0,-1 0 1,0 0-1,1 0 0,-1 0 0,0 0 0,1 0 0,-1-1 0,0 1 0,0 0 0,1 0 0,-1 0 0,0-1 0,0 1 1,1 0-1,-1 0 0,0-1 0,6-15 1103,-4-26 225,-2 34-1129,0 3-132,0-2 53,0 0-1,1-1 0,0 1 0,0 0 0,3-11 0,-3 17-156,-1 0 1,0 0-1,1 0 0,-1 0 1,1 1-1,-1-1 1,1 0-1,-1 0 0,1 1 1,0-1-1,-1 0 1,1 1-1,0-1 1,-1 1-1,1-1 0,0 1 1,0-1-1,0 1 1,-1-1-1,1 1 0,1-1 1,0 1-21,-1 0-1,1 1 1,0-1 0,-1 0-1,1 0 1,0 1 0,-1-1-1,1 1 1,-1-1 0,1 1-1,-1 0 1,1-1 0,-1 1 0,0 0-1,1 0 1,1 2 0,35 30-398,-30-25 331,0 0 0,1-1 0,0 1 1,0-2-1,1 1 0,19 9 0,-28-16 88,0 0 0,-1 1-1,1-1 1,0 1 0,0-1 0,-1 0 0,1 0-1,0 1 1,0-1 0,0 0 0,0 0 0,-1 0 0,1 0-1,0 0 1,0 0 0,0 0 0,0 0 0,0 0-1,-1 0 1,1-1 0,0 1 0,0 0 0,0 0-1,-1-1 1,1 1 0,0-1 0,0 1 0,-1-1-1,1 1 1,0-1 0,-1 1 0,1-1 0,-1 0-1,1 1 1,-1-1 0,1 0 0,-1 1 0,1-1-1,-1 0 1,1 0 0,-1 1 0,0-1 0,0 0-1,1 0 1,-1 0 0,0 0 0,0-1 0,1-6 25,-1 0 0,-1 0 0,1 0 0,-4-12 1,2-1-226,1 15 120,1 2-129,-1 0 1,1 0-1,0 1 0,0-1 0,1 0 1,-1 1-1,1-1 0,-1 0 0,1 1 1,2-6-1,9-7-2066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11 185 12043,'-11'67'3790,"11"-57"-2668,2-9 33,12-36 1183,-4-2-1442,-2 0-1,-2 0 1,3-65-1,-7 88-728,0 13 6,4 23-16,-1 0-141,1 0 0,0 0 0,2 0 0,16 33 0,-21-50-25,0 0 0,0 0 0,0-1 0,1 1 1,0-1-1,0 0 0,0 0 0,0 0 0,1 0 0,8 5 1,-10-8-3,0 1 0,1-1 0,-1 0 0,0 0 0,1 0 0,-1-1 0,1 1 1,-1-1-1,1 0 0,-1 0 0,1 0 0,-1 0 0,1-1 0,-1 1 0,1-1 0,-1 0 1,0 0-1,1 0 0,3-2 0,-1 0 3,0 0-1,0-1 1,0 0 0,0 1 0,-1-2-1,1 1 1,-1-1 0,0 0 0,-1 0 0,1 0-1,5-9 1,1-5 58,-1 1 0,10-28 0,-6 13 46,-14 33-96,0 0 1,0-1 0,0 1 0,1 0-1,-1 0 1,0 0 0,0-1 0,0 1 0,0 0-1,0 0 1,1 0 0,-1 0 0,0 0 0,0 0-1,0-1 1,0 1 0,1 0 0,-1 0-1,0 0 1,0 0 0,0 0 0,1 0 0,-1 0-1,0 0 1,0 0 0,1 0 0,-1 0-1,0 0 1,0 0 0,0 0 0,1 0 0,-1 0-1,0 0 1,0 0 0,0 0 0,1 0 0,-1 0-1,0 0 1,0 1 0,0-1 0,1 0-1,-1 0 1,0 0 0,0 0 0,0 0 0,0 1-1,1-1 1,-1 0 0,0 0 0,0 0-1,0 0 1,0 1 0,0-1 0,0 0 0,0 0-1,0 0 1,0 1 0,1-1 0,-1 0 0,10 19-17,-7-12-22,4 3-234,0 0 0,0-1 0,1 0 0,0-1 0,0 1 0,1-1 0,0-1 0,1 0 0,0 0 0,0-1 0,0 0 0,1-1-1,0 0 1,0-1 0,21 6 0,-8-4-108,1-2-1,0-1 1,0-1-1,1-1 1,-1-1-1,37-5 1,-44 2 376,47-2-186,-64 5 255,1-1-1,0 1 1,0 0 0,0 1-1,-1-1 1,1 0 0,0 0-1,0 1 1,-1-1 0,1 1-1,0-1 1,-1 1 0,1 0-1,0 0 1,-1 0 0,1 0-1,-1 0 1,1 0 0,-1 0-1,0 0 1,0 1 0,1-1-1,-1 0 1,0 1 0,0-1-1,2 4 1,-3-3 84,0 0 0,0 0 0,0 0 0,0 0-1,0 0 1,0 0 0,0 0 0,0 0 0,-1 0 0,1 0 0,-1-1 0,0 1 0,1 0-1,-1 0 1,0 0 0,0-1 0,0 1 0,0 0 0,0-1 0,-1 1 0,1-1 0,0 1-1,-1-1 1,1 0 0,-1 1 0,0-1 0,1 0 0,-1 0 0,0 0 0,0-1-1,1 1 1,-1 0 0,0 0 0,-2 0 0,-2 1 129,0 0-1,0-1 1,0 1 0,0-1 0,0 0-1,0-1 1,0 1 0,-1-1-1,1-1 1,-6 0 0,5-1-160,1-1 1,0 1-1,0-1 0,0 0 1,1-1-1,-1 0 1,1 0-1,0 0 0,0 0 1,0-1-1,0 0 1,1 0-1,0 0 0,0 0 1,-5-10-1,6 12-158,1-1-1,0 0 1,0 0-1,0 0 1,1 0-1,-1 0 1,1 0-1,0 0 1,0 0 0,0-1-1,1 1 1,-1 0-1,1-1 1,0 1-1,0 0 1,1-1-1,0 1 1,-1 0-1,1 0 1,0-1 0,1 1-1,-1 0 1,1 0-1,4-6 1,-5 8-83,1-1 0,1 1 1,-1 1-1,0-1 1,0 0-1,1 0 0,-1 1 1,1-1-1,0 1 1,-1 0-1,1 0 0,0 0 1,0 0-1,-1 0 1,1 1-1,0-1 0,0 1 1,0 0-1,0 0 1,0 0-1,0 0 0,4 1 1,1 0-338,0 1 0,-1 0 0,1 0 0,-1 0 0,1 1 0,-1 0 0,10 6 0,18 15-2225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55 247 14811,'39'32'3264,"-25"-22"-1531,-10-10 1158,-8-9-2687,0-1 0,1 1 0,1-1 0,0 0 0,0 0 0,1 0 0,0 0 0,0-1 0,2-12 0,-1 9-442,0 0 0,-1 0 0,-5-24-1,5 33 25,-1-1 0,0 1 0,0-1 0,0 1-1,-1 0 1,0-1 0,0 2 0,0-1-1,0 0 1,-1 0 0,0 1 0,0 0-1,0 0 1,0 0 0,-1 0 0,1 1 0,-1 0-1,0 0 1,0 0 0,0 0 0,-7-2-1,42 14 1022,0-2-1,44 6 1,-39-8-1304,49 13 0,-49-5-838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10 181 16003,'-3'-10'6762,"0"-6"-3153,0-17-2809,3-4-272,0-2-680,1 8-712,3 16-1793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10410,'-5'-1'12627,"2"5"-11099,-2 24-199,15 40-481,14-37-208,4-11-416,4-6-32,-8-15-176,3-4-168,-3-11-496,-9-7-424,1-2-953,-8-5-463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13203,'8'4'1916,"0"-1"-1,1 0 1,15 4 0,52 2 254,-55-8-2388,38 8 1,-58-9 112,0 0 0,0 0 1,0 0-1,0 0 0,0 0 1,0 1-1,0-1 0,0 1 0,0-1 1,0 0-1,0 1 0,0-1 1,0 1-1,-1 0 0,1-1 0,0 1 1,0 0-1,-1 0 0,1-1 1,0 1-1,-1 0 0,1 0 0,0 0 1,-1 0-1,1 1 0,-1-1-13,0 0 0,0 1 0,-1-1 0,1 0 0,0 0 0,-1 0 0,1 0 0,-1 0 0,1 0 0,-1 1 0,0-1 0,1 0 0,-1-1 0,0 1 0,0 0 0,0 0 0,1 0 0,-2 0 0,-7 6-370,0 0 0,-1-1-1,-13 7 1,-89 37 1791,111-50-1254,0 1 0,1-1 0,-1 0 0,0 1 0,1-1 0,-1 0 0,0 1 0,1-1 0,-1 1 0,1-1 0,-1 1 1,0-1-1,1 1 0,-1-1 0,1 1 0,0-1 0,-1 1 0,1 0 0,-1-1 0,1 1 0,0 0 0,-1 0 0,13 4 666,28-7-719,-2-3-601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31 167 13779,'-5'8'563,"-19"25"3383,24-33-3919,1 0-1,-1 0 0,0 0 0,0 0 1,0 0-1,0 0 0,0 0 0,0 0 0,0 0 1,0 0-1,0-1 0,0 1 0,0 0 1,0 0-1,0 0 0,0 0 0,0 0 1,1 0-1,-1 0 0,0-1 0,0 1 1,0 0-1,0 0 0,0 0 0,0 0 1,0 0-1,-1 0 0,1 0 0,0 0 1,0-1-1,0 1 0,0 0 0,0 0 1,0 0-1,0 0 0,0 0 0,0 0 1,0 0-1,0 0 0,0-1 0,0 1 1,0 0-1,0 0 0,-1 0 0,1 0 0,0 0 1,0 0-1,0 0 0,0 0 0,0 0 1,0 0-1,0 0 0,0 0 0,-1 0 1,1 0-1,0 0 0,0 0 0,0 0 1,0 0-1,0 0 0,0 0 0,0 0 1,-1 0-1,1 0 0,0 0 0,8-28 1059,3-13 338,-1-1 0,5-45 1,-15 86-1406,0 1 0,0 0-1,0 0 1,0 0 0,0-1 0,0 1 0,0 0 0,0 0 0,0 0 0,0 0 0,0-1-1,0 1 1,0 0 0,0 0 0,0 0 0,0 0 0,1 0 0,-1-1 0,0 1 0,0 0-1,0 0 1,0 0 0,0 0 0,0 0 0,1 0 0,-1-1 0,0 1 0,0 0 0,0 0-1,0 0 1,1 0 0,-1 0 0,0 0 0,0 0 0,0 0 0,0 0 0,1 0 0,-1 0-1,0 0 1,0 0 0,0 0 0,1 0 0,-1 0 0,0 0 0,0 0 0,0 0-1,0 0 1,1 0 0,-1 0 0,0 0 0,0 1 0,13 9 393,21 30-351,-19-21 31,-5-7-73,0-1 1,2-1-1,-1 1 1,1-2-1,0 1 1,1-2-1,0 0 1,1 0-1,0-1 0,16 6 1,-28-13-17,0 1 1,-1 0-1,1-1 0,0 0 1,-1 1-1,1-1 0,0 0 1,0 0-1,-1 0 0,1 0 1,0 0-1,-1-1 1,1 1-1,0 0 0,-1-1 1,1 1-1,0-1 0,2-1 1,-3 1 5,0 0 1,0 0-1,0-1 1,0 1-1,0 0 1,0 0-1,0 0 1,-1-1-1,1 1 1,-1 0-1,1-1 1,-1 1-1,1-1 1,-1 1-1,0-1 1,1 1 0,-1-3-1,-1-7 79,1 0 1,-2 0-1,1 0 1,-7-19-1,5 15 23,-1-16-71,4 30-90,0 1 0,0-1 0,0 1-1,0 0 1,0-1 0,0 1 0,1-1 0,-1 1 0,0-1 0,0 1-1,0-1 1,0 1 0,1-1 0,-1 1 0,0 0 0,1-1 0,-1 1-1,0 0 1,1-1 0,-1 1 0,0 0 0,1-1 0,-1 1-1,1 0 1,-1 0 0,0-1 0,1 1 0,-1 0 0,1 0 0,-1 0-1,1 0 1,-1-1 0,1 1 0,-1 0 0,1 0 0,-1 0 0,1 0-1,-1 0 1,1 0 0,-1 0 0,1 0 0,-1 1 0,1-1-1,-1 0 1,0 0 0,1 0 0,-1 0 0,1 1 0,-1-1 0,1 1-1,7 3-2492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12387,'17'-15'1682,"1"2"2462,-18 14-3977,1 0 0,-1 0 0,0 0 0,1 0 0,-1 0 0,0 1 0,0-1 0,1 0 0,-1 0 0,0 0 0,0 0 0,0 0 0,0 1 0,-1-1 0,1 0 0,0 0 0,0 0 0,-1 0 0,1 0 0,-1 0 0,0 1 0,-1 12 458,0 0-1,0 0 1,1 0-1,1 13 1,1-21-485,-1-1 0,1 0 1,0 0-1,0 0 1,0 0-1,1 0 0,0 0 1,0 0-1,0 0 1,0-1-1,1 1 0,0-1 1,6 9-1,-8-12-90,1 1 1,0-1-1,0 1 0,-1-1 0,1 0 0,0 1 1,0-1-1,0 0 0,0 0 0,0-1 1,1 1-1,-1 0 0,0-1 0,0 1 1,0-1-1,1 0 0,-1 1 0,0-1 0,1 0 1,-1-1-1,0 1 0,0 0 0,1-1 1,-1 1-1,0-1 0,0 1 0,0-1 0,0 0 1,0 0-1,0 0 0,0 0 0,0-1 1,0 1-1,0 0 0,3-4 0,0 1 17,-1-1 0,1 0-1,-1 0 1,1 0 0,-1 0-1,-1-1 1,1 0 0,-1 1 0,0-1-1,0-1 1,1-5 0,0-2-231,-2 0 1,2-26 0,-3-6-3827,-1 33-1910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 13115,'-1'-3'8095,"7"4"-3026,-1 1-5133,4 0 166,-1 1 0,0 0 0,0 0 0,-1 1 1,1 0-1,-1 0 0,1 1 0,-2 0 0,1 0 0,9 10 0,5 3 70,6 3-2,-13-11-124,0 0 0,0 2 0,-1-1 0,0 2 0,-1-1-1,-1 2 1,19 28 0,-29-40-40,1 1 0,-1 0-1,0 0 1,-1 0 0,1 0 0,-1 0-1,1 1 1,-1-1 0,0 0 0,0 0-1,0 0 1,-1 0 0,1 0-1,-1 0 1,1 0 0,-1 0 0,0 0-1,0 0 1,-1 0 0,1 0-1,-1-1 1,1 1 0,-1 0 0,0-1-1,-2 4 1,-7 5 26,1 1 0,-1-2 0,-23 18 0,21-18-57,-2 3-680,-1-1-1,0-1 0,-1-1 0,-24 12 1,11-12-2325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13811,'5'3'5433,"1"3"-3384,19 1-1049,14-1-88,14-4-136,9-7-256,11-3-320,0 2-288,-11-4-784,-10 7-424,-26 3-1009,-15 0-911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13755,'-9'3'5569,"8"5"-3400,4-1-537,26-2-640,14-5-192,18 0-456,11-9-104,4 1-704,4-3-840,-7 6-4593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37 111 2296,'-12'-25'882,"-3"-8"-993,9 28 2229,5 14 3187,0 25-1687,0-18-2914,0 1 0,1-1-1,1 1 1,1-1 0,0 1 0,1-1-1,1 0 1,7 20 0,-10-34-657,0 0 1,0 0 0,0 0 0,0 0-1,0 0 1,0 0 0,1 0-1,-1-1 1,0 1 0,1-1-1,0 1 1,-1-1 0,1 1 0,0-1-1,-1 0 1,1 0 0,0 0-1,0 0 1,0 0 0,0 0 0,0-1-1,0 1 1,1-1 0,-1 1-1,0-1 1,0 0 0,0 0-1,0 0 1,0 0 0,1 0 0,-1 0-1,0 0 1,0-1 0,0 1-1,0-1 1,0 0 0,0 0 0,4-1-1,2-3 9,-1 1-1,1-1 1,-1-1-1,0 1 1,0-1 0,-1-1-1,1 1 1,4-8-1,10-15 81,-2-1-1,-2 0 0,23-54 1,-34 79-62,0 13-22,3 20 2,-8-24-49,4 15 9,1-1 1,1 0-1,0-1 1,16 26-1,-23-41-12,1-1 1,0 0-1,0 1 0,0-1 1,0 1-1,0-1 0,0 0 1,0 0-1,0 0 0,1 0 1,-1 1-1,0-2 0,1 1 1,-1 0-1,1 0 0,-1 0 1,1-1-1,-1 1 1,1-1-1,2 1 0,-3-1 1,1 0 0,-1 0 1,0-1-1,1 1 0,-1 0 0,1-1 0,-1 1 0,0-1 0,1 0 0,-1 1 1,0-1-1,1 0 0,-1 0 0,0 0 0,0 0 0,0 0 0,0 0 1,1-1-1,3-5 9,0 0 0,0 0 1,-1 0-1,0-1 0,-1 0 0,5-14 1,-2 0-212,-2-1 1,0 0 0,0-35-1,-3 43-548,0 8-1976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39 282 10786,'40'17'2086,"1"1"-622,-36-17 1223,-19-9 2627,6 4-4958,-1-1-1,2 0 1,-1 0 0,0-1-1,1 0 1,0 0 0,1-1 0,-1 0-1,1 0 1,0-1 0,1 1-1,-6-11 1,9 12-289,-1 0-1,1 0 0,0-1 1,0 1-1,0 0 1,1-1-1,0 0 1,1 1-1,-1-1 1,1 0-1,1 1 0,-1-1 1,1 1-1,0-1 1,1 0-1,-1 1 1,1 0-1,4-9 0,-3 9-35,1-1 0,0 1-1,0-1 1,0 1-1,1 0 1,0 1-1,0-1 1,0 1 0,11-8-1,-14 11-48,1 0 1,1 0-1,-1-1 0,0 2 1,1-1-1,-1 0 0,0 1 0,1 0 1,0-1-1,-1 1 0,1 1 1,0-1-1,0 0 0,-1 1 0,1 0 1,0 0-1,0 0 0,0 1 0,-1-1 1,1 1-1,5 1 0,-7-1 0,-1-1-1,0 0 0,0 1 0,0 0 0,0-1 1,0 1-1,0-1 0,0 1 0,0 0 1,0 0-1,0 0 0,0 0 0,-1 0 1,1 0-1,0 0 0,0 0 0,-1 0 0,1 0 1,-1 0-1,1 0 0,-1 0 0,1 0 1,-1 2-1,0-1-6,0 1 1,0-1-1,0 0 1,0 1-1,-1-1 1,1 0-1,-1 0 1,1 1-1,-1-1 0,0 0 1,-2 4-1,-4 6-42,-1-1-1,0 1 1,-15 14 0,13-14 34,4-5 8,1 0-1,-1 1 0,-7 15 1,49-17-55,56 16 0,-55-12-1018,52 8-1,-64-18-780,-5-3-415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15211,'42'-56'5625,"-39"90"-4488,-3 10-409,-3 5-360,-2 1-128,7-7-536,3-6-536,9-19-1009,4-10-2304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0 10986,'-4'15'5522,"1"8"-1050,2 13-3583,-12 12-385,6 4-616,-1-1-416,-5-9-1513</inkml:trace>
  <inkml:trace contextRef="#ctx0" brushRef="#br0" timeOffset="1">0 184 15459,'0'0'6090,"7"-1"-3970,24 5-1664,12 6-216,26 3-776,10 3-512,1 1-2417</inkml:trace>
  <inkml:trace contextRef="#ctx0" brushRef="#br0" timeOffset="2">605 321 12587,'-2'-17'6153,"1"-18"-1744,-3-9-2129,4 0-1367,-3 0-225,1 13-920,1 15-752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90 12491,'54'-79'4587,"-43"69"-1721,-9 17-1760,-7 18-203,-13 17-276,-2-1 1,-51 76-1,50-85-569,-21 23 73,46-58-131,1-1 1,-1 1-1,1 0 0,0 0 1,0 1-1,0-1 0,0 1 1,1 0-1,-1 0 0,0 1 1,1 0-1,-1 0 0,1 0 1,-1 0-1,9 1 0,9 1-22,-1 0-1,32 7 1,-43-6 10,8 1 3,-14-1-80,1 0-1,0-1 1,0 0 0,0 0 0,0-1 0,0 0 0,0 0 0,0 0 0,0-1 0,0 0 0,0 0 0,0 0 0,0-1 0,0 1 0,10-6-1,18-12-1033,-26 15 947,1 0 0,-1-1 0,0 0 0,0 0 0,-1-1 0,1 0 0,9-11 0,-12 7 278,-1 0-1,0 0 0,0 0 0,-1 0 1,-1-1-1,1 0 0,0-16 0,0 4 490,2 3 544,0 17 93,4 28 572,-4-6-1739,-3-13-45,0 0 0,0 0 0,1 1 0,-1-2-1,1 1 1,1 0 0,-1 0 0,1-1 0,0 0-1,0 0 1,1 0 0,-1 0 0,1-1-1,0 0 1,0 0 0,0 0 0,1 0 0,0-1-1,-1 0 1,1 0 0,0-1 0,0 1-1,1-1 1,-1-1 0,0 1 0,1-1 0,-1 0-1,1-1 1,9 1 0,-4-1-38,0-1 0,1 0 0,-1-1 0,12-3 0,-20 4-150,0 1 0,0-2-1,0 1 1,-1 0 0,1-1 0,0 1 0,-1-1 0,1 0 0,-1-1 0,0 1 0,0 0 0,0-1 0,0 0 0,0 1 0,-1-1 0,4-4 0,1-8-1815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10522,'3'0'5369,"15"1"-312,5-1-3568,13 0-769,8 0-56,5 0-376,1 0-168,-5 7-1064,-6-2-552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15947,'3'2'5826,"15"-2"-4146,10 0-664,20-3-288,6-2 33,1 2-1162,-1-2-879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4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199 239 9170,'34'-86'4493,"-28"77"-628,-3 15-2660,-2 13-691,-4-7-328,-1 1 0,0 0 0,-1-1 0,0 0-1,-1 0 1,0 0 0,-1-1 0,0 0 0,-1 0 0,0-1 0,-10 10 0,14-16-137,0 0 0,-1 0 0,1 0 0,-1 0 0,1-1 0,-1 0 0,0 0 1,0 0-1,-1 0 0,1-1 0,-1 0 0,1 0 0,-1 0 0,0-1 0,1 0 0,-1 0 0,0 0 0,0-1 0,0 0 0,0 0 1,1 0-1,-1-1 0,0 0 0,-10-3 0,15 4-52,0-1 1,0 0-1,-1 0 1,1 0-1,0 1 1,0-1-1,0 0 1,0 0-1,0-1 1,0 1-1,0 0 1,1 0-1,-1 0 1,0-1-1,1 1 1,-1 0-1,0-1 1,1 1-1,0 0 1,-1-1-1,1 1 1,0-1-1,0 1 1,0-1-1,0 1 1,0 0 0,0-1-1,0 1 1,0-1-1,0 1 1,1-1-1,-1 1 1,2-3-1,1-5-94,1 0 0,-1-1 0,10-13 0,-13 23 95,40-56-111,-30 43 107,0 0 0,-1-1 0,11-20 0,-3 5 19,9-17 300,-25 44-222,0-1 0,-1 1 0,1 0 1,0 0-1,-1-1 0,0 1 1,0-1-1,1 1 0,-1 0 1,-1-1-1,1 1 0,0 0 0,-1-1 1,1 1-1,-1 0 0,1-1 1,-1 1-1,-2-3 0,3 4-28,0 0 0,-1 1 0,1-1 0,0 0 0,-1 0 0,1 1 1,-1-1-1,1 1 0,-1-1 0,0 0 0,1 1 0,-1-1 0,1 1 0,-1-1 0,0 1 0,0 0 0,1-1 0,-2 0 0,-7 8 881,7-4-871,1 1 0,-1-1 1,1 0-1,0 1 0,1 0 0,-1-1 0,0 5 0,0 11-56,1 0-1,0-1 0,1 1 0,1 0 1,8 29-1,-8-40-28,0 1 0,1-1-1,1 0 1,-1 1 0,2-1 0,-1-1 0,1 1-1,0-1 1,0 0 0,1 0 0,0 0 0,0-1-1,0 0 1,9 6 0,0-3-774,0 0 0,30 12 0,-40-17-913,-1 1-883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4:5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199 239 9170,'34'-86'4493,"-28"77"-628,-3 15-2660,-2 13-691,-4-7-328,-1 1 0,0 0 0,-1-1 0,0 0-1,-1 0 1,0 0 0,-1-1 0,0 0 0,-1 0 0,0-1 0,-10 10 0,14-16-137,0 0 0,-1 0 0,1 0 0,-1 0 0,1-1 0,-1 0 0,0 0 1,0 0-1,-1 0 0,1-1 0,-1 0 0,1 0 0,-1 0 0,0-1 0,1 0 0,-1 0 0,0 0 0,0-1 0,0 0 0,0 0 1,1 0-1,-1-1 0,0 0 0,-10-3 0,15 4-52,0-1 1,0 0-1,-1 0 1,1 0-1,0 1 1,0-1-1,0 0 1,0 0-1,0-1 1,0 1-1,0 0 1,1 0-1,-1 0 1,0-1-1,1 1 1,-1 0-1,0-1 1,1 1-1,0 0 1,-1-1-1,1 1 1,0-1-1,0 1 1,0-1-1,0 1 1,0 0 0,0-1-1,0 1 1,0-1-1,0 1 1,1-1-1,-1 1 1,2-3-1,1-5-94,1 0 0,-1-1 0,10-13 0,-13 23 95,40-56-111,-30 43 107,0 0 0,-1-1 0,11-20 0,-3 5 19,9-17 300,-25 44-222,0-1 0,-1 1 0,1 0 1,0 0-1,-1-1 0,0 1 1,0-1-1,1 1 0,-1 0 1,-1-1-1,1 1 0,0 0 0,-1-1 1,1 1-1,-1 0 0,1-1 1,-1 1-1,-2-3 0,3 4-28,0 0 0,-1 1 0,1-1 0,0 0 0,-1 0 0,1 1 1,-1-1-1,1 1 0,-1-1 0,0 0 0,1 1 0,-1-1 0,1 1 0,-1-1 0,0 1 0,0 0 0,1-1 0,-2 0 0,-7 8 881,7-4-871,1 1 0,-1-1 1,1 0-1,0 1 0,1 0 0,-1-1 0,0 5 0,0 11-56,1 0-1,0-1 0,1 1 0,1 0 1,8 29-1,-8-40-28,0 1 0,1-1-1,1 0 1,-1 1 0,2-1 0,-1-1 0,1 1-1,0-1 1,0 0 0,1 0 0,0 0 0,0-1-1,0 0 1,9 6 0,0-3-774,0 0 0,30 12 0,-40-17-913,-1 1-883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09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0 15075,'0'26'5865,"0"44"-4104,0 16-313,-5 20-408,-1 0-351,4-9-521,2-11-184,10-22-785,8-12-383,-7-28-1112,4-8-985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14699,'0'12'5977,"-7"15"-3712,2 17-633,-1 21-640,-4 5-327,4 5-561,-2-9-304,11-7-881,-2-10-599,4-14-1833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1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 13659,'18'-7'6009,"21"-2"-2552,19 2-2009,17-1-31,13 5-649,-4 1-416,4 2-1160,-16 3-681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18 140 12003,'-18'-123'5273,"18"113"-2297,0 3-1527,5 7-57,5 7-296,9 7-296,4 11-440,1 4-112,-3-5-728,-1-4-344,3-7-992,-5-5-681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1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92 6833,'5'-2'715,"0"1"-1,0-1 0,-1 1 0,1 1 0,0-1 0,0 1 0,9 0 0,4 2-257,0 0 1,22 7-1,-16-4 8,-20-4-413,3 0-41,0 0 1,-1 1-1,1 0 0,-1 0 1,1 1-1,10 5 1,-16-7 12,0 0 0,0 0 0,0 0-1,0 0 1,0 0 0,0 1 0,0-1 0,0 0 0,0 0 0,0 1 0,-1-1 0,1 1 0,0-1 0,-1 1 0,0-1 0,1 1 0,-1-1 0,0 1 0,1-1 0,-1 1-1,0 0 1,0-1 0,-1 1 0,1-1 0,0 1 0,0-1 0,-1 1 0,1-1 0,-1 1 0,1-1 0,-1 1 0,0-1 0,1 1 0,-1-1 0,-2 3 0,-2 3 326,0 0 0,-1 0 0,1-1 1,-1 0-1,-1 0 0,1 0 0,-1-1 0,0 1 1,-1-2-1,1 1 0,-1-1 0,0 0 1,-11 3-1,2 0 340,0-1-1,-1-1 1,0-1 0,0 0 0,-26 1 0,37-5-545,0 0 1,0 0-1,0 0 1,1-1-1,-1 0 0,0 0 1,0 0-1,1-1 1,-1 0-1,1-1 1,0 1-1,-1-1 1,1-1-1,0 1 1,1-1-1,-1 0 1,1 0-1,-1 0 1,1-1-1,1 0 1,-1 0-1,1 0 1,0-1-1,0 1 1,0-1-1,1 0 1,-1 0-1,2-1 1,-1 1-1,1 0 1,0-1-1,-2-9 1,3 11-125,0 0 0,1-1 0,0 1 1,0 0-1,0-1 0,0 1 0,1-1 0,0 1 1,0 0-1,0 0 0,1-1 0,0 1 1,0 0-1,0 0 0,0 1 0,1-1 1,0 0-1,0 1 0,0-1 0,1 1 1,-1 0-1,1 0 0,0 1 0,0-1 0,0 1 1,1 0-1,-1 0 0,1 0 0,0 0 1,0 1-1,0 0 0,0 0 0,0 0 1,7-1-1,1 0-86,0 1 0,0 0 0,0 1-1,0 0 1,0 1 0,0 0 0,-1 1 0,1 0 0,0 1 0,0 1 0,0 0 0,-1 1 0,16 7 0,31 20-2127,-17 2-3583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2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13291,'1'61'9720,"5"7"-7526,-4-50-2155,2 0 1,-1 0 0,2-1-1,0 1 1,12 23 0,-16-38-10,1 1 0,0-1 0,0 1 0,0-1-1,0 0 1,1 0 0,-1 0 0,1-1 0,0 1 0,0 0 0,0-1 0,0 0 0,6 4 0,-6-5-9,-1-1 1,0 1-1,1-1 0,-1 1 1,1-1-1,-1 0 1,0 0-1,1 0 0,-1 0 1,1 0-1,-1 0 0,1-1 1,-1 1-1,0-1 1,1 0-1,-1 0 0,0 0 1,0 0-1,1 0 1,-1 0-1,0 0 0,3-3 1,9-8 103,0 0 0,-1-1 0,-1 0 0,12-17 1,14-14 108,-38 43-230,1-1 1,0 1 0,0 0-1,0 0 1,1 0 0,-1 0-1,0 0 1,0 0 0,0 0-1,1 0 1,-1 0 0,1 0-1,-1 1 1,0-1-1,1 0 1,-1 1 0,1 0-1,-1-1 1,1 1 0,0 0-1,-1 0 1,1 0 0,-1 0-1,1 0 1,-1 0-1,1 0 1,0 0 0,-1 1-1,3 0 1,0 1 5,-1 1 1,1 0-1,-1 0 0,0 0 1,0 0-1,0 0 0,0 1 1,-1-1-1,4 6 1,-1-1-1,0-1 0,1 0 0,0 0 0,0-1 0,0 1 0,1-2 0,11 9 0,-16-13-7,0 0 0,0 1 0,0-1 0,0 0 0,0 0 0,1 0 0,-1-1 0,0 1 0,1 0 0,-1-1 0,0 0 0,1 1 0,-1-1 0,1 0 0,-1 0 0,0-1 0,1 1 0,-1 0 0,1-1 0,-1 1 0,0-1 0,1 0 0,-1 0 0,0 0 0,0 0 0,0 0 0,0 0 0,0-1 0,0 1 0,0-1 1,0 1-1,2-3 0,-1 0 48,0-1 1,1 1 0,-1 0 0,-1-1-1,1 0 1,-1 0 0,0 0 0,0 0-1,0 0 1,-1 0 0,0 0 0,0 0-1,0-1 1,0 1 0,-1 0 0,0-1-1,-1-5 1,0-1 97,0 0-1,-1 0 0,-1 0 0,0 1 1,-1-1-1,-6-13 0,10 27-830,-1 9-756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2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62 293 17516,'-60'36'7105,"58"-65"-4872,5-10-337,7-18-992,-3-13-456,-1 10-1080,-4 11-472,-4 24-1601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3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0 229 27406,'16'-74'800,"-14"57"-558,1 0 0,1 0 0,11-29 0,-15 45-235,0 0 1,1 0-1,-1 0 0,0 0 0,1 1 0,-1-1 0,0 0 1,1 0-1,-1 0 0,1 0 0,0 0 0,-1 0 0,1 1 1,0-1-1,-1 0 0,1 1 0,0-1 0,0 0 0,-1 1 1,1-1-1,0 1 0,0-1 0,0 1 0,0 0 0,0-1 1,0 1-1,0 0 0,0 0 0,0-1 0,0 1 0,0 0 1,0 0-1,0 0 0,0 0 0,0 0 0,0 0 0,0 1 1,0-1-1,0 0 0,0 1 0,0-1 0,0 0 0,0 1 1,0-1-1,-1 1 0,1-1 0,0 1 0,0 0 0,1 0 1,4 5 0,0 0 0,0 0 0,0 1 0,8 11 1,-11-13-10,16 22-17,-3-4 1,26 30 0,-37-48 21,-1 0 1,1-1-1,0 1 0,0-1 1,0-1-1,0 1 0,1-1 1,0 1-1,0-2 0,0 1 1,10 3-1,-13-6 18,-1 0 0,0 0 0,1 0 0,-1 0 0,0-1 0,1 1 0,-1-1 0,0 1 0,0-1 0,1 0 0,-1 0 0,0 0 0,0 0 0,0 0 0,0-1 0,0 1 0,0 0 0,-1-1 0,1 0 0,0 1 0,-1-1 0,1 0 0,-1 0 0,0 0-1,1 0 1,-1 0 0,0 0 0,1-4 0,2-1 89,-1 0 0,0 0 0,-1-1-1,0 1 1,0-1 0,0 0-1,0-8 1,-3-31 327,-1 33-444,2 0 0,0 0 0,1 0 0,2-15 0,-3 28-22,0 1-1,0 0 1,1-1-1,-1 1 1,0 0 0,0-1-1,0 1 1,0 0-1,0 0 1,1-1-1,-1 1 1,0 0 0,0 0-1,0-1 1,1 1-1,-1 0 1,0 0 0,0 0-1,1-1 1,-1 1-1,0 0 1,0 0-1,1 0 1,-1 0 0,0 0-1,1-1 1,-1 1-1,0 0 1,1 0-1,-1 0 1,0 0 0,0 0-1,1 0 1,-1 0-1,0 0 1,1 0 0,-1 0-1,0 0 1,1 1-1,-1-1 1,14 7-1302,-12-6 1007,20 14-2638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3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340 40 12763,'-4'-3'863,"1"-1"0,-1 0 0,0 1 0,1 0 0,-1 0 0,-1 0 0,1 0 0,0 1 0,-1-1 0,-7-2 0,8 4-661,0 0-1,0 0 1,-1 1 0,1-1 0,0 1 0,-1 0-1,1 0 1,0 1 0,0-1 0,-1 1 0,1 0-1,0 0 1,0 0 0,0 1 0,0-1 0,0 1-1,0 0 1,0 0 0,1 0 0,-5 4 0,-16 14 88,0 1 0,2 2 1,0 0-1,2 1 0,1 1 1,-29 47-1,46-68-288,0 0 0,-1 0-1,1 0 1,1 1 0,-1-1-1,0 0 1,1 1 0,0-1-1,0 1 1,1 0 0,-1-1 0,1 1-1,0 0 1,0-1 0,0 1-1,1 0 1,0-1 0,1 5-1,0-5-20,-1-1-1,1 0 0,0 1 1,0-1-1,1 0 0,-1-1 0,0 1 1,1 0-1,0-1 0,0 1 1,0-1-1,0 0 0,0 0 0,0 0 1,0 0-1,1 0 0,-1-1 1,1 0-1,-1 1 0,1-1 0,7 1 1,3 0-92,0-1-1,0 0 1,-1 0 0,1-1 0,0-1 0,19-4 0,84-23-793,-60 13 524,-1 1 34,112-24-347,-143 34 600,0 1 1,0 1-1,1 1 1,41 5-1,-64-4 94,0 0 0,-1 1 0,1 0 0,0-1 0,-1 1 0,1 0 0,-1 0 0,1 0 0,-1 0 0,0 1 0,4 2 0,-5-3 48,0-1 1,-1 1 0,1 0 0,0 0 0,-1 0 0,1-1 0,0 1 0,-1 0 0,1 0-1,-1 0 1,0 0 0,1 0 0,-1 0 0,0 0 0,1 0 0,-1 0 0,0 0 0,0 0-1,0 1 1,0 0 0,-1 1 61,0-1 1,0 0-1,0 0 0,0 0 0,0 1 1,0-1-1,0 0 0,-1-1 0,1 1 1,-1 0-1,0 0 0,1-1 0,-1 1 1,0-1-1,0 1 0,0-1 0,0 0 1,0 0-1,0 0 0,0 0 0,-1 0 1,1 0-1,-4 0 0,-2 1 65,1 0 0,-1-1 0,0 0 0,0 0 1,0-1-1,0 0 0,0-1 0,0 0 0,1 0 0,-1-1 0,0 1 0,0-2 1,1 1-1,0-1 0,-1 0 0,-9-6 0,12 6-134,-1-1 0,1 0 0,0 0 0,0 0 0,1 0 0,-1-1 0,1 1 0,0-1 0,0 0 0,0-1 0,1 1 0,0-1 1,0 1-1,0-1 0,1 0 0,-1 0 0,2 0 0,-1-1 0,1 1 0,-2-11 0,3 14-81,0 0-1,-1 0 1,1 1 0,0-1 0,1 0 0,-1 1-1,0-1 1,1 0 0,-1 1 0,1-1 0,0 0-1,0 1 1,0-1 0,0 1 0,1-1 0,-1 1-1,1 0 1,-1 0 0,1-1 0,0 1 0,-1 0-1,1 1 1,1-1 0,-1 0 0,0 0 0,0 1-1,0-1 1,1 1 0,-1 0 0,1 0 0,-1 0-1,1 0 1,-1 0 0,1 0 0,0 1 0,0-1-1,-1 1 1,1 0 0,0 0 0,3 0 0,6 1-498,0-1-1,-1 2 1,1 0 0,-1 0 0,0 1 0,1 0 0,-1 1 0,12 6-1,28 17-3030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5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51 212 11835,'-37'33'4147,"37"-33"-4089,0 0 1,0 0-1,0 0 0,-1 0 1,1 0-1,0 0 0,0 0 0,0 1 1,0-1-1,-1 0 0,1 0 0,0 0 1,0 0-1,0 0 0,0 0 1,-1 0-1,1 0 0,0 0 0,0 0 1,0 0-1,-1 0 0,1 0 1,0 0-1,0 0 0,0 0 0,-1 0 1,1 0-1,0 0 0,0 0 1,0-1-1,0 1 0,-1 0 0,1 0 1,0 0-1,0 0 0,0 0 1,0 0-1,0 0 0,0-1 0,-1 1 1,-1-11 1129,3-15-234,-1 24-657,5-46 1435,1-29 818,-6 71-2137,0-1-1,0 1 0,-1-1 1,0 1-1,0 0 1,-1-1-1,0 1 0,-5-12 1,7 18-387,0 0 1,0 0-1,-1 0 1,1 0-1,0-1 1,0 1-1,0 0 1,0 0 0,-1 0-1,1 0 1,0-1-1,0 1 1,0 0-1,0 0 1,0-1-1,0 1 1,-1 0-1,1 0 1,0-1-1,0 1 1,0 0-1,0 0 1,0 0-1,0-1 1,0 1-1,0 0 1,0 0-1,0-1 1,0 1 0,0 0-1,0 0 1,0-1-1,1 1 1,-1 0-1,0 0 1,0-1-1,0 1 1,0 0-1,0 0 1,0 0-1,1-1 1,-1 1-1,0 0 1,0 0-1,0 0 1,1 0-1,-1-1 1,0 1-1,0 0 1,0 0-1,1 0 1,-1 0 0,0 0-1,0 0 1,1 0-1,-1 0 1,0 0-1,0 0 1,1-1-1,22 9 263,31 21-417,61 34 93,67 43-82,-180-105 118,0 0-1,0 1 1,0-1 0,0 1-1,0 0 1,0 0-1,-1 0 1,1 0 0,-1 0-1,1 0 1,-1 0-1,0 0 1,2 4 0,-3-5 1,0 0 0,1-1 1,-1 1-1,0 0 1,0 0-1,-1-1 1,1 1-1,0 0 1,0 0-1,0-1 0,0 1 1,-1 0-1,1-1 1,0 1-1,-1 0 1,1-1-1,0 1 1,-1 0-1,1-1 0,-1 1 1,-22 13 91,2-7 29,-1-1 0,1-2 0,-1 0 0,-43 2 0,28-5 9,1-2 0,-50-7-1,77 7-201,7 1 10,0 0 1,0 0-1,0 0 1,0-1-1,0 1 1,0 0-1,0-1 0,0 0 1,0 1-1,0-1 1,0 0-1,0 0 0,0 0 1,0 0-1,1-1 1,-1 1-1,-1-2 0,3 3 29,0 0-1,0-1 1,0 1-1,0 0 0,0 0 1,0 0-1,0 0 1,0-1-1,0 1 0,0 0 1,0 0-1,0 0 0,0-1 1,0 1-1,0 0 1,0 0-1,1 0 0,-1 0 1,0-1-1,0 1 1,0 0-1,0 0 0,0 0 1,1 0-1,-1 0 0,0 0 1,0 0-1,0-1 1,1 1-1,-1 0 0,0 0 1,0 0-1,0 0 0,0 0 1,1 0-1,-1 0 1,0 0-1,0 0 0,0 0 1,1 0-1,-1 0 1,0 0-1,0 0 0,0 0 1,1 0-1,-1 1 0,0-1 1,28-4-2895,49 0 1,-40 4 1405,33-3-1134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11731,'1'1'8344,"2"5"-3401,2 6-2430,5 12-2995,5 11 57,-12-31 444,-1 1 0,2-1 0,-1 0 0,0 0-1,1 0 1,0 0 0,0-1 0,0 1-1,0-1 1,0 0 0,1 0 0,-1-1 0,1 1-1,0-1 1,0 0 0,0 0 0,0-1 0,0 1-1,8 0 1,1 0 9,-1-1 1,1 0-1,0-1 0,0-1 1,25-3-1,-30 2-116,-1 0 0,1 0 0,-1 0 0,1-1 0,-1 0 0,12-7 0,-17 9-143,-1-1 1,0 1 0,1-1 0,-1 0 0,0 0 0,0 0 0,0 0 0,0 0 0,-1 0 0,1 0-1,-1-1 1,1 1 0,-1-1 0,0 1 0,0-1 0,0 1 0,0-1 0,0 0 0,0 1 0,-1-1-1,0 0 1,1 0 0,-1-5 0,-2-10-1973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5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26 13915,'9'-2'5673,"9"1"-3488,8-7-929,16 1-88,9 1-496,2 4-272,1 2-576,-5 5-552,-17 6-1168,-12-3-673</inkml:trace>
  <inkml:trace contextRef="#ctx0" brushRef="#br0" timeOffset="1">86 163 13235,'-18'3'5705,"-17"11"-3192,13-2-281,11-6-872,19 9-479,20-4-521,14-1-208,30-2-448,6-6-505,16-7-1335,7-5-561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6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10418,'-2'13'11747,"-1"-3"-3722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6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11891,'4'-8'6321,"5"3"-3801,15 1-1061,-22 4-1197,22-3 505,0 2 0,1 1 1,-1 1-1,30 5 0,-43-5-663,0 1-1,0 1 1,0 0-1,0 0 1,-1 1-1,1 0 1,-1 1-1,0 1 1,0-1-1,-1 1 1,14 12-1,-20-15-90,-1 0 0,1 0 0,-1 1 0,0-1-1,0 1 1,0-1 0,0 1 0,-1 0 0,1 0 0,-1 0 0,0 0-1,0 0 1,-1 0 0,1 0 0,-1 0 0,0 0 0,0 0 0,0 0-1,0 1 1,-1-1 0,0 0 0,1 0 0,-2 0 0,-2 6-1,-2 7 23,-2 0 0,0 0 0,-1-2 0,-12 19 0,-8 7 180,-1-1-1,-40 41 0,62-72-135,0-1 0,0 1 0,1 0 0,0 1 0,-9 17 0,15-23-250,-1 0 0,1 0 1,-1 1-1,1-1 0,1 0 1,-1 0-1,0 1 1,1-1-1,0 1 0,0-1 1,0 0-1,1 1 0,0-1 1,0 0-1,0 0 0,0 1 1,0-1-1,3 5 1,10 18-2407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7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11 11915,'-2'-1'565,"1"0"1,-1 0-1,0 0 1,0 0 0,1 0-1,-1 0 1,0 0-1,0 0 1,0 1 0,0-1-1,0 1 1,-3-1-1,-25 5 2195,20 0-2294,0 0 0,0 0 1,-15 10-1,-4 3 348,1 1-1,-25 22 1,44-33-697,2 0-1,-1 0 1,1 1 0,0 0-1,0 0 1,1 1 0,0 0 0,1 0-1,0 0 1,-6 14 0,10-20-103,0 0 0,0 0 0,1 0 0,-1-1 1,1 1-1,-1 0 0,1 0 0,0 0 0,0 0 1,0 0-1,1 0 0,-1-1 0,1 1 0,-1 0 1,1 0-1,0 0 0,0-1 0,3 6 0,-2-6-15,0 1 0,0-1 0,1 1 0,-1-1 0,1 0 0,0 1 0,-1-1 0,1-1-1,0 1 1,0 0 0,1-1 0,-1 0 0,0 1 0,0-1 0,6 1 0,16 1-225,0-1 0,0 0 0,-1-2 0,1-1 0,0-1 0,0-1 0,-1-1 0,48-14 0,32-22-1384,1-1 647,-73 35 1009,1 0 1,-1 3-1,1 0 0,35 3 0,-68 0-31,0-1 0,0 1-1,0 0 1,1 0 0,-1 0 0,0 0 0,0 0-1,0 0 1,0 0 0,0 0 0,1 0 0,-1 0-1,0 0 1,0 0 0,0 0 0,0 0 0,0 0-1,0 0 1,1 0 0,-1 0 0,0 0 0,0 0-1,0 0 1,0 0 0,0 0 0,1 0 0,-1 0-1,0 0 1,0 0 0,0 0 0,0 0 0,0 0-1,0 1 1,0-1 0,1 0 0,-1 0-1,0 0 1,0 0 0,0 0 0,0 0 0,0 0-1,0 1 1,0-1 0,0 0 0,0 0 0,0 0-1,0 0 1,0 0 0,0 0 0,0 1 0,0-1-1,0 0 1,0 0 0,0 0 0,0 0 0,0 0-1,0 1 1,0-1 0,0 0 0,0 0 0,0 0-1,0 0 1,0 0 0,0 1 0,0-1 0,0 0-1,0 0 1,-13 10 568,-26 11 269,21-14-480,-1 0 1,0-1-1,0-1 1,-36 5-1,49-9-299,-1-1-1,0 1 1,1-1-1,-1 0 1,0 0 0,1-1-1,-1 0 1,1 0-1,-1-1 1,1 1 0,-1-2-1,1 1 1,0-1 0,0 1-1,0-2 1,0 1-1,1-1 1,-7-4 0,11 6-62,-1 1 0,1-1 0,-1 0 0,1 0 0,-1 0 0,1 0 0,0 0 1,0 0-1,0 0 0,0 0 0,0-1 0,1 1 0,-1 0 0,0 0 0,1-1 0,0 1 1,0-1-1,0 1 0,0-4 0,1 3-15,-1-1 0,1 0 0,1 0 0,-1 0 0,1 1 0,-1-1 1,1 1-1,0-1 0,0 1 0,5-6 0,0 1-127,0 1 1,1-1-1,-1 1 0,1 1 1,1 0-1,0 0 1,18-9-1,-16 10-253,0 1 0,1 0 0,20-4 0,39 4-2193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5.9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6 188 9466,'-5'40'3667,"9"-74"6180,6-16-8744,0-3-95,-9 47-856,12-39 636,-13 44-775,0 0 0,1 0 0,-1 0 0,0 0 0,1 0 1,0 0-1,-1 0 0,1 1 0,-1-1 0,1 0 0,0 0 1,0 0-1,0 1 0,-1-1 0,1 0 0,0 1 0,0-1 1,0 1-1,0-1 0,0 1 0,0-1 0,0 1 0,0 0 1,0-1-1,0 1 0,0 0 0,0 0 0,0 0 0,0 0 1,1 0-1,-1 0 0,0 0 0,0 0 0,0 0 0,0 1 0,2 0 1,3 2-2,0 0 1,0 0-1,-1 1 1,1 0-1,-1 0 1,0 0 0,0 1-1,6 6 1,37 50-23,-14-17-64,-29-38 66,-1-2-1,-1 1 1,1-1 0,0 0 0,0 0-1,0 0 1,1 0 0,-1-1 0,11 6-1,-14-13 43,-1 1 0,0-1 0,1 1 0,-1-1 0,-1 1 0,1-1-1,0 1 1,-1-1 0,-1-4 0,1 1 9,-11-72 497,12 74-543,0 0 0,-1 0 0,2 0 0,-1 0 0,1 0 0,0 0 0,0 0 0,0 0 0,1 0 0,-1 0 0,1 0 0,0 1 0,3-5 1,-3 7-141,-1 0 1,1 1 0,0-1 0,0 1 0,-1 0 0,1 0 0,0-1 0,0 1 0,0 1 0,0-1 0,1 0 0,-1 0 0,0 1 0,0-1 0,0 1-1,1 0 1,-1-1 0,4 1 0,24 1-2506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1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12859,'-3'4'5417,"-12"14"-2713,4 8-839,-17 24-289,1 8-304,-3 16-535,-1-3-265,12-8-376,1-6-352,12-18-1337,4-5-1231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6:17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1 268 11947,'2'-11'5241,"12"-5"-1961,6-12-1231,17-11-497,10 0-184,15-6-831,-2 4-161,4 15-288,-9 7-360,-16 15-1169,1 9-879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1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58 12763,'-4'-1'7637,"4"1"-7523,-2 12 1993,0 15-1499,3-17-429,-1 0 1,2-1-1,-1 1 1,1-1-1,1 1 0,0-1 1,0 0-1,6 11 1,-8-18-155,0 1 0,0 0 1,0-1-1,1 0 0,-1 1 1,1-1-1,0 0 0,0 0 1,0 0-1,0 0 0,0 0 1,0 0-1,0 0 1,0-1-1,1 1 0,-1-1 1,1 0-1,-1 0 0,1 0 1,0 0-1,-1 0 0,1 0 1,0-1-1,0 1 0,-1-1 1,1 0-1,0 1 0,0-2 1,-1 1-1,1 0 0,0 0 1,5-2-1,-4-1 96,1 1 0,-1-1 0,0 0 0,0 0 0,0 0 0,-1 0 0,1-1 0,-1 0 0,0 0 0,1 0 0,-2 0 0,1 0 0,0 0 0,-1-1 1,0 1-1,0-1 0,-1 0 0,1 1 0,1-9 0,0 0 163,0-1 0,0 0 0,-2 0 0,1 0 0,-2-27 0,-5 4-2845,23 52-310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84 152 13179,'-84'18'4776,"86"-19"-4324,-1 0 1,0 0-1,1 0 1,-1 0 0,0 0-1,0-1 1,0 1 0,0-1-1,0 1 1,0-1-1,0 1 1,0-1 0,-1 1-1,1-1 1,-1 0 0,1 1-1,0-3 1,13-50 1634,3-11-387,-16 64-1683,-1 1 1,0-1-1,0 0 0,1 1 1,-1-1-1,0 1 0,1-1 1,-1 1-1,1-1 0,-1 1 1,1-1-1,-1 1 0,1-1 1,-1 1-1,1-1 0,-1 1 1,1 0-1,-1-1 0,1 1 1,0 0-1,-1 0 0,1-1 1,0 1-1,-1 0 0,1 0 1,0 0-1,0 0 0,19 8 119,22 32-314,-31-28 151,-2-3-6,33 29-346,-39-35 329,-1-1 0,1 0 0,0 0 0,0 0 0,0-1 0,1 1 0,-1-1 0,0 0 0,1 0-1,-1 0 1,0 0 0,5 0 0,-6-2 48,-1 0 0,0 0 0,0 0 0,0 0 0,0 0 0,0-1 0,0 1 0,0 0 0,0 0 0,-1-1 0,1 1 0,0-1-1,-1 1 1,1-1 0,-1 1 0,0-1 0,1 1 0,-1-1 0,0 1 0,0-1 0,0-2 0,-8-28 148,4 22-479,2 0 0,-1-1 0,-1-19 0,9 19-1680,8 7-988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11610,'72'34'6362,"-72"-45"-241,-7-20-4168,3 3-321,-1-6-712,0 1-472,8 17-1688,2 1-961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13003,'47'-91'5473,"-36"106"-2552,7-1-1121,10 7-424,-13 2-264,4-2-719,9 5-289,-14-5-801,12-4-431,7 1-920,-17-15-393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2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16892,'1'-1'6593,"14"-7"-4537,5-9-239,22-9-385,5-8-368,-10-2-544,15 15-287,-21 5-514,-5 5-599,-5 7-1648,-11-4-945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7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50 14147,'-39'-34'5033,"56"47"-479,-8-7-4448,0 0-1,1-1 0,-1 0 1,1-1-1,15 5 1,-16-7-96,1 0 1,-1-1-1,1 0 1,-1-1-1,1 0 1,0-1-1,-1 0 1,1 0 0,-1-1-1,1 0 1,8-4-1,0 0 41,-1-1-1,-1-1 0,1-1 1,25-17-1,-51 30 1260,-11 11-929,4 4-327,1 0 0,1 1 1,0 1-1,2 0 0,-18 41 0,24-49-88,2 0 0,0-1 0,0 2 0,1-1 0,0 0 0,1 1 0,1-1 0,0 1 0,1-1 0,1 1 0,0-1 0,3 17 0,-3-27 16,0 1 1,0 0-1,0-1 1,1 1-1,0-1 1,-1 1 0,1-1-1,4 6 1,-5-8 9,0 0 0,0-1 0,0 1 1,0 0-1,0 0 0,0-1 1,0 1-1,0 0 0,0-1 1,0 1-1,0-1 0,1 1 1,-1-1-1,0 0 0,0 0 0,0 1 1,1-1-1,-1 0 0,0 0 1,0 0-1,1 0 0,-1 0 1,0 0-1,0-1 0,0 1 1,1 0-1,-1-1 0,0 1 1,2-2-1,9 2-30,4-1-157,-15-1 186,-7-1 138,-50-10 714,-108-12 0,93 16-732,-40-3-785,75 8-1806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14099,'7'-47'5689,"-9"42"-3520,5-5-1585,14 7-200,18 3-272,3-4-32,7 9-864,-4-3-537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0 722 12291,'7'-2'5345,"30"-17"-1824,22-9-1665,27-32-224,26-11-23,28-29-601,21-9-432,14 1-440,-12 5-152,-48 32-904,-37 20-665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8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17 193 12147,'-16'43'5161,"19"-39"-2673,8-1-167,-11-10-217,3-1-287,2-10-673,-5-6-272,-1-20-704,1-3-528,0 5-1040,3 3-689,15 26-823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8386,'10'-8'6154,"1"1"-3791,13-11-1055,20-29 115,-1-2-1,-3-1 1,65-108 0,-92 130-691,-2-1 0,13-45-1,-13 23 3883,-7 84-4721,1-1 1,1-1 0,2 1 0,18 46 0,-18-58-698,0-1-1,2 0 1,0 0-1,2-1 1,0 0-1,0-1 1,2-1-1,16 16 1,4-4-2396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99 16147,'16'-47'6114,"-1"28"-4418,-2-1-160,24 12-415,-6 3-217,-5 8-464,-2 10-208,-7 15-168,-12 0-40,-10 14 16,-13 0-24,-26-4 40,2 1 40,8-17-248,-1-1-152,13-19-672,7-2-649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9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16091,'8'7'1439,"12"6"2108,-15-16-2050,-4-11-279,-2-18 456,4-54-1,-2 74-1524,1 0-1,0 0 0,1 0 0,1 0 0,-1 1 0,2-1 1,8-16-1,-10 24-142,1 0 1,-1 0-1,1 1 0,-1-1 1,1 1-1,0 0 1,1 0-1,-1 1 0,0-1 1,1 1-1,-1 0 1,1 0-1,6-2 0,-9 3-20,-1 1 0,1-1 0,-1 1 0,1-1 1,0 1-1,0-1 0,-1 1 0,1 0 0,0 0 0,-1 0 0,1 0 0,0 0 0,0 0 0,-1 1 0,1-1 0,0 0 0,0 1 0,-1-1 0,1 1 0,-1 0 0,1 0 0,-1-1 0,1 1 0,-1 0 0,1 0 0,-1 1 0,0-1 0,1 0 0,-1 0 0,0 0 1,0 1-1,0-1 0,0 1 0,0-1 0,0 1 0,0-1 0,-1 1 0,1 0 0,-1-1 0,1 3 0,0 0-37,-1 0 1,0 0-1,0 0 1,-1-1-1,1 1 1,-1 0-1,0 0 1,0-1-1,0 1 1,0-1-1,0 1 1,-1-1-1,0 1 1,0-1-1,-3 5 1,-42 49-417,33-41 326,9-11 84,1 0 1,1 0 0,-1 0-1,1 1 1,-6 10-1,9-15 36,0 0 0,-1 0 0,1 0 0,0 0 0,0 0 0,0 0 0,-1-1 0,1 1 0,0 0 0,0 0 0,0 0 0,1 0-1,-1 0 1,0 0 0,0 0 0,0 0 0,1 0 0,-1-1 0,1 3 0,0-3-18,0 1 1,0 0-1,0 0 0,0 0 1,0-1-1,0 1 1,0 0-1,1-1 0,-1 1 1,0-1-1,0 0 0,0 1 1,1-1-1,-1 0 1,0 0-1,0 1 0,1-1 1,1-1-1,49 1-912,52-7 0,30-2 352,-123 9 579,87 4-61,-87-3 80,-1 1 0,0 0 1,1 1-1,-1 0 1,0 0-1,0 1 0,10 6 1,-19-10 17,-1 0 0,0 0 0,0 0 0,1 0 0,-1 0 0,0 1 0,0-1 0,1 0 0,-1 0 0,0 0 1,0 0-1,1 1 0,-1-1 0,0 0 0,0 0 0,0 0 0,1 1 0,-1-1 0,0 0 0,0 0 0,0 1 0,0-1 0,0 0 0,1 0 0,-1 1 1,0-1-1,0 0 0,0 1 0,0-1 0,0 0 0,0 0 0,0 1 0,0-1 0,0 0 0,0 1 0,0-1 0,0 0 0,0 0 0,-1 1 0,1-1 1,-1 1 175,1-1 0,-1 1 1,0-1-1,0 1 1,0-1-1,1 1 0,-1-1 1,0 0-1,0 0 1,0 1-1,0-1 0,0 0 1,0 0-1,0 0 1,1 0-1,-3 0 0,-8 0-24,0 0 1,0 0-1,0-1 0,0-1 0,1 0 1,-1 0-1,0-1 0,1-1 0,0 0 0,-1 0 1,2-1-1,-1 0 0,0 0 0,1-1 0,0-1 1,-16-14-1,24 20-176,0 0 0,-1-1 0,1 1 0,0 0 0,0-1 1,0 1-1,0-1 0,0 0 0,0 1 0,0-1 0,0 0 0,1 1 0,-1-1 0,1 0 0,-1 0 1,1 1-1,0-1 0,-1 0 0,1 0 0,0 0 0,0 0 0,1 1 0,-1-1 0,0 0 0,1 0 1,-1 0-1,1-2 0,1 2-83,0 1 1,-1-1-1,1 0 1,0 0-1,0 1 1,0-1-1,0 1 1,0-1-1,0 1 1,1 0-1,-1 0 1,0 0-1,1 0 1,-1 0-1,1 1 1,-1-1-1,1 1 1,-1 0-1,4-1 1,8 0-793,-1 0 0,1 1 0,-1 1 1,24 3-1,13 9-1839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3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12923,'-2'0'7612,"-12"1"-3166,-13 20-3722,16-11-661,0 1-1,1 0 0,0 1 0,1 0 0,1 0 0,-1 1 0,2 0 0,0 1 0,-6 16 0,12-28-70,0-1 1,1 1-1,-1 0 1,1 0-1,0-1 1,-1 1 0,1 0-1,0 0 1,0 0-1,0-1 1,1 1-1,-1 0 1,0 0-1,1 0 1,-1-1 0,1 1-1,-1 0 1,1 0-1,0-1 1,0 1-1,-1-1 1,1 1-1,2 2 1,-1-3 1,1 1-1,-1-1 1,0 0 0,0 0-1,1 1 1,-1-1 0,1-1-1,-1 1 1,1 0 0,-1-1-1,1 1 1,-1-1 0,1 0-1,3 0 1,10-1 6,-1 0 0,0-1 0,0-1 0,18-6 0,-12 4 24,0-2 1,0 0-1,0-1 0,-1-2 0,-1 0 0,1 0 0,-2-2 0,0-1 0,31-27 1,-48 51 255,-4 7-224,2-15-56,0 0 0,1 0 0,0 0 0,-1 0 0,1 0 0,0 0 1,1 0-1,-1 0 0,0 0 0,1 0 0,0 0 0,0 0 0,0-1 0,0 1 1,0 0-1,0 0 0,1-1 0,-1 1 0,3 3 0,0-3-9,-1 0-1,1 0 1,-1 0-1,1 0 1,0 0-1,0-1 1,0 0-1,1 1 1,-1-2-1,1 1 1,4 1-1,8 1-26,1-1 0,-1 0 1,0-2-1,1 0 0,25-2 0,-38 1-14,1-1 1,-1 1-1,0-1 0,0-1 0,0 1 1,7-3-1,-11 3-59,1 0 0,-1 1 0,1-1 0,-1 0 0,0 0 1,1 0-1,-1 0 0,0 0 0,0 0 0,1 0 0,-1-1 0,0 1 0,0 0 0,0-1 1,-1 1-1,1-1 0,0 1 0,0-1 0,-1 1 0,1-1 0,-1 1 0,1-4 0,1-15-1740,5-1-276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3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12803,'50'4'7194,"-34"-4"-6578,0 1-1,-1 1 1,1 0 0,0 1-1,-1 1 1,29 11 0,-42-15-618,-1 1 0,1-1 1,-1 1-1,0 0 1,1 0-1,-1 0 1,0 0-1,1 0 1,-1 0-1,0 0 1,0 0-1,0 1 1,0-1-1,0 0 0,0 1 1,0-1-1,0 1 1,-1-1-1,2 3 1,-2-3-39,0 0 0,0 0 0,0 1 0,-1-1-1,1 0 1,0 1 0,0-1 0,-1 0 0,1 0 0,-1 1 0,1-1 0,-1 0 0,1 0 0,-1 0 0,0 0 0,0 0 0,1 0 0,-3 2 0,-2 2-132,0-1 1,-1 0 0,1 0 0,-1 0-1,0 0 1,0-1 0,-11 4 0,-17 5-360,-47 10 0,78-19-588,13-1 514,17 0-238,17 0-493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3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83 147 10570,'-21'9'1959,"-36"25"-1,57-34-1911,0 0 1,-1 0-1,1 1 1,0-1-1,-1 0 1,1 1-1,0-1 0,0 0 1,-1 0-1,1 1 1,0-1-1,0 1 0,0-1 1,-1 0-1,1 1 1,0-1-1,0 0 0,0 1 1,0-1-1,0 1 1,0-1-1,0 1 0,0-1 1,0 0-1,0 1 1,0-1-1,0 1 0,0-1 1,0 0-1,0 1 1,0-1-1,1 1 0,-1-1 1,13 11 915,23 2 175,-23-11-823,1 1 1,0-2-1,0 0 0,0-1 1,0 0-1,16-2 1,-23 1-239,1 0 0,-1-1 0,1 1 0,-1-1 0,0-1 0,1 1 0,-1-1 0,-1-1 1,1 1-1,0-1 0,-1 0 0,12-10 0,-18 13-49,1 1 0,0-1 0,0 0-1,-1 0 1,1 0 0,-1 0 0,1 0 0,-1-1 0,1 1 0,-1 0 0,1 0-1,-1 0 1,0 0 0,0 0 0,0 0 0,0-1 0,0 1 0,0 0-1,0 0 1,0 0 0,0 0 0,-1-3 0,0 1 72,0 0 0,-1-1-1,1 1 1,-1 0 0,0 0 0,0 0 0,-4-5-1,-6-3 374,1-1-1,-22-14 0,28 23-378,-106-74 1409,187 91-4752,-14-3 1087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3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18 171 11106,'-5'9'964,"-7"16"1630,12-25-2530,0 1 1,0 0 0,0 0 0,0-1 0,0 1-1,0 0 1,0-1 0,1 1 0,-1 0 0,0-1-1,0 1 1,1-1 0,-1 1 0,0 0 0,1-1-1,-1 1 1,1-1 0,-1 1 0,1-1 0,-1 1-1,1-1 1,-1 1 0,1-1 0,0 0-1,-1 1 1,1-1 0,-1 0 0,1 0 0,0 1-1,-1-1 1,1 0 0,0 0 0,0 0 0,-1 0-1,1 0 1,1 0 0,80 14 2317,-72-14-2249,-1 1-1,1-1 1,-1 0 0,1-1-1,-1 0 1,0-1 0,10-3-1,-17 5-90,-1 0 1,0-1-1,1 1 0,-1-1 0,0 1 0,1-1 0,-1 1 0,0-1 0,0 0 0,1 0 1,-1 0-1,0 0 0,0 0 0,0 0 0,0 0 0,0 0 0,0 0 0,-1 0 0,1 0 1,0-1-1,-1 1 0,1 0 0,0 0 0,-1-1 0,1-1 0,-1 1 76,0 0-1,0-1 0,-1 1 1,1 0-1,-1-1 0,1 1 1,-1 0-1,0 0 0,0 0 1,0 0-1,0 0 0,0 0 1,0 0-1,-2-2 1,-5-6 446,-1 1 1,0-1 0,0 2 0,-15-12 0,-96-68 2863,109 75-2881,16 7-223,21 3-242,-25 3-100,25 0-974,-1 2 0,0 0 0,0 2 0,0 0 1,36 13-1,-16-1-2239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3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12459,'40'-26'6369,"-43"47"-1232,0 18-3360,-4 2-201,2 0-752,0-4-336,4-9-1056,-1-7-704,2-5-1601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0 12443,'32'2'8348,"7"6"-5594,-26-4-2844,0-1 0,1-1 1,22 1-1,-9-2 140,1-2-1,-1-1 0,38-7 1,-65 8-51,1 1 0,-1 0 0,0 0 0,1 0 0,-1-1 0,1 1 0,-1 0 0,1 0 1,-1 0-1,1 0 0,-1 0 0,0 0 0,1 0 0,-1 0 0,1 0 0,-1 0 0,1 0 0,-1 0 1,1 0-1,-1 0 0,1 0 0,-1 0 0,0 1 0,1-1 0,-1 0 0,1 0 0,-1 1 0,1-1 1,-1 0-1,0 0 0,1 1 0,-1-1 0,0 0 0,1 1 0,-1-1 0,0 1 0,0-1 0,1 0 1,-1 1-1,0-1 0,0 1 0,0-1 0,0 0 0,1 1 0,-1-1 0,0 1 0,0-1 0,0 1 1,0-1-1,0 1 0,0-1 0,0 1 0,0-1 0,-1 1 0,-10 29 65,7-22-48,-33 72 84,-45 120 162,79-193-278,1 1 1,0-1-1,1 1 0,0-1 1,0 1-1,1 8 1,0-15 13,0 0 0,0 0 0,0 0 0,0 1 0,0-1 0,0 0 0,1 0 0,-1 0 0,0 0 0,1 0 0,-1 1 1,1-1-1,0 0 0,-1 0 0,1 0 0,0 0 0,-1-1 0,1 1 0,0 0 0,0 0 0,0 0 0,0-1 0,0 1 0,0 0 0,0-1 0,0 1 1,0-1-1,0 1 0,0-1 0,0 1 0,1-1 0,-1 0 0,0 0 0,0 0 0,0 1 0,0-1 0,1 0 0,-1 0 0,0-1 0,0 1 0,0 0 1,0 0-1,1-1 0,0 1 0,12-2 53,-10 2-63,-1 0 0,0 0 0,0-1 0,1 1 0,-1-1 0,0 1 0,0-1 0,0 0 0,0-1-1,6-2 1,-10 4 18,1 0 0,0-1 0,0 1 0,0 0 0,0-1 0,0 1 0,0 0 0,-1-1 0,1 1 0,0 0 0,0-1-1,0 1 1,-1 0 0,1 0 0,0-1 0,0 1 0,-1 0 0,1 0 0,0-1 0,-1 1 0,1 0 0,0 0 0,-1 0 0,1 0 0,0 0-1,-1 0 1,1-1 0,0 1 0,-1 0 0,1 0 0,0 0 0,-1 0 0,1 0 0,-1 0 0,1 0 0,0 0 0,-1 1 0,-25-5 131,7 2-97,-223-32 1344,169 19-1171,-74-19-2509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13635,'-4'-48'5585,"7"44"-3208,13-1-1249,8 5 0,12 10-240,3-2-120,0 4-527,0-4-474,-3 0-1359,-10 2-1160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14131,'0'0'5968,"0"4"-4574,-1 12-797,-1 1-1,0-1 1,-1 0 0,-1 0 0,-1-1 0,-10 28 0,-3-5-460,-31 51-1,11-23-8,43-72-144,-1 0 0,1 1 0,-1 0-1,2 0 1,-1 0 0,0 1 0,1-1-1,0 1 1,0 1 0,0-1 0,1 1 0,-1 0-1,1 0 1,-1 1 0,11-3 0,-6 3-183,0 0 0,0 0 0,0 1 1,1 1-1,-1 0 0,0 0 0,0 1 1,1 0-1,10 4 0,0 0-281,55 11-754,-70-15 1230,0 0 0,-1-1 0,1 0 0,0-1 0,0 1 0,-1-1 0,1-1 0,0 1 0,8-4 0,-13 4 83,1 0 0,-1 0 0,0-1 0,0 1 0,0-1 0,0 1 0,0-1 0,0 0 0,0 1 0,0-1 0,-1 0 0,1 0 0,0-1 1,-1 1-1,0 0 0,0 0 0,0-1 0,1-2 0,0 0 129,-1 0 1,0-1 0,0 1 0,0 0 0,-1-1 0,0 1 0,0-1-1,-2-6 1,0-1 102,0 1 0,-1-1-1,-1 1 1,0 0 0,-1 0 0,-10-19-1,1 18-2117,16 22-896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84 13683,'-10'-8'5737,"-8"-5"-3672,20 3-1049,13-5-240,27 2-920,8-1-576,14 4-1393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18 176 12115,'25'41'4905,"-25"-48"-2753,-2-1-472,-3-7-319,0-6-281,-12-11-600,12-2-256,1-4-688,0 3-584,4 9-1145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11218,'2'-27'10639,"0"18"-10123,0 1 0,0-1 0,7-15 0,-7 22-434,-1-1-1,1 1 0,0 0 1,0 0-1,1 0 1,-1 0-1,0 0 0,1 0 1,-1 1-1,1-1 1,-1 1-1,1-1 1,0 1-1,0 0 0,0 0 1,-1 1-1,1-1 1,0 0-1,0 1 1,0 0-1,0 0 0,0 0 1,0 0-1,0 0 1,0 0-1,0 1 1,0-1-1,0 1 0,0 0 1,-1 0-1,1 0 1,0 1-1,0-1 0,-1 0 1,1 1-1,2 2 1,-3-2-83,0 1 0,-1-1 1,1 1-1,-1-1 0,1 1 0,-1-1 1,0 1-1,0 0 0,-1-1 0,1 1 1,0 0-1,-1 0 0,0 0 1,0 0-1,0-1 0,0 1 0,0 0 1,0 0-1,-1 0 0,1 0 0,-1-1 1,0 1-1,0 0 0,0 0 0,0-1 1,-2 3-1,-3 8 13,-1-1 0,-1-1 0,-17 21 0,20-26-7,1 0-2,-9 11-14,-2-1 0,-19 18-1,151-43-2539,-110 9 2468,50 5-580,-55-5 638,1 1-1,-1-1 1,1 1 0,-1 0 0,1 0-1,-1 0 1,1 0 0,-1 0 0,0 1 0,0-1-1,0 1 1,0-1 0,0 1 0,0 0 0,0 0-1,0 0 1,-1 0 0,3 3 0,-3-3 32,-1-1 0,1 1 1,-1 0-1,0-1 1,0 1-1,1-1 0,-1 1 1,0-1-1,0 1 0,0 0 1,-1-1-1,1 1 1,0-1-1,-1 1 0,1-1 1,-1 1-1,1-1 0,-1 1 1,0-1-1,1 1 1,-1-1-1,0 0 0,0 1 1,0-1-1,-2 1 0,-33 31 319,27-26-250,2-1-53,-3 3-84,-1 0 0,0 0-1,-1-2 1,0 1 0,-20 8 0,18-12-1095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14587,'16'-2'1281,"25"-4"1141,-41 6-2349,1 0 1,-1 0-1,1 0 1,0 0-1,-1-1 1,1 1-1,-1 0 1,1 0-1,0-1 1,-1 1-1,1 0 1,-1-1-1,1 1 1,-1 0-1,1-1 1,-1 1-1,1-1 1,-1 1-1,0-1 1,1 1 0,-1-1-1,0 1 1,1-1-1,-1 1 1,0-1-1,0 0 1,1 1-1,-1-1 1,0 1-1,0-1 1,0 0-1,0 1 1,0-1-1,0 1 1,0-1-1,0 0 1,0 1-1,0-1 1,0 0-1,0 1 1,0-1-1,-1 1 1,1-1-1,-1 0 1,-1-6 137,0 0 1,0 0-1,0 0 1,1 0-1,0 0 0,0 0 1,1 0-1,-1 0 1,2 0-1,-1 0 0,1 0 1,3-12-1,1-3 66,2 0-1,14-33 1,-17 45-210,18-37 167,-20 45-210,-1-1 1,1 0-1,0 0 1,0 1-1,0-1 1,0 1-1,0 0 1,1-1-1,-1 1 0,1 0 1,0 0-1,3-2 1,-4 4-22,-1 0 0,0-1-1,0 1 1,0 0 0,0 0 0,0 0 0,0-1 0,0 1 0,0 0 0,1 1-1,-1-1 1,0 0 0,0 0 0,0 0 0,0 1 0,0-1 0,0 0 0,0 1-1,0-1 1,0 1 0,0-1 0,0 1 0,0 0 0,0-1 0,0 1 0,0 0-1,-1 0 1,1 0 0,0-1 0,0 1 0,-1 0 0,1 0 0,-1 0 0,1 0-1,-1 0 1,1 0 0,-1 0 0,0 0 0,1 2 0,0 1-13,0 0 1,0-1-1,0 1 0,-1 0 1,1 0-1,-1 0 1,0 0-1,0 0 0,0 0 1,-2 5-1,-1 1-28,-1 0 0,0 0 0,-1-1-1,-9 15 1,-7 14-28,21-38 64,-1 1 0,1 0 0,0-1 0,0 1 1,-1 0-1,1-1 0,0 1 0,0 0 0,0-1 0,0 1 1,0 0-1,0-1 0,0 1 0,0 0 0,0-1 0,0 1 1,0 0-1,1 0 0,-1-1 0,0 1 0,0-1 0,1 1 0,-1 0 1,0-1-1,1 1 0,-1-1 0,1 1 0,0 0 0,21 11-52,29-4 0,-34-7 59,0 0 0,0-1-1,0 0 1,1-2 0,-1 0-1,0-1 1,30-9 0,-28-3 11,-18 14-8,-1 0 0,1-1 0,0 1 0,0 0 0,0 0 0,0 0-1,1 0 1,-1 0 0,0 0 0,0 0 0,1 1 0,-1-1 0,0 0 0,1 1-1,-1-1 1,1 1 0,-1-1 0,1 1 0,-1 0 0,1-1 0,-1 1 0,1 0 0,-1 0-1,1 0 1,2 1 0,13 4-98,-1 1-1,1-2 0,1-1 1,-1 0-1,0-1 1,19 0-1,-28-2-263,0 0 0,0-1 0,0 0 0,0 0 0,0-1 0,-1 0 0,1-1-1,0 1 1,-1-2 0,1 1 0,-1-1 0,0 0 0,0 0 0,-1-1 0,1 0 0,5-6 0,3-8-3274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12883,'14'2'4969,"19"2"-3609,-6 0-392,8-4-352,-8 3-343,-7-1-434,-9 1-167,-19 11-216,-8-1-152,-23 7 176,-4-1 112,0-4 272,7-2 120,20-6 40,9-4 24,23 0-176,4 0-248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73 296 12859,'-4'-3'697,"1"1"0,0-1 0,0 0 0,0 0 0,0 0 1,0-1-1,0 1 0,1-1 0,0 1 0,0-1 0,0 0 0,0 0 1,0 0-1,-1-5 0,2 1-221,-1 1 0,1-1 0,0 0 1,0 1-1,1-1 0,0 0 0,3-13 1,-2 12-383,1 0 0,0-1 0,0 1 0,1 0 1,1 0-1,-1 1 0,1-1 0,1 1 1,0 0-1,0 0 0,0 0 0,1 1 1,10-11-1,-9 13-106,0 0-1,0 0 1,0 1 0,15-6 0,-21 9-23,1 0-1,0 0 1,-1 0-1,1 1 1,0-1-1,0 1 1,0-1-1,-1 1 1,1 0-1,0 0 1,0-1 0,0 1-1,0 1 1,0-1-1,-1 0 1,1 0-1,0 1 1,0-1-1,0 1 1,-1-1-1,1 1 1,0 0-1,-1 0 1,1 0 0,0 0-1,-1 0 1,2 1-1,-2-1-1,-1 0 1,1 0-1,-1 0 0,1 1 0,-1-1 0,0 0 0,0 0 1,0 0-1,1 0 0,-1 0 0,0 0 0,0 1 0,-1-1 1,1 0-1,0 0 0,0 0 0,-1 0 0,1 0 1,0 0-1,-1 0 0,1 0 0,-1 0 0,1 0 0,-1 0 1,0 0-1,1 0 0,-2 1 0,-23 24-248,12-16 296,-1-1 0,-1 0 0,0-1 0,-31 13 0,-14 7 550,60-28-555,0 0 0,0 0 1,1 0-1,-1 0 0,0 0 0,0 0 1,1 0-1,-1 0 0,0 0 0,0 0 0,0 0 1,0 0-1,1 0 0,-1 1 0,0-1 0,0 0 1,0 0-1,0 0 0,1 0 0,-1 0 1,0 1-1,0-1 0,0 0 0,0 0 0,0 0 1,0 0-1,1 1 0,-1-1 0,0 0 0,0 0 1,0 0-1,0 1 0,0-1 0,0 0 0,0 0 1,0 1-1,0-1 0,0 0 0,0 0 1,0 0-1,0 1 0,0-1 0,0 0 0,0 0 1,0 0-1,-1 1 0,1-1 0,0 0 0,0 0 1,0 0-1,0 0 0,0 1 0,0-1 1,0 0-1,-1 0 0,1 0 0,0 0 0,0 1 1,0-1-1,0 0 0,-1 0 0,1 0 0,0 0 1,0 0-1,0 0 0,-1 0 0,23 5 10,-17-4-9,17 2 29,100 20-1518,-2 9-4640,-109-28 5351,-1 0 254,1 0 0,-1-1 0,1-1 0,-1 1 0,1-2 0,0 1 0,17-1 0,-28-3 888,0 0 1,0 0-1,0 0 0,0 0 1,-1 1-1,1-1 0,-1 0 0,1 0 1,-1 0-1,0 1 0,0-1 0,-1-2 1,0 1 142,-6-18 1104,1 0 0,-5-26 0,3 11-984,9 32-1611,3 5-741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19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0 254 15003,'56'44'5617,"-42"-68"-4168,4-7-65,10-11-312,9-5-136,7-7-87,6 7-121,-12 18-104,-14 6-56,-8 26-288,-11 5-72,3 18-64,-6 10-112,-2 13-496,0 4-336,0-4-1008,3-5-625,0-16-792</inkml:trace>
  <inkml:trace contextRef="#ctx0" brushRef="#br0" timeOffset="1">277 282 14003,'-108'-41'5513,"125"41"-3448,13 2-465,14 5-712,10-3-160,4 8-912,-4-4-624,1-2-1008,-9-1-641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15435,'41'90'6234,"-41"-95"-3458,0-7-959,5-20-505,-1-10-248,8-22-760,1 4-416,-3 7-992,3 10-728,3 27-585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7:2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50 202 11394,'-36'55'4423,"28"-48"-1434,4-13-1714,3-12-95,3 8-832,0 0 1,1 0-1,1 0 1,-1 0 0,2 1-1,-1 0 1,2-1-1,-1 1 1,10-11 0,-8 3 133,3-3 77,-10 20-548,1-1 0,-1 1 0,0-1 0,1 1 0,-1 0 0,1-1 0,-1 1 1,0 0-1,1 0 0,-1-1 0,1 1 0,-1 0 0,1 0 0,-1 0 0,1-1 0,-1 1 0,1 0 0,-1 0 0,1 0 0,-1 0 0,1 0 0,-1 0 0,1 0 0,-1 0 0,1 0 0,-1 0 0,1 0 1,-1 1-1,1-1 0,-1 0 0,1 0 0,-1 0 0,1 1 0,0-1 0,9 7-7,0 1-1,0 0 1,0 0 0,-1 1 0,0 1 0,-1-1-1,8 12 1,29 31 61,-44-51-60,0 1 0,0-1 0,0 0 0,0 0 0,0 0 1,0 0-1,1 0 0,-1 0 0,0 0 0,1-1 0,-1 1 1,0 0-1,1-1 0,-1 1 0,1-1 0,-1 1 0,1-1 0,-1 0 1,1 0-1,-1 0 0,1 1 0,1-2 0,-2 1 48,0-1-1,0 0 1,0 1-1,-1-1 1,1 0 0,0 0-1,0 0 1,-1 0-1,1 0 1,0 0-1,-1 0 1,1 0-1,-1 0 1,1 0 0,-1 0-1,0 0 1,1 0-1,-1-1 1,0 1-1,0 0 1,0-2-1,1-8 387,-1-1-1,0 1 0,-1 0 0,-2-13 1,-1 3-104,1 11-148,1-1 1,1 1-1,0-1 1,0 1-1,1-13 1,1 21-241,-1 0 1,0 0 0,1-1-1,-1 1 1,1 0-1,0 0 1,0 0 0,0 0-1,0 0 1,0 0-1,0 0 1,0 0 0,1 0-1,-1 0 1,1 0-1,-1 1 1,1-1 0,0 1-1,-1-1 1,1 1-1,0 0 1,0 0-1,0 0 1,0 0 0,0 0-1,1 0 1,-1 0-1,0 1 1,3-1 0,22-3-2473,10 7-2785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3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12403,'31'-74'5265,"-33"87"-3313,-16 4-600,10 5-303,12 8-481,-4-1-96,9-5-312,-2-3-48,12-11-88,15-3-64,2-7-72,0-8-152,-12-2-368,-9-5-256,-7 4-761,0 1-255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3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83 11899,'-65'-83'4665,"92"83"-3041,-2 4-424,4-4-360,3 1-320,-2-1-584,-8-3-480,-5 1-1688</inkml:trace>
  <inkml:trace contextRef="#ctx0" brushRef="#br0" timeOffset="1">0 103 12315,'12'1'4225,"25"1"-3953,4 1-24,17-3-336,9-3-593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111 265 14707,'2'-2'356,"-1"0"-1,1 0 1,0 1-1,-1-1 1,1 0-1,-1 0 1,0-1-1,1 1 1,-1 0-1,0 0 1,0 0-1,-1-1 0,1 1 1,0-1-1,0-3 1,-2 3-126,0 0-1,1 0 1,-1 0-1,-1 1 1,1-1 0,0 0-1,-1 0 1,1 1-1,-1-1 1,0 0-1,0 1 1,-3-3 0,0-2 102,-15-17 929,1 0 0,1-2 1,-25-47-1,42 73-1247,1-1 1,-1 0-1,1 0 0,-1 1 1,1-1-1,0 0 1,-1 0-1,1 0 0,0 0 1,0 1-1,-1-1 0,1 0 1,0 0-1,0 0 1,0 0-1,0 0 0,0 0 1,0 0-1,0 1 1,1-1-1,-1 0 0,0 0 1,0 0-1,1 0 0,-1 0 1,1 1-1,-1-1 1,0 0-1,1 0 0,-1 1 1,1-1-1,0 0 1,-1 1-1,1-1 0,0 0 1,-1 1-1,1-1 0,0 1 1,0-1-1,-1 1 1,1 0-1,0-1 0,0 1 1,0 0-1,0-1 0,-1 1 1,1 0-1,1 0 1,6-1-26,-1 1 1,0 0-1,0 0 0,14 2 1,0 2-15,0 0 1,0 1-1,37 15 1,-47-16-37,-1 1 1,1 0-1,-1 1 1,0 1-1,0-1 1,0 1-1,-1 1 1,14 14-1,-21-19 48,0 0 0,0 0 0,-1 0 0,1 0 0,-1 0 0,1 0 0,-1 1 0,0-1 0,0 0 0,-1 1 1,1-1-1,-1 1 0,0-1 0,1 1 0,-1-1 0,-1 0 0,1 1 0,-1-1 0,1 1 0,-1-1 0,0 0 0,0 1 0,0-1 0,-1 0 0,1 0 0,-1 0 0,0 0 0,1 0 0,-1 0 0,-3 2 0,-3 6 29,0-1 1,-1-1-1,0 0 0,-1 0 1,0 0-1,-18 11 0,19-14-71,0 0-1,-1 0 1,0-1-1,0 0 1,0-1-1,0 0 1,-1 0-1,0-1 1,-17 3-1,27-6-13,0 0 0,0 0 0,0 0-1,0 0 1,0 0 0,0 0 0,0 0-1,1 0 1,-1 0 0,0-1 0,0 1-1,0 0 1,0 0 0,0-1 0,0 1 0,1-1-1,-1 1 1,0-1 0,-1 0 0,2 0-44,0 0 0,0 1 0,0-1 0,0 0 0,0 0 0,0 0 0,0 1 0,0-1 0,0 0 0,0 0 0,0 0 0,0 1 0,1-1 0,-1 0 0,0 0 0,1 1 0,-1-1 0,0 0 0,1 1 0,-1-1 0,1 0 0,0 0 0,19-24-3175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409 69 12419,'-75'-45'4389,"65"36"-1775,15 5-1696,19 6-1024,-19-1 371,151-8 411,-10 1-525,-145 6-141,0 0 0,0 0 0,0 0 0,1 0 0,-1 0 0,0 0 0,0 0 1,0 0-1,0 1 0,0-1 0,0 0 0,1 1 0,-1-1 0,0 1 0,0-1 0,0 1 0,0 0 0,0-1 0,-1 1 0,1 0 1,0 0-1,0 0 0,0-1 0,-1 1 0,1 0 0,0 0 0,-1 0 0,1 0 0,-1 0 0,1 0 0,-1 1 0,1-1 1,-1 0-1,0 0 0,0 0 0,0 0 0,1 0 0,-1 1 0,0-1 0,0 0 0,-1 2 0,0 5 102,-1 0 0,0 0 0,0 0 0,-7 15 0,3-10-27,-45 115 545,-28 76-359,67-166-220,2 1 1,1 0-1,-5 57 1,13-86-28,1 0 0,0 0 0,1 0-1,3 15 1,-4-22-9,0-1-1,1 1 1,-1-1-1,1 0 1,0 1-1,0-1 1,0 0-1,0 0 1,0 0-1,0 0 0,0 0 1,1 0-1,-1 0 1,1 0-1,0 0 1,-1-1-1,1 1 1,0-1-1,0 1 1,0-1-1,0 0 1,0 1-1,3 0 1,-5-2-5,1 0 0,-1 0 0,0 0 0,1 0 1,-1 0-1,1 0 0,-1 0 0,0 0 0,1 0 0,-1 0 0,0 0 1,1 0-1,-1 0 0,1-1 0,-1 1 0,0 0 0,1 0 1,-1 0-1,0-1 0,1 1 0,-1 0 0,0 0 0,0-1 0,1 1 1,-1 0-1,0-1 0,0 1 0,1 0 0,-1-1 0,0 1 1,0 0-1,1-1 0,-1 0 30,0 1 0,0-1 1,0 0-1,0 1 0,0-1 1,0 1-1,0-1 0,0 0 1,-1 1-1,1-1 0,0 1 1,0-1-1,0 1 0,-1-1 1,1 1-1,0-1 0,-1 1 0,1-1 1,0 1-1,-1-1 0,1 1 1,-1-1-1,1 1 0,-1 0 1,1-1-1,-1 1 0,1 0 1,-1-1-1,0 1 0,-16-12 147,-1 2-1,-1 0 1,1 1-1,-1 1 1,-1 0-1,0 2 1,0 0 0,-27-4-1,-271-38-1825,301 44-829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14235,'4'0'5113,"12"8"-4065,7 0-175,14 0-257,13 0-56,6-8-416,-3 0-376,-10 0-832,-13 2-409,-12-2-2216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1 748 11843,'21'-15'4641,"20"-9"-2857,32-33-832,21-11-8,21-19-224,12-10-263,24-2-369,-8 0-56,-21 8-232,-16 19-473,-57 33-1711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1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21 13827,'-8'2'1168,"-63"20"5526,-1 7-4512,63-25-2068,-1 1 1,1 0-1,0 0 1,1 1 0,-1 0-1,1 1 1,0 0-1,1 0 1,0 1-1,0 0 1,-11 16-1,17-23-112,0 1-1,0-1 0,0 0 0,1 1 0,-1-1 0,0 1 1,1-1-1,-1 1 0,1-1 0,-1 1 0,1 0 0,0-1 1,0 1-1,0 0 0,0-1 0,0 1 0,0-1 1,0 1-1,0 0 0,1-1 0,-1 1 0,1-1 0,-1 1 1,1 0-1,1 1 0,-1-1-9,1 0 0,0 0 1,0-1-1,1 1 0,-1-1 0,0 1 0,0-1 1,1 0-1,-1 0 0,0 0 0,1 0 0,-1 0 1,1 0-1,2 0 0,9 1-51,1-1-1,-1 0 0,0 0 1,21-3-1,20-6-979,-1-3 0,0-1 0,92-37-1,-140 48 973,0-1 1,-1 0-1,1 0 0,-1-1 0,0 1 0,0-1 0,0-1 0,0 1 0,0-1 0,-1 1 0,1-1 0,-1 0 0,0-1 0,0 1 0,-1-1 0,1 0 0,-1 0 0,5-9 0,16-61 1738,-24 75-1646,0 0-1,0 0 1,0 0-1,0 1 1,0-1-1,0 0 1,0 0-1,0 0 1,0 0 0,0 0-1,0 0 1,1 0-1,-1 0 1,0 1-1,0-1 1,0 0-1,0 0 1,0 0-1,0 0 1,0 0-1,0 0 1,0 0-1,1 0 1,-1 0-1,0 0 1,0 0 0,0 0-1,0 0 1,0 0-1,0 0 1,1 0-1,-1 0 1,0 0-1,0 0 1,0 0-1,0 0 1,0 0-1,0 0 1,1 0-1,-1 0 1,0 0 0,0 0-1,0 0 1,0 0-1,0 0 1,0 0-1,0 0 1,0 0-1,1 0 1,-1 0-1,0-1 1,0 1-1,0 0 1,0 0-1,0 0 1,0 0 0,0 0-1,0 0 1,2 13 606,-15 144 208,6-131-743,2-19 63,3-15-8,5 6-230,-1 0 1,1 0-1,0 1 1,0 0 0,0-1-1,0 1 1,0 0 0,0 1-1,4-2 1,5-1-135,12-4-972,2 0-1,-1 2 1,27-2-1,-30 6-1195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11306,'8'6'6715,"4"-9"-3764,19-19-2017,-25 17-689,112-99 1477,9-19 249,-126 123-1953,-1 0 1,0-1-1,1 1 0,-1 0 1,0 0-1,0-1 0,1 1 1,-1 0-1,0 0 0,1-1 0,-1 1 1,1 0-1,-1 0 0,0 0 1,1 0-1,-1 0 0,1-1 0,-1 1 1,0 0-1,1 0 0,-1 0 1,1 0-1,-1 0 0,0 0 1,1 0-1,-1 0 0,1 1 0,-1-1 1,0 0-1,1 0 0,-1 0 1,1 0-1,0 1 0,8 15 243,1 36-202,-8-35 25,0-8-152,17 70-412,-17-71-580,2 1 0,-1-1 0,9 15 0,-4-15-2330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14419,'10'2'5129,"24"-1"-4297,18-1-296,15 0-111,3-1-393,-8 1-1393,-9 0-1127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7 137 11682,'-1'1'143,"0"0"0,0 0-1,1 1 1,-1-1 0,1 0-1,-1 0 1,1 0 0,0 1-1,-1-1 1,1 0 0,0 1-1,0-1 1,0 0 0,0 0-1,0 1 1,0-1 0,0 0-1,0 1 1,1-1-1,-1 0 1,0 0 0,1 1-1,-1-1 1,1 0 0,0 0-1,0 2 1,2-2-48,0 0 1,0 0-1,0-1 1,0 1-1,-1-1 1,1 1-1,0-1 1,0 0-1,0 0 1,0-1-1,6 0 1,10-1 132,0 0 0,0-2 0,0 0 1,0-1-1,-1-1 0,31-14 0,-47 19-165,0 0 0,-1 0 0,1 0-1,0 0 1,0 0 0,-1-1 0,1 1 0,0-1-1,-1 1 1,0-1 0,1 1 0,-1-1 0,2-3-1,-3 4 4,0 1-1,1-1 0,-1 0 1,0 0-1,0 0 0,0 0 1,0 1-1,0-1 0,0 0 1,0 0-1,0 0 0,-1 0 1,1 1-1,0-1 0,0 0 1,-1 0-1,1 0 0,0 1 1,-1-1-1,1 0 0,-1 1 1,1-1-1,-1-1 0,-4-2 246,0 0-1,0 0 0,0 1 0,0 0 0,0 0 0,-1 0 0,-9-4 0,-16-5 704,-1 1 0,0 1 1,-43-6-1,167 12-3096,-25 3-13,3-3-458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31 172 12067,'-30'45'4417,"77"-45"-3689,8 0 8,-14-13-128,-9 0-16,-21-1 616,-14-6 249,-11-1 399,-12 1-24,-10-4-343,5 8-369,7-2-560,14 0-88,31 7-704,13-7-336,18 11-944,-3 4-809,-7 5-1816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8:4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13355,'82'2'5617,"-91"22"-2928,0 4-1081,1-1-592,6-1-312,2-6-424,6-2-424,1-8-1224,-5-2-904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9:0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8914,'0'-4'4369,"-8"-17"-520,6 13-1977,7 24-248,-3 7-167,11 42-617,-4 16-144,-4 23-224,0 0-192,-3-21-240,-1-16-208,3-26-424,-3-12-224,2-18-496,-3-3-265,-4-13-1319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238 290 10946,'-8'-10'7710,"1"-8"-6936,-1-1-300,-7-20 97,-29-63 776,39 93-1238,0 0 1,-1-1-1,1 2 1,-2-1-1,1 1 1,-1 0-1,-1 0 1,-8-7 0,13 13-43,0 0 1,-1 0-1,1 0 1,-1 1 0,1-1-1,-1 1 1,0 0 0,1-1-1,-1 2 1,0-1 0,0 0-1,0 1 1,0 0-1,0 0 1,0 0 0,1 0-1,-1 1 1,0-1 0,0 1-1,-6 2 1,3 2 255,13-1-103,15-2-6,50-5 200,-36 1-207,54 3 1,-80-1-190,1 2 0,0-1 1,0 1-1,-1 1 0,1 0 1,-1 0-1,0 1 0,0 0 0,0 1 1,8 5-1,-13-8-14,-1 0 1,-1 1-1,1-1 1,0 1-1,-1-1 1,1 1-1,-1 0 1,0 0 0,1 0-1,-2 0 1,1 0-1,0 1 1,-1-1-1,1 0 1,-1 1-1,0 0 1,1 5-1,-2-4 14,0 0-1,0 1 1,0-1-1,-1 0 0,1 0 1,-1 1-1,-1-1 1,1 0-1,-1 0 1,-4 9-1,-3 2 110,-1 0-1,0-2 1,0 1-1,-2-1 1,-25 25-1,23-27-50,0-1 0,0 0 0,-2-1 0,1-1 0,-1 0 0,0-1 0,-33 11 0,48-18-125,-1 0 0,1-1 0,0 1 0,-1-1 0,1 0 0,-1 1 0,0-1 0,1 0 0,-1 0 0,1 0 0,-1 0 0,1 0 0,-1 0 0,1 0 0,-1-1 0,0 1 0,1 0 0,-1-1 0,1 1 0,0-1 0,-1 0 0,1 1 0,-1-1 0,1 0 0,-2-1 0,3 0-94,0 1-1,-1-1 1,1 1-1,0 0 1,0-1-1,0 1 1,0-1 0,0 1-1,1 0 1,-1-1-1,0 1 1,1-1-1,-1 1 1,1 0-1,-1 0 1,1-1-1,-1 1 1,1 0-1,0 0 1,0-1-1,0 1 1,0 0-1,0 0 1,0 0-1,0 0 1,2-1-1,37-34-5943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9:0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10586,'5'0'4833,"-4"13"-1464,4 15-1665,6 26-407,-14 11-233,2 14-456,-6-1-272,-11-16-296,18-5-304,-3-21-864,3-2-561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9:0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11250,'40'64'8116,"10"29"-5038,24 41-2560,-53-102-566,0-1-1,3 0 0,0-2 1,2-1-1,1-1 0,0-2 1,43 30-1,-57-45-765,-8-6-172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09:0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0 517 20700,'0'-6'216,"17"-17"409,2-13 327,15-32 288,5-10-112,-5-7-392,4 4-223,-11 22-377,-1 17-368,-11 21-1249,-9 3-919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12763,'-1'0'183,"1"-1"1,-1 0 0,1 1-1,0-1 1,-1 0 0,1 1 0,0-1-1,0 0 1,0 0 0,-1 0-1,1 1 1,0-1 0,0 0-1,0 0 1,0 1 0,0-1-1,0 0 1,1 0 0,-1 0 0,0 1-1,0-1 1,0 0 0,1 0-1,-1 1 1,0-1 0,1 0-1,-1 1 1,1-1 0,-1 0-1,1 1 1,-1-1 0,1 1-1,-1-1 1,1 1 0,0-1 0,0 0-1,2-2-30,1 1-1,0-1 0,0 1 1,-1-1-1,1 1 0,8-3 1,14-2 239,0 2 0,0 0 0,0 2 0,0 0 0,39 2 0,270 23 1474,6 31-780,-152-18-687,-2 7 1,239 88-1,-339-95-348,-2 4 0,113 69-1,-140-70-23,-3 1-1,-1 4 0,-2 1 0,48 53 0,-30-17-391,-3 2-1,91 148 1,-112-141-1230,-11-14-632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14587,'14'1'1595,"1"0"0,0 1 0,18 4 1,81 32-658,-70-22 128,17 4 469,122 24 0,-182-43-1497,1-1 1,-1 0-1,1 0 1,-1 0-1,1 0 1,-1 0 0,1 0-1,-1-1 1,1 1-1,-1 0 1,0-1-1,1 1 1,-1-1 0,0 0-1,1 1 1,-1-1-1,0 0 1,0 0-1,1 0 1,-1 0 0,0 0-1,0 0 1,0 0-1,0 0 1,0 0-1,0 0 1,-1 0 0,1-1-1,1-1 1,0-3 134,1 0 0,-1-1 0,0 1 0,1-14 1,0 6 51,-1 3-86,-1-1 1,0 0-1,0 0 1,-1 0-1,0 0 0,-4-16 1,0-33 26,-4-34-1971,5 71 413,-3-17-2374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367 589 10058,'3'10'7721,"-8"-6"-3433,-24-11-2745,26 7-1680,-12-6 249,1 0-1,-1-1 0,2 0 1,-1-1-1,1-1 1,0 0-1,0 0 1,1-2-1,-18-19 1,10 9 2,-131-151 345,150 171-446,0 0 0,1 1-1,-1-1 1,0 0 0,1 0-1,-1 0 1,0 0-1,1 0 1,-1 0 0,1 0-1,-1 0 1,1 0 0,0 0-1,-1 0 1,1 0 0,0-1-1,0 1 1,0 0 0,0 0-1,0 0 1,0 0-1,0 0 1,0 0 0,0-1-1,1 1 1,-1 0 0,0 0-1,1 0 1,-1 0 0,1-1-1,2-1 47,1-1 1,-1 1-1,1 0 0,-1 0 1,1 1-1,8-5 0,15-8 64,1 1 0,1 1-1,0 2 1,0 1 0,55-11-1,-17 3-391,-1-2 0,-1-3-1,106-54 1,-127 56-1609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7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14843,'3'13'5305,"4"45"-4208,-4 25-145,-3 64-160,0 17-64,1 23-288,11-7-216,-1-34-208,4-17-112,-5-53-424,-6-19-328,1-29-1000,0-14-865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12539,'1'-10'5073,"1"-13"-2937,6 20-407,-3 36-81,-5 25-168,2 59-528,-10 21-239,4 28-521,3-8-192,2-20-624,7-21-441,-6-29-1023,-2-12-1033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13491,'-1'0'5313,"9"23"-3177,-3 12-1031,22 37-113,11 21 48,17 11-192,20 3-232,-2-23-448,3-12-192,-14-25-528,-12-11-400,-12-13-1680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1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16 714 14883,'-8'36'6009,"0"-41"-3608,15-4-561,7-27-527,22-16-201,23-42-320,10-25-184,31-8-256,7 10-56,13 13-1064,-16 18-872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53 318 13379,'-9'18'3464,"9"-18"-3420,0 0 1,0 0-1,0 0 1,0 0-1,0 0 1,0 0-1,0 1 1,0-1-1,0 0 1,0 0-1,0 0 1,-1 0-1,1 0 1,0 0-1,0 0 1,0 0-1,0 0 1,0 0-1,0 0 1,0 0-1,0 0 1,-1 0-1,1 0 1,0 0-1,0 0 1,0 0-1,0 0 1,0 0-1,0 0 1,0 0-1,-1 0 1,1 0-1,0 0 1,0 0 0,0 0-1,0 0 1,0 0-1,0 0 1,0 0-1,0 0 1,-1 0-1,1 0 1,0 0-1,0 0 1,0 0-1,0 0 1,0 0-1,0-1 1,0 1-1,0 0 1,0 0-1,0 0 1,0 0-1,0 0 1,0 0-1,-1 0 1,1 0-1,0-1 1,0 1-1,-2-33 3137,0 0-2473,-32-130 311,34 159-1029,0 1 0,0 0 0,0 0-1,1-1 1,0 1 0,-1 0 0,1 0 0,0 0 0,0-1-1,1 1 1,-1 0 0,1 1 0,-1-1 0,1 0-1,0 0 1,0 1 0,0-1 0,1 1 0,-1-1-1,1 1 1,-1 0 0,1 0 0,0 0 0,-1 1-1,5-3 1,2-1-25,1 0 0,-1 1-1,1 0 1,0 1 0,0 0-1,17-3 1,-24 5 32,-1 1 0,0-1 0,0 1 0,1 0 0,-1 0 0,0 0 0,1 0-1,-1 0 1,0 0 0,1 0 0,-1 1 0,0-1 0,0 1 0,1 0 0,-1 0 0,0-1 0,0 1 0,0 1 0,0-1 0,0 0-1,0 0 1,0 1 0,-1-1 0,1 1 0,0 0 0,-1-1 0,1 1 0,-1 0 0,0 0 0,1 0 0,0 3 0,-1-2 7,0 1-1,-1-1 1,0 0 0,1 1 0,-1-1 0,-1 0 0,1 1 0,0-1-1,-1 0 1,0 0 0,1 1 0,-1-1 0,0 0 0,-1 0 0,1 0 0,-1 0-1,1 0 1,-1 0 0,0 0 0,0-1 0,-3 4 0,-10 9 134,0 0 0,-1-1 0,-18 12 0,25-20 3,9-6-135,0 0 0,0 1 0,0-1-1,0 0 1,0 0 0,0 0 0,0 0-1,0 1 1,0-1 0,0 0 0,0 0-1,0 0 1,0 1 0,0-1 0,0 0-1,0 0 1,0 0 0,0 0 0,0 1-1,0-1 1,0 0 0,0 0 0,0 0 0,0 0-1,0 1 1,1-1 0,-1 0 0,0 0-1,0 0 1,0 0 0,0 0 0,0 1-1,0-1 1,1 0 0,-1 0 0,0 0-1,0 0 1,0 0 0,0 0 0,1 0-1,-1 0 1,0 0 0,0 0 0,0 0 0,1 0-1,-1 0 1,0 0 0,0 0 0,1 0-1,19 8 46,27 3-90,-30-8 29,0 0 0,0 0 0,0-2 1,0 0-1,0-1 0,32-4 0,-43 2 6,1 1 0,-1-1 0,0 0 0,0 0 0,0-1 0,0 0 1,0 0-1,-1 0 0,1-1 0,-1 0 0,0 0 0,0 0 0,0 0 1,0-1-1,-1 0 0,0 0 0,0 0 0,0-1 0,-1 1 0,6-13 1,-9 17 3,0 1 1,0-1 0,1 0 0,-1 0-1,0 0 1,0 0 0,1 1 0,-1-1 0,1 0-1,-1 0 1,1 1 0,-1-1 0,1 0-1,-1 1 1,1-1 0,-1 0 0,1 1-1,0-1 1,-1 1 0,1-1 0,0 1 0,0 0-1,-1-1 1,1 1 0,0 0 0,0-1-1,0 1 1,0 0 0,-1 0 0,1 0-1,0-1 1,0 1 0,0 0 0,0 0 0,0 0-1,-1 1 1,1-1 0,0 0 0,1 1-1,2 1 1,-1 1-1,1-1 1,-1 1-1,0 0 1,0 0-1,0 1 1,3 4-1,-1-3 1,0 1-1,1-1 0,-1 0 1,1 0-1,0 0 0,0-1 1,1 0-1,-1 0 0,1-1 0,0 0 1,0 0-1,0-1 0,14 4 1,-16-5-160,0 0 1,0-1 0,0 1-1,0-1 1,0 0 0,0 0-1,0-1 1,0 0 0,0 0-1,0 0 1,0 0-1,0-1 1,-1 1 0,1-1-1,0 0 1,-1-1 0,1 1-1,-1-1 1,0 0 0,0 0-1,5-6 1,2-7-1796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4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31 275 12411,'-10'17'786,"9"-15"-393,0 0 0,0 1-1,0-1 1,-1 0 0,1 0 0,-1 0 0,1 0-1,-1 0 1,0 0 0,-3 3 0,4-10-1,1 1 1,0-1-1,0 1 1,0-1-1,0 0 1,1 1-1,2-9 1,2-20 361,1-6-103,-2 0-1,0-44 1,-7 62-134,10 36-154,11 20-333,15 28-67,-29-58 17,-1 1 1,1-1 0,0 0 0,0 0 0,0-1 0,1 0 0,0 1 0,7 4 0,-10-8 11,1 1 0,-1-1 0,0 0 0,1 0 0,0 0 1,-1 0-1,1 0 0,0-1 0,-1 1 0,1-1 0,0 0 0,-1 0 0,1 0 0,0 0 0,0 0 0,-1 0 0,1-1 0,4-1 0,-3 1 7,0-1-1,0 0 1,0 0-1,-1-1 0,1 1 1,-1-1-1,0 1 1,1-1-1,-1 0 1,0-1-1,2-2 0,2-4 59,-1 1-1,0-1 1,-1 0-1,0-1 1,-1 1-1,0-1 1,0 0-1,2-12 1,-2 14 57,1 17-144,2 17-227,-5-9 36,0-1 1,1 1 0,1-1 0,1 1 0,0-1-1,1 0 1,0-1 0,11 18 0,-17-31 251,1-1-1,-1 0 1,0 0 0,1 0 0,-1 0-1,0 1 1,1-1 0,-1 0 0,0 0-1,1 0 1,-1 0 0,0 0 0,1 0-1,-1 0 1,0 0 0,1 0 0,-1 0-1,0 0 1,1 0 0,-1 0 0,0 0-1,1 0 1,-1 0 0,0 0 0,1-1 0,-1 1-1,0 0 1,0 0 0,1 0 0,-1 0-1,0-1 1,0 1 0,1 0 0,-1 0-1,0-1 1,0 1 0,1 0 0,-1 0-1,0-1 1,0 1 0,1-1 0,11-16 548,-11 15-506,166-231 3077,-167 233-3129,0-1-1,1 1 0,-1-1 1,0 0-1,1 1 1,-1-1-1,0 1 0,1-1 1,-1 1-1,1-1 0,-1 1 1,1-1-1,-1 1 1,1-1-1,-1 1 0,1 0 1,0-1-1,-1 1 1,1 0-1,-1 0 0,1-1 1,0 1-1,-1 0 1,1 0-1,0 0 0,-1 0 1,2 0-1,2 17 277,-2-5-281,20 149-608,-12-75-2691,-6-44 456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47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17036,'1'-3'6161,"12"-10"-5001,15 2-768,24 1-376,10-3-448,4 8-1568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4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12739,'0'-2'12154,"3"-25"-11338,5-58-223,7 49-393,-4 2-560,5 8-1849,7 13-3648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0:4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41 245 13715,'-37'37'5001,"33"-36"-2738,4-9-1354,4-10 9,35-138 3813,-39 155-4725,1 0 0,-1 1 1,0-1-1,0 1 1,1-1-1,-1 0 0,1 1 1,-1-1-1,0 1 1,1-1-1,-1 1 0,1-1 1,-1 1-1,1-1 0,-1 1 1,1 0-1,0-1 1,-1 1-1,1 0 0,-1 0 1,1-1-1,0 1 1,-1 0-1,1 0 0,0 0 1,-1 0-1,1-1 1,0 1-1,-1 0 0,1 0 1,0 0-1,-1 1 1,1-1-1,0 0 0,-1 0 1,1 0-1,0 0 1,-1 1-1,1-1 0,-1 0 1,1 1-1,0-1 1,-1 0-1,1 1 0,-1-1 1,1 1-1,-1-1 1,1 1-1,-1-1 0,1 1 1,32 31-99,-29-28 98,49 60-159,-31-37-100,50 49 0,-72-75 251,1 0 0,0 0-1,0-1 1,0 1 0,0 0 0,0-1 0,0 1 0,0 0 0,0-1-1,0 1 1,0-1 0,0 0 0,0 1 0,0-1 0,0 0 0,1 0 0,-1 1-1,2-1 1,-2-1 16,-1 1 0,1 0-1,0-1 1,-1 1 0,1-1 0,-1 1-1,1 0 1,-1-1 0,1 1 0,-1-1-1,1 0 1,-1 1 0,1-1 0,-1 1-1,0-1 1,1 0 0,-1 1-1,0-1 1,0 0 0,1 1 0,-1-1-1,0-1 1,1-6 185,0 0-1,0-1 0,-1 1 1,-1-10-1,0 9-37,-1-31 575,-1-44 365,3 76-1053,1 0 1,0 0 0,0 0-1,1 0 1,0 0-1,0 1 1,1-1-1,4-7 1,-6 13-159,0-1 0,1 1 0,0 0 0,-1 0 0,1 0 0,0 0 0,0 0 0,0 0-1,0 1 1,1-1 0,-1 1 0,0-1 0,1 1 0,-1 0 0,1 0 0,-1 0 0,1 0 0,-1 0 0,1 1 0,0-1 0,-1 1 0,1 0 0,0 0 0,-1 0 0,1 0 0,0 0 0,0 0 0,4 2 0,26 7-3170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1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 16772,'-19'-54'6601,"24"56"-4377,-4 5-799,1-1-81,-4-6-1424,1 0-536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16524,'-31'44'13754,"31"-45"-13585,0-1-730,0 0-671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29.699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47 136 8674,'-47'1'8500,"101"-22"-6735,15 3-389,-13 3-336,95-12 0,23 7-404,209-16 2,-177 41-474,-25 1-147,-48 0 106,-17 1 176,-104-7-293,0 2 0,1-1 1,15 5-1,-20-3 3,1-1 0,0-1-1,0 1 1,0-1 0,0-1 0,-1 0-1,1 0 1,11-2 0,-1-2 14,0 2-1,1 0 1,37 2 0,-36-3-8,-19 3-15,-1-1-1,0 1 1,0-1 0,1 1-1,-1 0 1,0 0 0,1 0-1,-1 0 1,0 0 0,1 0 0,-1 0-1,0 0 1,1 0 0,1 1-1,-2 0 3,0-1-1,0 1 0,0-1 1,0 0-1,1 1 1,-1-1-1,0 0 0,1 1 1,-1-1-1,0 0 1,0 0-1,1 0 0,-1 0 1,0 0-1,1-1 1,-1 1-1,0 0 0,0-1 1,0 1-1,3-2 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33.102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1 107 11058,'8'-12'8223,"11"9"-8920,-5 2 1425,197-37 2421,-18 8-627,-125 22-2058,0 3 1,76 5 0,-17 1-175,410-11 50,-139 26 87,-393-15-428,-1-1 0,1 1 0,0 0 1,-1 0-1,1 1 0,6 2 0,16 5 62,6-6-68,1 0 68,43 9 1,-62-9-79,1-1 0,0-1 0,-1 0 0,1-1 0,17-2 0,23-1 52,71 3-3732,-127 0 3675,0 0 0,1 0-1,-1 0 1,0 1 0,0-1 0,0 0-1,0 0 1,1 0 0,-1 0 0,0 0 0,0 0-1,0 0 1,0 0 0,1 0 0,-1 0-1,0 0 1,0 0 0,0 0 0,0 0-1,1 0 1,-1-1 0,0 1 0,0 0-1,0 0 1,0 0 0,0 0 0,1 0 0,-1 0-1,0 0 1,0 0 0,0-1 0,0 1-1,0 0 1,0 0 0,1 0 0,-1 0-1,0 0 1,0-1 0,0 1 0,0 0 0,0 0-1,0 0 1,0 0 0,0 0 0,0-1-1,0 1 1,0 0 0,0 0 0,0 0-1,0-1 1,0 1 0,0 0 0,0 0-1,0 0 1,0 0 0,0 0 0,0-1 0,0 1-1,0 0 1,0 0 0,-1 0 0,1 0-1,0-1 1,-9-11-1191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34.270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220 0 11258,'-87'11'3983,"55"-12"399,44 1-2144,80-2-1106,75 0 745,-132 4-1470,0 1 0,60 13 0,17 5-155,-107-21-234,-7-1 133,-12-2-19,-155 9-1225,133-7 737,-69-14-1,-12-1 304,-82 11 273,188 5 169,19-1-209,30 1-94,253 7 145,36 3-240,-169 9 7,-51-5 22,177 0-1,-19-14-27,-115 2 400,-139-4-220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35.077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80 43 10170,'-80'-39'8712,"91"37"-7001,21 1-1318,162 11 1003,-162-13-1042,-28 2-319,0 0 0,0 1 0,0-1 0,0 1-1,-1 0 1,1 0 0,0 0 0,8 2 0,-4 0 43,-1-1 0,1 0-1,0-1 1,0 0 0,12-1 0,6 0 592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47 13811,'48'-15'6124,"2"2"-3294,-20 6-3066,1 3 0,59-3 0,-90 7 201,0 0 0,0 0 0,0 0 0,1 0 1,-1 0-1,0 0 0,0 0 0,0 0 0,0 0 1,0 0-1,0 0 0,0 0 0,0 0 0,1 0 1,-1 1-1,0-1 0,0 0 0,0 0 0,0 0 1,0 0-1,0 0 0,0 0 0,0 0 0,0 0 1,0 0-1,0 1 0,0-1 0,0 0 0,0 0 1,0 0-1,0 0 0,0 0 0,0 0 0,0 0 1,0 1-1,0-1 0,0 0 0,0 0 0,0 0 1,0 0-1,0 0 0,0 0 0,0 0 0,0 1 1,0-1-1,0 0 0,0 0 0,0 0 0,0 0 1,0 0-1,0 0 0,0 0 0,0 0 0,0 0 1,-1 1-1,1-1 0,0 0 0,0 0 0,0 0 1,0 0-1,-10 12-1295,-17 12-414,-85 62-958,-5-5 4609,103-69-428,21-10 212,30-10 687,-23 5-2476,88-13 542,-40 9-1158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0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114 134 6977,'15'-11'1134,"1"-1"-1,0 2 0,1 0 0,0 1 0,1 1 1,23-8-1,-22 11-303,-10 3-389,0-1-1,0 0 0,0 0 0,-1-1 1,1 0-1,-1 0 0,0-1 0,0 0 1,8-7-1,-15 6 1460,-11 4-802,-24 10 786,3 5-1655,2 1 0,-1 1-1,2 2 1,0 1-1,2 1 1,0 1-1,0 1 1,2 1 0,-23 28-1,44-45-228,0-1-1,-1 1 1,1 0-1,1 0 0,-1 0 1,1 0-1,0 0 1,-2 7-1,4-10-6,-1 0-1,1 0 0,0 0 0,0 0 1,0 0-1,0 0 0,0 0 1,0 0-1,1 0 0,-1 0 0,1 0 1,-1 0-1,1 0 0,0 0 1,0-1-1,0 1 0,0 0 0,0 0 1,0-1-1,0 1 0,1 0 1,-1-1-1,0 1 0,1-1 1,2 2-1,2 1-50,0-1 1,0 0-1,0 0 1,0 0-1,1-1 1,-1 0 0,1 0-1,0 0 1,-1-1-1,1 0 1,10 0-1,6-1-353,46-5-1,44-12-638,46-4 79,-134 19 941,0 2 0,1 1 0,-1 0 0,33 8 0,-56-9 40,-1 0 0,0 0 0,1 0 0,-1 0 0,0 0 0,0 0 0,1 1-1,-1-1 1,0 1 0,0-1 0,0 1 0,1-1 0,-1 1 0,0 0 0,0 0 0,0-1 0,0 1-1,0 0 1,0 0 0,0 0 0,-1 0 0,2 1 0,-2-1 23,0 0 0,-1 0 0,1 0 1,-1 0-1,1 0 0,0 0 0,-1 0 0,0-1 1,1 1-1,-1 0 0,1 0 0,-1-1 0,0 1 1,0 0-1,1-1 0,-1 1 0,0-1 0,0 1 1,0-1-1,1 1 0,-3 0 0,-8 4 489,0 0-1,-25 7 0,26-9-201,-1-1 0,0 0 0,0-1 0,0 0 0,0-1 0,0 0 0,0-1 0,-14-2 0,20 2-220,1 0 0,-1 0-1,1 0 1,0-1 0,0 0 0,-1 0 0,1 0 0,0 0-1,0-1 1,1 1 0,-1-1 0,0 0 0,1 0 0,0 0-1,0-1 1,0 1 0,0-1 0,0 0 0,1 0-1,0 0 1,0 0 0,-2-4 0,2 3-86,0-1-1,1 1 1,0 0 0,0 0-1,0-1 1,0 1-1,1 0 1,0-1 0,0 1-1,0 0 1,1-1 0,0 1-1,0 0 1,0-1 0,1 1-1,0 0 1,3-8 0,-3 10-112,0 0 1,0-1 0,1 1 0,-1 1 0,1-1-1,0 0 1,0 0 0,0 1 0,0 0-1,0 0 1,0 0 0,0 0 0,1 0 0,-1 0-1,1 1 1,0 0 0,-1-1 0,1 1 0,0 1-1,0-1 1,-1 1 0,1-1 0,0 1 0,0 0-1,4 1 1,1 0-523,0 0-1,1 0 1,14 5-1,28 17-3234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10402,'82'14'4851,"-58"-11"-4659,0-2-1,0 0 0,1-1 0,-1-2 1,40-6-1,-57 6-94,-1 0 1,1 0-1,0 0 1,-1-1-1,0 0 0,1 0 1,-1 0-1,0-1 1,6-5-1,-10 8 35,-1-1 0,1 0 0,0 1 0,-1-1 0,1 0 0,-1 0 0,0 0 0,1 0 0,-1 0 0,0 0 0,0 0 0,0 0 0,0 0 0,-1 0 0,1-1 0,-1 1 0,1 0 0,-1-1 0,0 1 0,0 0 0,0-1 0,0 1 0,0 0 0,0-1 0,-1 1 0,1 0 0,-1 0 0,0-1 0,0 1 0,0-2 0,-4-3 320,1 0 1,-1 0-1,0 1 0,0-1 0,-1 1 0,1 0 0,-2 1 0,1-1 1,0 1-1,-1 1 0,0-1 0,-11-5 0,-13-4 1023,-53-19 0,63 26-1031,20 7-430,0-1 1,0 1-1,0 0 1,-1 0-1,1-1 1,0 1-1,0-1 1,0 1-1,0-1 1,0 0 0,0 1-1,0-1 1,0 0-1,0 0 1,0 0-1,0 1 1,0-1-1,0-1 1,1 1-45,1 0-1,0 1 1,-1-1-1,1 1 1,0 0 0,-1-1-1,1 1 1,0-1 0,0 1-1,-1 0 1,1 0-1,0-1 1,0 1 0,0 0-1,-1 0 1,1 0 0,0 0-1,1 0 1,55-1-1894,-57 1 1905,59 4-2759,2 5-526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0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163 335 15507,'14'30'2089,"0"-7"1614,-19-68-1781,-5-34-1618,6 40-1693,-1 0 1,-16-56-1,19 90 1029,0 0-1,0-1 1,0 1 0,-1 1-1,1-1 1,-1 0 0,0 1 0,-1-1-1,1 1 1,-1 0 0,0 0 0,0 0-1,0 1 1,0-1 0,-1 1-1,1 0 1,-1 0 0,-7-2 0,-22-4 852,-6 11 6330,46 2-5589,6 2-828,1 0 0,0-1 1,0-1-1,0 0 1,26 4-1,78 4-95,7 1-3315,-62 1-1742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47 348 14019,'-9'-6'7664,"-7"-23"-4663,11 19-2639,2 0-1,0 0 1,0-1 0,0 1-1,2-1 1,-1 1 0,1-1 0,1 0-1,0 0 1,0 1 0,4-20-1,-2 20-336,0 1 0,1 0 0,0 1 1,1-1-1,0 0 0,0 1 0,1 0 0,0 0 0,1 0 0,-1 1 0,1-1 0,1 1 0,-1 1 0,1-1 0,0 1 0,1 1 0,0-1 0,-1 1 0,2 0 1,-1 1-1,11-4 0,-14 6-97,0 1 1,0-1-1,0 1 0,0 1 1,0-1-1,0 1 1,1 0-1,4 0 1,-9 0 48,0 0 1,0 0-1,0 0 1,-1 0-1,1 0 0,0 0 1,0 0-1,0 0 1,0 1-1,0-1 1,-1 0-1,1 1 1,0-1-1,0 0 1,0 1-1,-1-1 0,1 1 1,0-1-1,-1 1 1,1 0-1,0-1 1,-1 1-1,1 0 1,-1-1-1,1 1 1,-1 0-1,1 0 0,-1-1 1,0 1-1,1 0 1,-1 0-1,0 0 1,0-1-1,1 1 1,-1 0-1,0 0 1,0 0-1,0 0 0,0 0 1,0 0-1,0-1 1,0 1-1,-1 0 1,1 0-1,0 0 1,0 0-1,-1 0 0,1-1 1,0 1-1,-1 0 1,0 1-1,-3 4-10,-1 1 0,0-1 0,-1 0 1,1 0-1,-1 0 0,0-1 0,-1 0 0,-7 5 0,-5 5 37,12-10-18,0 1 16,1-1 0,-1 1 0,1 0 0,0 0 0,0 1 0,-4 7 0,9-13-14,0 0-1,0 1 1,1-1 0,-1 1 0,1-1-1,-1 0 1,1 1 0,0-1 0,-1 1-1,1-1 1,0 1 0,0-1-1,0 1 1,0 0 0,0-1 0,1 1-1,-1 1 1,1-1-26,0 0 0,0-1-1,0 1 1,0 0 0,1 0 0,-1-1-1,0 1 1,1 0 0,-1-1-1,1 0 1,0 1 0,-1-1 0,1 0-1,0 0 1,3 2 0,6 2-206,0 0 0,1-1 1,-1 0-1,1-1 0,0 0 0,0-1 1,0 0-1,0-1 0,12 0 1,-17-1 208,-1 0 1,1 0-1,0-1 1,-1 0-1,1 0 1,-1-1 0,0 1-1,1-1 1,-1-1-1,0 1 1,0-1 0,0 0-1,-1-1 1,1 1-1,-1-1 1,0 0-1,9-10 1,-12 12 132,0-1-1,0 0 1,0 0-1,-1 0 1,1 0 0,-1 0-1,0 0 1,0-1-1,0 1 1,0 0 0,-1-1-1,1 1 1,-1 0-1,0-1 1,0 1-1,-1-5 1,4 13 5,-1 0 0,1 0 0,0 0 0,0-1-1,1 1 1,-1-1 0,1 0 0,0 0 0,0 0 0,1 0 0,-1-1-1,1 0 1,0 0 0,-1 0 0,8 3 0,-8-4 2,-2-1-108,0 0 0,-1 0 0,1 0 0,0 0 0,0 0 0,0 0 0,0-1 0,0 1 0,1-1 0,-1 1 0,0-1 0,0 0 0,0 0 0,0 0 0,0 0 0,1 0 0,-1-1 0,0 1 0,0-1 0,0 1 0,0-1 0,0 0 0,0 1 0,0-1 0,0 0 0,0-1 0,-1 1 0,1 0 0,0 0 0,-1-1 0,1 1 0,0-1 0,-1 1 0,0-1 0,1 0 0,-1 0 0,0 1 0,0-1 0,1-2-1,2-4-145,0-1 0,-1 1-1,0-1 1,0 1-1,-1-1 1,3-17-1,-4-10-1329,-1 7-537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1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13827,'5'-5'5441,"5"-9"-3440,-4-11-393,1-6-312,-2-8-272,-2-1-688,2 4-320,-5 4-1008,0 7-736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338 326 12379,'4'-2'5313,"-4"-8"-2977,-4 1-1071,1-12-897,-10-7-168,7-5-352,-4-7-408,0-2-1041</inkml:trace>
  <inkml:trace contextRef="#ctx0" brushRef="#br0" timeOffset="1">0 1 15043,'12'3'5553,"20"0"-3928,12 4-457,15-6-144,4 3-128,2 1-792,-11-5-672,-6 0-1568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232 223 9618,'0'4'834,"0"0"-1,0 0 1,-1 0-1,0 0 1,0 0-1,0 0 1,0 0-1,-1 0 1,1 0-1,-1 0 0,0-1 1,0 1-1,-1-1 1,1 1-1,-4 3 1,2-3-390,0-1 1,0 1-1,0-1 1,-1 1-1,1-1 0,-1-1 1,0 1-1,0-1 1,0 0-1,-10 3 1,10-3-348,1-1 1,-1 0-1,0 0 1,0-1-1,1 1 1,-1-1 0,0 0-1,0 0 1,0-1-1,0 0 1,1 1-1,-1-2 1,0 1 0,1 0-1,-1-1 1,1 0-1,-1 0 1,1 0-1,0-1 1,0 1 0,0-1-1,0 0 1,1 0-1,-1-1 1,1 1-1,-1-1 1,-3-6 0,3 5-107,2-1 0,-1 0 0,0 0 0,1 0 1,1 0-1,-1 0 0,1 0 0,0-1 1,0 1-1,0 0 0,1-1 0,0 1 0,0 0 1,1-1-1,2-11 0,-2 14-112,0 1-1,0-1 1,1 1 0,-1 0 0,1-1-1,0 1 1,-1 0 0,1 0-1,0 0 1,1 0 0,-1 1-1,1-1 1,-1 0 0,1 1 0,0 0-1,0 0 1,0 0 0,0 0-1,0 0 1,0 0 0,0 1-1,1 0 1,-1-1 0,1 1 0,-1 0-1,1 1 1,-1-1 0,1 1-1,5-1 1,-5 1-105,1 1-1,0-1 1,0 1-1,-1-1 1,1 1-1,-1 1 1,1-1-1,-1 1 1,1-1-1,-1 1 1,0 0-1,0 1 1,6 3-1,1 3-425,-1 0-1,0 1 0,10 13 0,-11-13 452,0 0 0,0 0 0,16 11-1,-25-21 236,0 0 0,0 0-1,0 0 1,1 0-1,-1 0 1,0 1 0,0-1-1,1 0 1,-1 0 0,0 0-1,0 0 1,1 0-1,-1 0 1,0 0 0,0 0-1,0-1 1,1 1 0,-1 0-1,0 0 1,0 0-1,1 0 1,-1 0 0,0 0-1,0 0 1,0 0 0,1-1-1,-1 1 1,0 0-1,0 0 1,0 0 0,0 0-1,0-1 1,1 1 0,-1 0-1,0 0 1,0 0-1,0-1 1,0 1 0,0 0-1,0 0 1,0-1 0,0 1-1,0 0 1,0 0-1,0 0 1,0-1 0,0 1-1,0 0 1,0 0 0,0-1-1,0 1 1,0 0-1,0 0 1,0 0 0,0-1-1,4-15 357,1 1-1,0 0 0,1 0 1,0 0-1,2 1 0,0-1 1,0 2-1,1-1 0,1 1 1,0 1-1,1 0 0,23-21 0,-31 31-376,1 0 0,-1 0 0,0 0 0,1 0 0,-1 1 0,1-1 0,-1 1 0,1 0 0,0 0 0,5-1 0,-8 2-34,0 0 0,0 0 0,0 0 0,0 0 0,0 0 0,1 0 0,-1 0 0,0 0 0,0 0 0,0 0 0,0 1 1,0-1-1,0 0 0,0 1 0,0-1 0,0 1 0,0-1 0,0 1 0,0 0 0,0-1 0,0 1 0,0 0 0,0-1 0,-1 1 0,1 0 0,0 0 0,0 0 0,-1 0 0,1 0 0,-1 0 0,1 0 0,-1 0 0,1 0 0,-1 0 0,1 2 0,-1-1 1,0-1-1,-1 1 1,1 0-1,0-1 1,0 1-1,-1-1 1,1 1-1,-1 0 1,1-1-1,-1 1 1,0-1-1,0 1 1,0-1-1,0 0 1,0 1-1,0-1 1,-1 2-1,-25 22-24,25-22 30,-20 14 5,14-11 8,0 0 0,1 0 0,0 0 0,0 1 1,0 0-1,-8 12 0,14-17-1,0 0 0,0-1 0,1 1 1,-1 0-1,0 0 0,1 0 0,-1 0 1,1 0-1,0 0 0,0 0 0,-1 0 1,1 0-1,0-1 0,1 1 0,-1 4 1,1-4-6,1 1 1,-1 0 0,0 0 0,1-1 0,-1 1-1,1-1 1,0 1 0,-1-1 0,1 0 0,1 0-1,-1 0 1,0 0 0,4 3 0,9 5-8,2 1 0,-1-2 0,1 0 0,0-1 0,1-1 0,0 0 0,0-2 1,1 0-1,0-1 0,37 3 0,-48-7 18,0 0 0,0 0 1,0-1-1,0 0 0,0 0 1,-1-1-1,1 0 0,0-1 1,-1 1-1,1-2 0,-1 1 0,0-1 1,0 0-1,0 0 0,-1-1 1,1 0-1,-1 0 0,10-11 1,-16 16-21,0-1 1,0 1 0,0 0 0,0 0 0,1-1-1,-1 1 1,0 0 0,0 0 0,1-1 0,-1 1 0,0 0-1,0 0 1,1 0 0,-1 0 0,0 0 0,0-1 0,1 1-1,-1 0 1,0 0 0,1 0 0,-1 0 0,0 0 0,0 0-1,1 0 1,-1 0 0,0 0 0,1 0 0,-1 0-1,0 0 1,1 0 0,-1 0 0,0 0 0,1 0 0,-1 0-1,0 1 1,0-1 0,1 0 0,-1 0 0,0 0 0,0 0-1,1 1 1,-1-1 0,0 0 0,0 0 0,1 1 0,-1-1-1,0 0 1,0 0 0,0 1 0,0-1 0,0 0 0,1 0-1,-1 1 1,0-1 0,0 0 0,0 1 0,0-1-1,0 0 1,0 0 0,0 1 0,0 0 0,1 1-162,0 0 0,0 0 1,1-1-1,-1 1 0,0 0 0,1 0 1,-1-1-1,1 1 0,0-1 0,-1 1 1,1-1-1,0 0 0,0 1 0,3 0 1,3 2-123,1-1 0,0 0 0,0-1 1,10 2-1,-16-3 176,-1-1 1,1-1 0,0 1 0,-1 0-1,1 0 1,0-1 0,-1 0 0,1 0-1,-1 1 1,1-1 0,-1-1 0,1 1-1,2-2 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14003,'67'1'7387,"34"3"-5290,10 0-2844,-86-1-252,-24-3 963,-1 0 0,0 0 0,0 0 0,0 0 0,0 0 0,1 0 0,-1 0 0,0 0-1,0 0 1,0 0 0,0 0 0,0 0 0,1 0 0,-1 0 0,0 0 0,0 0 0,0 1 0,0-1 0,0 0 0,1 0 0,-1 0 0,0 0 0,0 0 0,0 0-1,0 0 1,0 1 0,0-1 0,0 0 0,0 0 0,0 0 0,0 0 0,1 0 0,-1 1 0,0-1 0,0 0 0,0 0 0,0 0 0,0 0 0,0 1 0,0-1-1,0 0 1,0 0 0,0 0 0,0 0 0,0 1 0,0-1 0,-1 0 0,1 0 0,0 0 0,0 0 0,0 0 0,0 1 0,0-1 0,-4 2-300,0 1-1,0-1 1,0 0 0,-1 0 0,1 0 0,0-1 0,-6 2 0,-32 7-56,-48 7 0,-47 0 4248,115-15-2587,7 2 219,18 1-316,27 2-535,111 15-1996,-87-15-412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56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589 171 9530,'-12'3'1726,"0"0"1,1 1-1,-1 1 1,-11 6-1,-77 50-687,84-50-202,-34 23-306,2 3 1,-57 54-1,80-66-513,1 1 0,1 1 0,1 2 0,2 0 0,-21 40-1,33-55 28,2 2 0,-1-1 0,2 0 0,0 1 0,1 0 0,1 0 0,0 1 0,1-1 0,1 1 0,1-1 0,0 1 0,1-1 0,1 1 0,0-1 0,1 0 0,1 0 0,1 0 0,10 26 0,-11-35 27,55 98 982,-50-92-947,1 0 0,-1-1-1,2 0 1,0-1-1,22 17 1,98 59 846,21 17 346,-122-83-1150,1-2-1,0-1 1,2-1 0,63 22-1,-68-29-96,1-2 1,-1-1-1,1-1 0,1-2 0,-1-1 0,41 0 1,-17-5 11,-1-2 0,89-19 0,-97 13-46,0-3 1,-1-2 0,-1-1 0,0-2 0,-1-2 0,51-34 0,-75 42 8,-1-1 1,0-1-1,-2 0 0,26-30 1,42-71-7,-54 73 14,-16 23-14,0-1 0,-2-1 1,-1 0-1,0 0 0,-1-1 0,5-28 1,-1-6-19,5-77 1,-14 97 34,-1-1 0,-6-63 0,3 85-7,-2 0 0,0 0 0,0 0 0,-2 0 0,0 1 0,0-1 0,-1 1 0,-1 1 0,-10-16 0,-3 2 16,-1 1-1,-1 1 1,-1 1 0,-34-28-1,10 16-126,-79-47-1,93 65-82,0 1 1,-2 2-1,1 2 0,-2 1 0,1 2 0,-2 1 1,1 2-1,-1 1 0,0 2 0,-38 1 0,26 4-365,-1 2 0,1 2 0,0 2 0,1 2 0,0 3 0,1 1-1,-51 23 1,-44 27-1710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04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2523 10018,'-13'6'666,"-26"13"2656,39-19-3287,0 0 0,0 0 0,0 0 0,0-1 0,0 1 1,0 0-1,0 0 0,0 0 0,0 0 0,0 0 0,0 0 0,0 0 1,0 0-1,0 0 0,0-1 0,0 1 0,0 0 0,0 0 0,0 0 1,0 0-1,0 0 0,0 0 0,0 0 0,0 0 0,0 0 0,0-1 0,0 1 1,0 0-1,0 0 0,-1 0 0,1 0 0,0 0 0,0 0 0,0 0 1,0 0-1,0 0 0,0 0 0,0 0 0,0 0 0,0 0 0,0 0 1,0 0-1,0 0 0,-1-1 0,1 1 0,0 0 0,0 0 0,0 0 1,0 0-1,0 0 0,22-19 1473,32-20-185,3 3 0,0 3 0,116-49 0,-128 64-1070,0 2 0,72-16 0,100-8 480,-157 31-588,306-30 500,-236 30-432,232-47-1,-139 11 97,-129 29-27,164-51 0,-234 57-203,0-1 1,-1 0 0,0-2 0,-1-1 0,28-23-1,94-93 634,-105 92-505,11-13 162,-1-3 0,-3-2 1,74-118-1,82-201 336,-77 132-518,142-311 190,-263 545-479,8-23 168,9-33 0,-18 56-536,-1 0 0,-1 0 1,0 0-1,0 0 0,-1 0 0,0 0 1,0 0-1,-4-16 0,1 11-2390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65 288 11522,'-12'8'848,"-22"19"1795,34-27-2609,-1 0 0,1 0 0,0 0-1,0 1 1,0-1 0,0 0-1,-1 0 1,1 1 0,0-1 0,0 0-1,0 0 1,0 1 0,0-1 0,0 0-1,0 1 1,0-1 0,-1 0-1,1 0 1,0 1 0,0-1 0,0 0-1,0 1 1,1-1 0,-1 0 0,0 0-1,0 1 1,0-1 0,0 0-1,0 1 1,0-1 0,0 0 0,0 0-1,1 1 1,-1-1 0,0 0-1,0 1 1,21 3 1179,4-4-901,0-1 0,0-1 0,0-2 0,0 0 0,-1-2 0,1 0 0,-2-2 0,1-1 0,-1-1 0,33-18 0,-55 27-297,1 1 0,-1-1 0,0 0 0,0 1 0,1-1-1,-1 0 1,0 0 0,0 0 0,0 0 0,0 0 0,0 0 0,0 0 0,0-1 0,0 1 0,0 0 0,-1 0 0,1-1 0,-1 1 0,1 0 0,-1-1 0,1 1 0,-1-1 0,1 1 0,-1-1-1,0 1 1,0-1 0,0 1 0,0-1 0,0 1 0,0-1 0,-1 1 0,1 0 0,0-1 0,-1 1 0,1-1 0,-1 1 0,1 0 0,-1-1 0,0 1 0,1 0 0,-1-1 0,0 1 0,0 0-1,0 0 1,0 0 0,-1-1 0,-5-4 99,1 1-1,-1 0 0,0 0 0,0 1 0,0 0 1,-14-6-1,-88-25 852,80 27-687,0-1 0,1-1 0,-38-19 1,64 28-276,1 1 1,-1-1-1,1 0 1,-1 0-1,1 0 1,-1 1-1,1-2 1,0 1-1,-1 0 1,1 0-1,0 0 1,0 0-1,0-1 1,0 1-1,0-1 1,0 1 0,1 0-1,-1-1 1,0 0-1,0-2 1,1 3-30,0-1 0,1 1 0,-1 0 0,0 0 0,1 0 0,-1 0 1,1 0-1,0 0 0,-1 0 0,1 0 0,0 0 0,0 0 0,-1 0 1,1 1-1,0-1 0,0 0 0,0 1 0,0-1 0,0 0 0,0 1 1,0-1-1,1 0 0,8-3-342,-1 1 0,1-1 0,0 2 0,0-1 0,16-1 0,43 1-2210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05.4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86 158 12643,'-86'-8'6937,"106"2"-6104,-1-1 0,0-2 0,-1 0 0,29-18-1,3-2 69,64-31 2187,-113 59-3017,0 1 0,0 0 1,-1 0-1,1-1 0,0 1 0,0 0 1,0 0-1,-1 0 0,1 0 1,0 0-1,0 0 0,0 0 1,0 0-1,-1 0 0,1 0 1,0 1-1,0-1 0,0 0 0,-1 0 1,2 2-1,20 13 93,-22-15-164,16 13-303,77 63 741,-37-20-5116,-46-41 1608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4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206 147 10970,'-32'25'4142,"18"-16"-3627,1 2 0,1-1-1,0 2 1,-12 14 0,11-10-257,1 0 0,0 1 0,2 0 0,0 1 0,-12 29-1,18-34-230,0 0-1,0 0 0,2 1 0,-1-1 0,2 1 0,0-1 0,1 1 1,0 0-1,2 17 0,6 5-36,1 0 1,1 0-1,2-1 1,17 36-1,-15-38 18,-8-19-11,1 0 0,1-1 0,0 0 0,0 0 0,1-1 0,1 0 0,0-1 0,1 0 0,0-1 0,0 0 0,1 0 0,1-2 0,-1 1 0,27 12 0,-28-16 3,1 0 0,-1-1-1,1 0 1,0-1 0,1 0-1,-1-1 1,0 0 0,1-1-1,-1 0 1,1-1 0,-1-1-1,1 0 1,-1-1 0,1 0-1,-1 0 1,0-2 0,0 1-1,15-8 1,-15 6 12,0-1-1,-1 0 1,0 0-1,0-1 0,-1-1 1,0 0-1,0 0 1,-1-1-1,0 0 1,-1-1-1,0 0 1,0 0-1,-1 0 1,0-1-1,-1 0 1,0-1-1,-1 0 1,0 1-1,5-22 1,-4 9 50,39-172 996,-41 166-666,0 1 0,-2-1 1,-1 0-1,-6-52 1,2 58-129,-1-1 0,-2 1 0,0 0 0,-1 1 1,-2 0-1,0 0 0,-17-30 0,21 45-228,0 0 1,-1 0-1,0 1 0,0-1 0,-1 1 1,1 0-1,-2 1 0,1 0 0,-1 0 1,0 0-1,0 1 0,0 1 0,-1-1 1,1 1-1,-1 0 0,0 1 1,-1 0-1,1 1 0,0 0 0,-1 0 1,-14 0-1,11 2-204,1 1 1,-1 1-1,0-1 1,1 2-1,-1 0 0,1 1 1,0 0-1,0 0 1,0 1-1,1 1 1,-1 0-1,1 1 0,1 0 1,0 0-1,0 1 1,-17 17-1,-27 39-1349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5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2080 10634,'0'0'4741,"5"-3"-3580,2-1-807,0-1 0,-1 0 0,1 0 0,-1-1 1,-1 0-1,8-9 0,11-11 565,-1 7-309,1 0-1,0 2 1,2 1 0,36-18 0,116-43-198,-137 61-359,233-80 372,-216 81-49,0 2-1,116-10 0,23 13-135,147-10 170,38-19 321,3-28-368,-74-21-245,-252 67-107,-1-4 0,-2-1 0,68-43-1,675-512 811,-795 578-816,231-172 323,147-119-176,-305 230-195,-34 29-1389,69-71 0,-84 70-1026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6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8 11682,'-84'58'3836,"70"-46"-2286,14-8-813,14-6 508,-11 2-453,29-4 129,-3 1-316,-1-2 0,48-12 0,-24-1 15,-32 11-230,0 0 0,1 1 0,-1 1 0,30-2 0,-49 7-353,-1 0-1,1 0 1,0 0 0,0 0-1,0 0 1,-1 1-1,1-1 1,0 0 0,0 1-1,-1-1 1,1 1 0,0-1-1,0 1 1,-1-1-1,1 1 1,-1-1 0,1 1-1,0 0 1,-1-1 0,1 1-1,-1 0 1,0-1-1,1 1 1,-1 0 0,1 0-1,-1-1 1,0 1 0,0 0-1,1 0 1,-1 0 0,0-1-1,0 1 1,0 0-1,0 0 1,0 0 0,0 0-1,0-1 1,0 1 0,-1 0-1,1 1 1,-8 38 770,4-26-661,0-1 1,0 1-1,-1 21 1,4-30-274,1-1 0,0 1 0,0 0 0,1-1 1,-1 1-1,1-1 0,0 1 0,0-1 0,1 1 0,-1-1 1,1 1-1,0-1 0,0 0 0,4 6 0,10 8-1248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6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147 0 11546,'19'7'3088,"34"17"0,-42-18-2424,0 0 1,-1 2-1,20 15 1,-25-18-523,1 1 1,-1-1-1,0 1 1,-1 1-1,1-1 1,-1 0-1,0 1 1,-1 0-1,1 0 1,-2 0-1,1 1 1,-1-1-1,0 0 1,0 1-1,-1 0 1,0-1-1,0 13 1,-1-14-31,0-1 1,-1 1 0,0 0-1,0-1 1,-1 1-1,1-1 1,-1 1-1,0-1 1,-1 0-1,1 0 1,-1 0-1,0 0 1,0 0 0,-1-1-1,1 1 1,-7 5-1,3-4 86,0 0 0,0-1-1,0 1 1,-1-2 0,0 1-1,0-1 1,0 0 0,0-1-1,-1 0 1,-10 3 0,11-4-22,-1 0 0,0-1 0,0 0 0,1-1 1,-1 1-1,0-2 0,0 1 0,0-1 0,0-1 1,-11-2-1,15 2-105,-1 0-1,1 0 1,0-1 0,0 1 0,0-1 0,0 0 0,1 0 0,-1-1 0,1 1 0,0-1-1,0 0 1,0 0 0,0 0 0,1-1 0,-1 0 0,-3-8 0,4 8-85,0-1 0,1 0 0,0 0 0,0-1 0,1 1 0,0 0 0,0 0 0,0-1 0,1 1 0,0-1 0,0 1 0,1 0 0,0-1 0,0 1 0,0 0 0,1-1 0,0 1 0,0 0 0,4-8 0,-4 11-177,0-1 1,0 0 0,1 1-1,-1-1 1,1 1 0,0 0 0,0 0-1,0 0 1,1 1 0,-1-1-1,1 1 1,-1-1 0,1 1-1,0 0 1,0 0 0,-1 1-1,2-1 1,-1 1 0,0 0 0,0 0-1,0 0 1,0 1 0,1 0-1,-1-1 1,0 1 0,0 1-1,1-1 1,-1 1 0,8 1 0,35 14-3385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7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10706,'23'70'4977,"-5"-59"-1144,8-1-2297,14 1-431,6 4-121,-4 1-424,-6 0-536,-10-8-1184,-8 1-689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7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141 333 16436,'0'-4'7641,"0"3"-6617,7-20-576,4-49-400,-17 24-1272,-2 5-888</inkml:trace>
  <inkml:trace contextRef="#ctx0" brushRef="#br0" timeOffset="1">39 53 16548,'-39'-42'6177,"57"34"-5049,1 6-240,14 2-544,1 0-264,3 2-1096,6-1-832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7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1 296 14827,'9'-8'5433,"16"-16"-4328,6-7-1,4-18 112,8-1-144,-4 1-216,-7 7-143,-7 17-145,-12 9-128,-9 15-56,-2 2-40,-4 17-216,1 11-56,-6 14-408,11 10-256,4-2-864,10-6-585,4-9-832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8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1 405 15003,'5'3'5241,"19"-1"-4521,13 0-327,14-9-265,9-4-232,-13-11-929,-10-4-591</inkml:trace>
  <inkml:trace contextRef="#ctx0" brushRef="#br0" timeOffset="1">290 0 15443,'2'5'5970,"-2"3"-4106,9 15-880,13 1-184,-1-6-264,3-3-440,7-9-928,1-2-488,-4-4-1809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8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10866,'3'-1'12174,"53"177"-9420,-55-173-2746,1 6 5,1 1-1,0-1 0,0 0 1,7 12-1,-9-21-24,-1 0 0,0 1 0,0-1-1,0 0 1,1 0 0,-1 0 0,0 0 0,0 1-1,1-1 1,-1 0 0,0 0 0,0 0 0,1 0 0,-1 0-1,0 0 1,0 0 0,1 1 0,-1-1 0,0 0-1,1 0 1,-1 0 0,0 0 0,1 0 0,-1 0-1,0 0 1,0-1 0,1 1 0,-1 0 0,0 0-1,0 0 1,1 0 0,-1 0 0,0 0 0,1 0 0,-1-1-1,0 1 1,0 0 0,0 0 0,1 0 0,-1-1-1,0 1 1,0 0 0,0 0 0,1-1 0,-1 1-1,10-13-523,-10 12 465,7-9-626,-1-1 0,-1 0 0,7-19 1,0-10-1393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104 199 15443,'-10'-8'6642,"-7"-7"-3450,-9-9-847,1-14-865,11 3-512,4-1-1080,8 8-864,15 14-2256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9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9 206 13259,'-8'35'5265,"9"-48"-3353,-1-1-319,7-14-241,-1-4-216,9-9-440,4 5-135,-2 4-377,0 7-64,-2 16-497,-8-1-503,1 13-1416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9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12539,'10'90'4085,"-6"-79"-2620,2-10-743,4-14-128,-7 9-191,51-67 2591,-33 41-1611,1 2 1,49-49-1,-70 76-1293,1-1-1,-1 1 1,0 0-1,1 0 0,-1 0 1,1 1-1,-1-1 1,1 0-1,-1 0 0,1 1 1,3-1-1,-5 1-68,1-1 0,0 1-1,-1 1 1,1-1 0,0 0-1,-1 0 1,1 0 0,0 0 0,-1 0-1,1 1 1,-1-1 0,1 0-1,0 0 1,-1 1 0,1-1 0,-1 1-1,1-1 1,-1 0 0,1 1-1,-1-1 1,1 2 0,2 2-36,-1 0 0,0 0-1,-1 0 1,1 0 0,-1 1 0,1-1 0,-1 6 0,5 12-158,8 22-474,-9-26-207,0 0 0,2-1 1,11 23-1,8 3-1866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19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14875,'5'1'5193,"12"-1"-4449,16 0-616,14 0-408,5-1-296,2 1-1416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0.0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1 265 15123,'4'4'394,"-3"-2"-32,0 0-1,1-1 1,-1 1-1,1 0 1,0 0-1,0-1 1,-1 1 0,1-1-1,0 0 1,0 1-1,0-1 1,1 0 0,2 1-1,-4-5-65,0 1 1,0 0-1,-1-1 0,1 1 0,0-1 1,-1 1-1,0-1 0,1 1 1,-1-1-1,0 1 0,0-1 0,-1-3 1,1-4-4,2-3-35,-1 0 1,1 1 0,1-1-1,1 1 1,-1 0-1,2 0 1,0 0-1,0 0 1,1 1-1,0 0 1,1 0-1,14-16 1,-15 20-256,-1 1-1,1 0 1,0 0 0,0 1-1,0 0 1,1 0 0,0 0-1,0 1 1,0 0 0,0 1-1,1-1 1,-1 1-1,1 1 1,0 0 0,0 0-1,0 0 1,0 1 0,0 0-1,1 0 1,13 2 0,-21-1-19,1 0 0,0 0 1,0 0-1,-1 0 0,1 1 0,0-1 1,-1 1-1,1-1 0,0 1 0,-1 0 1,1-1-1,-1 1 0,1 0 1,-1 0-1,1 0 0,-1 0 0,0 0 1,2 2-1,-3-2 4,1 0 0,-1 0-1,0 0 1,0 0 0,1 0 0,-1-1 0,0 1 0,0 0-1,0 0 1,0 0 0,0 0 0,-1 0 0,1 0 0,0 0-1,0 0 1,-1 0 0,1 0 0,0 0 0,-1-1 0,1 1-1,-1 0 1,1 0 0,-1 1 0,-5 4-38,1 1 0,-1-1 0,0 0 1,-1 0-1,-10 7 0,-26 14 18,-20 15-37,59-39 78,0 1 0,0-1 0,1 1 0,0-1 0,-1 1 0,2 0 0,-1 0 0,0 0 0,1 1 0,-1-1 0,1 1 0,-2 5 0,4-8-5,0 0-1,-1 0 1,1 0 0,0-1-1,0 1 1,0 0-1,0 0 1,0 0 0,1 0-1,-1-1 1,0 1 0,1 0-1,0 0 1,-1-1-1,1 1 1,0 0 0,0-1-1,0 1 1,0-1-1,0 1 1,0-1 0,0 1-1,0-1 1,1 0 0,-1 0-1,0 0 1,1 1-1,-1-1 1,1 0 0,0-1-1,1 2 1,7 3 6,0-1 0,0-1 1,0 1-1,13 1 0,-19-4-9,39 8-162,0-2-1,1-2 1,-1-2 0,54-3-1,-62-6-1235,-16-7-621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0.7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0 14387,'-12'4'1338,"-69"21"4391,1 9-4196,69-29-1501,1 0 0,0 1 0,1 0 0,-1 1 1,1 0-1,0 1 0,1 0 0,0 0 0,0 1 0,1 0 1,0 0-1,-8 15 0,13-22-42,0 1 1,1-1-1,-1 1 0,1 0 1,0 0-1,0 0 0,0 0 0,0 0 1,1 0-1,-1 0 0,1 0 1,-1 0-1,1 0 0,0 0 1,1 1-1,-1-1 0,0 0 1,1 0-1,0 0 0,-1 0 0,1 0 1,0 0-1,1 0 0,-1-1 1,1 1-1,-1 0 0,1-1 1,0 1-1,0-1 0,0 1 1,0-1-1,0 0 0,0 0 0,1 0 1,4 3-1,2 0-121,1 0 1,-1-1-1,0 0 0,1-1 0,0 0 1,0 0-1,0-1 0,0-1 0,18 1 1,16-1-339,1-2 1,0-2 0,-1-2 0,1-2-1,-2-2 1,1-1 0,54-22 0,-96 31 527,0 0 0,0 0 0,0 0 0,1 1 0,-1-1 0,0 1 0,1-1 0,-1 1 0,0 0 0,1 0 0,-1 0 0,1 0 0,-1 1 0,0-1 0,1 0 0,-1 1 0,0 0 0,1 0 1,-1-1-1,0 1 0,0 0 0,0 1 0,0-1 0,2 2 0,-4-3 140,0 1 1,0 0-1,0 0 1,-1-1-1,1 1 1,0 0-1,0-1 1,-1 1-1,1-1 1,0 1-1,-1 0 1,1-1-1,-1 1 1,1-1-1,0 1 1,-1-1-1,1 1 1,-1-1-1,0 1 1,1-1-1,-1 0 1,1 1-1,-1-1 1,0 0-1,1 1 1,-1-1-1,0 0 1,1 0-1,-1 0 1,-1 1-1,-31 13 643,29-13-595,-3 2-134,2-1-13,0 0 0,0 0 0,0 0 0,0-1 0,0 0 0,0 0 0,-6 0 0,10-1-68,-1 0 0,1 0 0,0 0 0,-1-1 0,1 1 0,-1-1 0,1 1-1,0-1 1,-1 1 0,1-1 0,0 0 0,0 1 0,0-1 0,-1 0 0,1 0 0,0 0 0,0 0 0,0 0 0,0 0 0,1 0 0,-1 0 0,0-1 0,0 1 0,1 0 0,-1 0 0,0-1 0,1 1 0,-1 0 0,1-1 0,0 1 0,0 0 0,-1-1 0,1 1 0,0-1 0,0-2-1,0-5-12,0-1-1,1 0 1,0 1-1,0-1 0,1 1 1,0-1-1,1 1 0,4-11 1,-6 15-91,1 1 0,0-1 0,0 0 1,1 1-1,0-1 0,0 1 0,0-1 0,0 1 1,0 0-1,1 1 0,0-1 0,-1 1 1,1-1-1,1 1 0,-1 0 0,8-4 1,-10 7 4,0-1 1,1 0 0,-1 1 0,0-1 0,0 1 0,1 0 0,-1 0 0,0 0-1,0 0 1,1 0 0,-1 1 0,0-1 0,0 1 0,1-1 0,-1 1 0,0 0-1,4 2 1,-2-1-57,0 1-1,-1-1 0,1 1 0,-1 0 1,0 0-1,0 1 0,0-1 0,4 7 1,2 4-433,-1 0 0,-1 1 1,10 29-1,8 28 28,-27-107 5510,4 13-4692,8-36 1,-8 50-247,0 1 1,0-1 0,1 1 0,0-1-1,0 1 1,0 0 0,1 0-1,1 0 1,-1 1 0,7-7-1,-10 11-44,1 0-1,-1 1 0,1-1 0,0 1 0,-1 0 0,1-1 0,0 1 0,0 0 1,0 0-1,0 0 0,0 1 0,0-1 0,0 0 0,0 1 0,0-1 1,1 1-1,-1 0 0,0 0 0,0 0 0,0 0 0,1 0 0,-1 0 0,0 0 1,0 1-1,0-1 0,0 1 0,0 0 0,0 0 0,0-1 0,0 1 1,0 0-1,0 1 0,0-1 0,0 0 0,0 1 0,-1-1 0,3 3 0,6 6-45,0 1 0,0 0-1,10 17 1,-14-18 12,1 0 0,0-1 0,1 0 0,0 0-1,0-1 1,17 13 0,-25-21 38,0 0-1,0 0 0,1 0 0,-1 1 0,0-1 0,0 0 0,0 0 0,0 0 1,1 0-1,-1 0 0,0 0 0,0 0 0,0 0 0,0 0 0,1 0 0,-1 1 1,0-1-1,0 0 0,1 0 0,-1 0 0,0 0 0,0 0 0,0-1 0,1 1 1,-1 0-1,0 0 0,0 0 0,0 0 0,0 0 0,1 0 0,-1 0 1,0 0-1,0 0 0,0 0 0,1-1 0,-1 1 0,0 0 0,0 0 0,0 0 1,0 0-1,0 0 0,0-1 0,1 1 0,-1 0 0,0 0 0,0 0 0,0 0 1,0-1-1,0 1 0,0 0 0,0 0 0,0 0 0,0-1 0,0 1 0,0 0 1,0-1-1,0-16 204,0 8-70,1-22 95,-2 23-290,1-1 0,0 0 0,1 1 0,0-1 0,0 1 0,1-1 0,0 1 0,0 0 0,1-1 1,0 1-1,1 1 0,7-14 0,-11 20-92,1 0 0,0 0 0,0 0 0,0 0 0,0 0 0,0 0-1,0 0 1,0 0 0,0 0 0,1 1 0,-1-1 0,0 0 0,0 1 0,1-1 0,-1 1 0,0 0 0,1-1 0,-1 1 0,1 0 0,-1 0 0,0-1 0,1 1 0,-1 0 0,1 1 0,1-1 0,15 5-3057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1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1 257 8514,'3'-29'10168,"8"-12"-6353,3-13-2040,-14 14-321,-1 35-1237,1-1 0,0 1 0,-1 0 0,2-1 0,-1 1 0,1-1 0,-1 1-1,1 0 1,1-1 0,-1 1 0,1 0 0,0 0 0,0 0 0,1 0 0,2-5 0,-4 10-201,0-1 0,0 1 1,-1-1-1,1 1 0,0 0 0,0-1 1,0 1-1,0 0 0,-1 0 0,1 0 0,0 0 1,0 0-1,0 0 0,0 0 0,0 0 1,-1 0-1,1 0 0,0 0 0,0 1 1,0-1-1,0 0 0,-1 0 0,1 1 1,0-1-1,1 1 0,27 16-119,-19-11 116,17 10-142,0 1 0,26 22 0,-52-38 123,0-1 0,0 1 0,0 0 1,0 0-1,0-1 0,0 1 0,0 0 0,0 0 0,-1 0 0,1 0 0,0 0 0,-1 0 0,1 1 0,0-1 1,-1 0-1,1 0 0,-1 0 0,0 0 0,1 1 0,-1-1 0,0 0 0,0 0 0,0 1 0,0-1 0,0 0 0,0 1 1,0-1-1,0 0 0,0 0 0,-1 1 0,1-1 0,0 0 0,-1 0 0,1 0 0,-1 1 0,0-1 0,1 0 0,-1 0 1,0 0-1,1 0 0,-1 0 0,0 0 0,-2 1 0,-3 3 32,0-1-1,-1 0 1,0 0 0,0 0-1,-12 4 1,16-7-12,-7 4 25,-1-1 0,0 1 0,0-2-1,0 0 1,0 0 0,0-1 0,0 0 0,-1-1-1,1 0 1,-17-2 0,27 1-78,1 0 1,-1 0-1,1 0 1,-1 0-1,0 0 1,1 0-1,-1 0 1,1 0-1,-1 0 1,0 0-1,1-1 1,-1 1-1,1 0 1,-1 0-1,1-1 1,-1 1-1,1 0 1,-1-1-1,1 1 1,-1 0-1,1-1 1,0 1-1,-1-1 1,0 0-1,21-3-2207,22 3-718,-1 2-1,77 11 1,-65-3 2609,88 29 0,-141-38 493,0 1-1,1-1 1,-1 0-1,1 0 1,-1 0 0,0 0-1,1 0 1,-1 0 0,0 1-1,1-1 1,-1 0 0,1 0-1,-1 0 1,0 0-1,1 0 1,-1 0 0,1-1-1,-1 1 1,0 0 0,1 0-1,-1 0 1,0 0 0,1 0-1,-1 0 1,0-1-1,1 1 1,-1 0 0,0 0-1,1-1 1,-1 1 0,0 0-1,0 0 1,1-1 0,-1 1-1,0 0 1,0-1 0,1 1-1,-1 0 1,0-1-1,0 1 1,0 0 0,0-1-1,0 1 1,1-1 0,-1 1-1,0-1 1,-2-21 1995,1 15-1312,0-7-172,-2-22 167,2-66 1,5 84-2204,1 8-839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1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44 332 13955,'-2'-11'5353,"12"-2"-3681,-8-11-1055,-1-7-177,1-10-248,-7-4-328,-1-3-776,1 6-321,-2 11-871,-3 4-913</inkml:trace>
  <inkml:trace contextRef="#ctx0" brushRef="#br0" timeOffset="1">3 4 10386,'-3'-3'9154,"8"4"-7425,36 16-617,33 12-392,-36-23-416,-4-2-288,-10-6-1288,4 4-665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2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1 171 17300,'42'30'6313,"-40"-73"-5225,2-2-208,-2 4-431,0 9-377,3 7-1273,-4 11-967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2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85 113 12347,'88'38'4475,"-75"-29"-2405,-12-1-1245,-13 0-266,11-8-253,-4 4-4,-1-1 0,0 0-1,0 0 1,0 0 0,0-1 0,-1 0 0,1 0 0,-1 0 0,1-1 0,-1 0 0,-6 0 0,9-1-214,0 1-1,0-1 1,0 0 0,0 0 0,0-1 0,0 1 0,0-1-1,0 0 1,1 0 0,-1 0 0,0-1 0,0 1 0,1-1 0,-1 0-1,1 0 1,-1 0 0,1 0 0,0-1 0,-3-2 0,4 2-77,0-1 1,0 1-1,0-1 1,1 1 0,-1-1-1,1 1 1,0-1 0,0 0-1,0 1 1,1-1-1,-1 0 1,1 0 0,0 1-1,0-1 1,0 0 0,1 0-1,0 0 1,-1 1 0,1-1-1,0 0 1,1 1-1,-1-1 1,0 1 0,1-1-1,0 1 1,4-6 0,-2 3-111,0 0 0,0 0 1,1 0-1,0 0 0,0 1 1,0 0-1,1 0 0,0 0 1,0 1-1,0 0 1,1 0-1,10-5 0,-15 8-7,0 1 0,1-1-1,-1 0 1,1 1 0,-1 0-1,0-1 1,1 1 0,-1 0-1,1 0 1,-1 0 0,1 1-1,-1-1 1,1 0 0,-1 1-1,0 0 1,1-1 0,-1 1-1,0 0 1,0 0 0,1 1 0,-1-1-1,0 0 1,0 1 0,3 2-1,1 3-389,0 0 0,0 0 0,-1 1 0,0 0 0,4 10 0,3 3-558,4 8-591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2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0 246 13099,'6'26'3637,"-6"-26"-3572,0 0-1,1 0 1,-1 0-1,0 0 1,0 0-1,1 0 1,-1 0-1,0 0 1,0 0-1,1 0 1,-1 0-1,0 0 0,1 0 1,-1 0-1,0-1 1,0 1-1,1 0 1,-1 0-1,0 0 1,0 0-1,0 0 1,1-1-1,-1 1 1,0 0-1,0 0 1,0 0-1,1-1 0,-1 1 1,0 0-1,0 0 1,0-1-1,0 1 1,0 0-1,0 0 1,0-1-1,1 1 1,-1 0-1,0 0 1,0-1-1,0 1 0,0 0 1,0-1-1,16-55 3326,-12 43-2904,1-12 520,-4 17-805,0 1 1,0 0 0,1 0 0,0 0 0,0 0-1,1 0 1,0 0 0,0 1 0,0-1-1,1 1 1,5-7 0,-8 12-202,0 1-1,0-1 1,0 0-1,0 1 1,0-1-1,0 1 1,0 0-1,0-1 1,0 1-1,0 0 1,0-1-1,0 1 1,1 0-1,-1 0 1,0 0-1,0 0 1,0 0-1,0 0 1,0 0-1,0 1 1,0-1-1,0 0 1,0 1-1,0-1 1,0 0-1,0 1 1,0 0-1,0-1 1,0 1-1,0-1 1,0 1-1,0 0 1,0 0-1,-1-1 1,1 1-1,0 0 1,-1 0-1,1 0 1,-1 0-1,1 0 1,0 1-1,5 8-33,-1-1-1,0 1 0,5 13 0,-6-13 56,-1-2 1,0-1-1,1 1 1,0-1-1,0 0 1,0 0 0,9 9-1,-12-16-7,-1 0 0,1 0 0,-1 0 1,1 0-1,-1 0 0,1 0 0,0 0 0,-1 0 0,1 0 0,-1 0 1,1 0-1,-1-1 0,0 1 0,1 0 0,-1 0 0,1-1 0,-1 1 1,1 0-1,-1-1 0,0 1 0,1 0 0,-1-1 0,1 1 0,-1-1 1,0 1-1,0 0 0,1-1 0,-1 1 0,0-1 0,0 1 0,0-1 0,1 1 1,-1-1-1,0 1 0,0-1 0,0 1 0,0-2 0,10-24 389,-9 24-351,13-46 619,-11 33-524,1 1-1,1-1 0,0 1 1,15-27-1,-19 39-251,1 0 0,0 0 0,0 0 0,0 0 0,0 0 0,0 0 0,0 1 0,0-1 0,1 1 0,-1-1 0,1 1 0,-1 0 0,1 0 0,-1 0 0,1 0 1,0 1-1,-1-1 0,1 1 0,0-1 0,0 1 0,-1 0 0,1 0 0,0 0 0,5 1 0,14 5-2132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79 256 11923,'-40'-5'2255,"18"2"-704,33 4 577,5-1-1863,-1 0 1,1 0-1,0-2 0,0 0 1,0-1-1,-1 0 0,0-1 0,1-1 1,-1 0-1,-1-2 0,1 1 1,15-11-1,-28 16-251,-1 0 1,1 1-1,-1-1 0,0 0 1,1 0-1,-1 0 0,0 0 1,0 0-1,0 0 0,0-1 1,0 1-1,0 0 0,0 0 1,0-1-1,0 1 1,-1-1-1,1 1 0,0 0 1,-1-1-1,1 1 0,-1-1 1,0 0-1,1-1 0,-2 2 11,1-1 0,-1 1 0,0-1 0,1 1 0,-1 0 0,0-1 0,0 1 0,0 0 0,0 0 0,0 0 0,0 0 0,0 0 0,0 0 0,0 0 0,-1 0 0,1 0 0,0 0 0,-3-1 0,-9-3 263,-1 0 0,1 0 0,-25-4 0,35 9-227,-27-7 462,-2 1 596,-44-15 0,75 21-1096,0 0 0,0 0 0,-1-1 0,1 1 0,0-1 0,0 1 0,0 0 0,0-1 0,0 0 0,0 1 0,-1-1 0,1 0 0,0 1 0,1-1 0,-1 0 0,0 0 0,0 0 0,0 0 0,0 0 0,1 0 0,-1 0 0,1 0 0,-1 0 0,0 0 0,1-1-1,0 1 1,-1 0 0,1 0 0,0 0 0,0-1 0,-1 1 0,1 0 0,0 0 0,0 0 0,1-3 0,0 2-58,0-1-1,0 1 1,1 0-1,0 0 0,-1 0 1,1 0-1,0 0 1,0 0-1,0 0 1,0 0-1,0 1 0,0-1 1,1 1-1,-1 0 1,0-1-1,5 0 1,35-10-1380,5 7-663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5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0 171 14371,'61'49'6081,"-63"-74"-3336,-3-12-929,0-7-223,-5 0-457,4 8-240,-1 14-664,7 12-392,4 8-1256,1 4-753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5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36 110 10522,'0'-19'1245,"1"1"0,6-34-1,-7 50-1172,1 1 0,-1 0 0,1 0 0,0 0 0,-1 0 0,1 0 0,0 0 0,-1 0 0,1 0 0,0 0 0,0 0 0,0 0-1,0 0 1,0 1 0,0-1 0,0 0 0,0 1 0,0-1 0,0 1 0,1-1 0,-1 1 0,0-1 0,0 1 0,2 0 0,29 0 556,-22 1-443,-2-1 4,1 0 0,-1 1 1,0 0-1,1 0 1,14 5-1,-21-5-136,-1-1-1,1 1 1,-1 0-1,1 0 1,-1-1-1,0 1 1,1 0 0,-1 0-1,0 0 1,1 1-1,-1-1 1,0 0-1,0 0 1,0 1-1,0-1 1,0 1 0,0-1-1,-1 0 1,1 1-1,0 0 1,-1-1-1,1 1 1,-1-1 0,1 1-1,-1 0 1,0-1-1,0 1 1,0 0-1,0-1 1,0 1-1,0 0 1,0-1 0,-1 1-1,1 0 1,-1 2-1,-2 4 128,0-1 0,0 1-1,-1-1 1,0 0-1,0 0 1,-1-1 0,0 1-1,0-1 1,-10 10 0,-7 5 439,-28 19 1,43-35-516,-55 41 1013,62-46-1103,-1 1-1,1-1 1,-1 0-1,1 1 1,-1-1-1,1 1 1,-1-1-1,1 1 1,0-1-1,-1 1 1,1-1-1,0 1 1,-1-1-1,1 1 1,0-1-1,0 1 1,-1 0-1,1-1 1,0 1-1,0-1 1,0 1-1,0 0 1,0-1-1,0 1 1,0 0-1,0-1 1,0 1-1,0-1 1,0 1-1,0 0 1,0-1-1,1 2 1,0-1-4,0 1 1,0-1-1,1 1 1,-1-1-1,1 1 1,-1-1 0,1 0-1,-1 0 1,1 0-1,2 2 1,45 16-27,-42-16-12,91 23-70,-88-24-89,1-1-1,-1 0 1,1 0 0,0-1 0,-1 0 0,1-1 0,16-3 0,-25 3-39,1 1 0,-1-1 0,0 0 0,1 1 1,-1-1-1,0 0 0,0-1 0,0 1 0,0 0 1,0-1-1,0 1 0,-1-1 0,1 1 0,0-1 1,-1 0-1,1 0 0,-1 0 0,2-2 0,0-5-1843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5.9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 12947,'5'0'5401,"1"-2"-2777,18 2-1575,11-2-369,10 6-248,1 2-312,-4-1-1264,-5 2-673</inkml:trace>
  <inkml:trace contextRef="#ctx0" brushRef="#br0" timeOffset="1">466 165 11859,'84'34'6153,"-100"-52"-992,3-6-2633,-3-10-1007,1-4-345,8 7-624,-1 5-616,5 7-1568,6 11-889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6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50 26414,'17'-12'464,"-8"1"448,-2 3-208,11-5-160,-13 8-264,-7 7-216,5 11-96,-3 8-64,12 10-400,9 6-152,-3 2-864,4-3-617,-2-7-831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6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15547,'3'0'5602,"12"5"-4610,6-2-664,19 3-248,6 3-304,-9-8-1153,7 1-903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6.9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43 175 14971,'-42'16'5657,"42"-29"-4176,9-5-329,17-10-464,4-2-200,10-6-536,-2 0-472,-12 7-1464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7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56 102 13075,'38'-84'4091,"-26"67"-2479,-12 17-1592,0 0 1,1 0-1,-1 0 1,0 0-1,0 0 0,1 0 1,-1 0-1,0 0 1,0 0-1,1 0 1,-1 0-1,0 0 0,0 0 1,0 0-1,1 0 1,-1 0-1,0 0 1,0 0-1,1 0 0,-1 0 1,0 0-1,0 1 1,0-1-1,1 0 1,-1 0-1,0 0 0,0 0 1,0 1-1,0-1 1,1 0-1,-1 0 1,0 0-1,0 0 0,0 1 1,0-1-1,0 0 1,5 20 624,-4-20-540,-2 5 24,1 1 1,-1-1-1,0 0 0,-1 1 0,1-1 0,-1 0 0,0 0 0,0 0 1,-4 6-1,-30 42 269,21-31-294,-34 48 539,49-70-626,0 0-1,0 1 1,0-1 0,0 0 0,1 1 0,-1-1-1,0 0 1,0 1 0,0-1 0,0 0-1,1 1 1,-1-1 0,0 0 0,0 0 0,1 1-1,-1-1 1,0 0 0,0 0 0,1 0-1,-1 1 1,0-1 0,1 0 0,-1 0 0,0 0-1,1 0 1,-1 0 0,0 0 0,1 1-1,-1-1 1,0 0 0,1 0 0,-1 0 0,0 0-1,1 0 1,-1 0 0,0-1 0,1 1 0,-1 0-1,1 0 1,27 2-8,-19-1 14,-8-1-21,39 3-620,0-1 0,0-2 0,63-8 0,-62 0-562,74-11-2621,-100 15 3115,-14 4 639,0-1 0,0 1 0,0-1 0,0 1 0,0 0 0,1 0 0,-1 0 0,0-1 0,0 1 0,0 0 0,1 0 0,-1 1 0,0-1 0,2 0 0,-8-2-540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7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67 192 14107,'-24'34'5881,"17"-49"-3024,-4-6-961,-2-10-575,6-3-265,2 5-600,9-5-328,-4 5-1016,6 12-641,1 1-1519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8.0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56 11979,'44'-49'4362,"-44"48"-4284,1 1 0,-1-1 1,1 1-1,-1-1 0,1 1 1,-1 0-1,1-1 0,0 1 0,-1 0 1,1-1-1,0 1 0,-1 0 1,1 0-1,0-1 0,-1 1 0,1 0 1,0 0-1,-1 0 0,1 0 1,0 0-1,0 0 0,-1 0 1,1 0-1,0 0 0,0 0 0,-1 1 1,1-1-1,0 0 0,-1 0 1,1 1-1,0-1 0,-1 0 0,1 1 1,-1-1-1,1 1 0,-1-1 1,1 1-1,0-1 0,-1 1 0,0-1 1,1 1-1,-1-1 0,1 1 1,-1 0-1,0-1 0,1 1 0,-1 0 1,0-1-1,1 2 0,0 0 139,-1 0-1,1 1 1,0-1-1,-1 1 1,0-1 0,1 1-1,-1-1 1,0 0-1,0 1 1,0-1-1,0 1 1,-1 2-1,-6 7 103,1 0 0,-1 0 1,-1-1-1,0 0 0,0 0 0,-12 9 0,-22 32 273,42-52-587,-1 1-1,1-1 0,-1 1 1,1 0-1,0-1 1,-1 1-1,1 0 1,0-1-1,-1 1 0,1 0 1,0-1-1,-1 1 1,1 0-1,0 0 1,0-1-1,0 1 0,0 0 1,0 0-1,0-1 1,0 1-1,0 0 1,0-1-1,0 1 0,1 0 1,-1 0-1,0-1 1,0 1-1,1 0 1,-1-1-1,0 1 0,1 0 1,-1-1-1,1 1 1,-1 0-1,1-1 1,-1 1-1,1-1 0,-1 1 1,1-1-1,-1 1 1,1-1-1,0 0 1,-1 1-1,1-1 0,0 0 1,-1 1-1,1-1 1,1 0-1,5 2-14,0 0 0,1 0 0,-1-1 0,10 0 0,-5 0-22,34 4-2172,70-1 0,-99-7 241,-5-2-493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8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10210,'4'-2'5009,"7"2"-1016,7 0-2697,10 0-856,4 3-15,2-3-625,7 0-633,1 2-2591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6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27 163 13667,'-5'-7'5737,"-1"-7"-3288,-3-6-217,3-16-784,8 4-343,-1 4-697,-1 4-544,10 22-1321,-2 4-823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55 375 8602,'-19'32'1792,"-3"1"6466,22-48-7191,0 1 0,0-1 1,-1 1-1,-4-17 0,-2-36 1483,7 58-2248,0 6-203,0 1 1,0-1-1,0 1 0,0-1 0,0 1 1,1 0-1,-1-1 0,1 1 0,1-5 0,-1 6-82,-1 0-1,1 1 0,0-1 0,0 0 0,0 0 0,0 1 0,0-1 0,0 0 0,0 1 0,0-1 0,0 1 0,0-1 0,0 1 0,1 0 0,-1 0 0,0-1 0,0 1 1,0 0-1,1 0 0,-1 0 0,0 0 0,0 0 0,0 0 0,0 1 0,1-1 0,0 1 0,16 2-3,0 1 0,24 9 0,-31-8-10,1-1 1,-1-1-1,1 0 1,0 0-1,0-1 0,0 0 1,0-2-1,0 1 1,17-2-1,-28 1 0,0 0-1,-1 0 0,1 0 0,0 0 0,0 0 1,0 0-1,-1-1 0,1 1 0,0 0 0,0 0 1,0-1-1,-1 1 0,1 0 0,0-1 0,-1 1 1,1-1-1,0 1 0,-1-1 0,1 1 0,0-1 1,-1 1-1,1-1 0,-1 1 0,1-1 0,-1 0 1,1 0-1,-1 1 0,0-1 0,1 0 0,-1 0 0,0 1 1,0-1-1,1 0 0,-1 0 0,0 1 0,0-1 1,0-2-1,-1 0 46,0 0 1,0-1-1,-1 1 0,1 0 1,-1 0-1,0-1 1,-3-2-1,-3-7 99,4 6-137,1 0 1,0 0-1,0 0 0,0 0 1,1-1-1,0 1 0,1-1 1,-1 1-1,1-1 1,1 0-1,0 1 0,1-15 1,0 17-251,0 0 1,0 0-1,0 0 1,1 1-1,0-1 1,0 0-1,0 1 1,1-1-1,-1 1 1,1 0-1,0 0 1,0 0-1,1 0 1,-1 0-1,1 1 1,0-1-1,0 1 1,0 0-1,0 0 1,6-2-1,32-14-2946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8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22 14587,'-101'-12'8186,"108"11"-6914,3-3-160,6 1-584,10 2-167,0 1-321,5 0-344,6 4-1009,4 3-711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9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13235,'37'-38'4309,"-36"37"-4232,0 0 1,0 1-1,0-1 1,0 0 0,0 0-1,0 0 1,0 0-1,1 1 1,-1-1 0,0 1-1,0-1 1,0 1-1,1-1 1,-1 1-1,0 0 1,1-1 0,-1 1-1,0 0 1,1 0-1,-1 0 1,0 0-1,1 0 1,-1 0 0,0 1-1,1-1 1,-1 0-1,0 1 1,1-1 0,-1 1-1,0-1 1,0 1-1,0 0 1,0-1-1,1 1 1,-1 0 0,1 1-1,1 1-35,-1-1 0,0 0-1,0 1 1,1-1 0,-2 1-1,1 0 1,0-1 0,-1 1 0,1 0-1,-1 0 1,0 0 0,2 5-1,-4-2 20,1 0-1,-1 0 0,1 0 0,-2 0 0,1 0 0,-1 0 0,0 0 0,0 0 0,0 0 0,-1-1 0,-5 10 0,-3 7 124,-60 121 1476,70-143-1655,1 1-1,0-1 1,0 1 0,0-1 0,0 1-1,0-1 1,0 0 0,0 1-1,0-1 1,1 1 0,-1-1 0,0 1-1,0-1 1,0 1 0,0-1-1,1 1 1,-1-1 0,0 0 0,0 1-1,1-1 1,-1 0 0,0 1-1,1-1 1,-1 0 0,0 1 0,1-1-1,-1 0 1,1 1 0,-1-1-1,0 0 1,1 0 0,-1 0 0,1 1-1,-1-1 1,1 0 0,-1 0-1,1 0 1,22 6 39,-18-5-28,19 4-331,-1-1 0,35 2-1,11-9-3067,-50-2 948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29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30 117 12763,'-29'-54'4449,"66"54"-4041,2 3-72,-3-3-464,11 2-344,9 0-1041,0-2-1327</inkml:trace>
  <inkml:trace contextRef="#ctx0" brushRef="#br0" timeOffset="1">604 79 7274,'50'9'5956,"-48"-8"-5684,1 0-1,0 0 0,0 0 0,-1 0 0,1 0 0,-1 0 1,1 1-1,-1-1 0,0 1 0,1 0 0,-1 0 0,0-1 1,0 2-1,0-1 0,1 2 0,-2-3-185,-1-1 0,0 1-1,0-1 1,0 1 0,0-1 0,0 1-1,0-1 1,1 1 0,-1-1 0,0 1-1,0-1 1,-1 1 0,1-1 0,0 1-1,0-1 1,0 1 0,0-1 0,0 1-1,-1-1 1,1 1 0,0-1 0,0 1 0,-1-1-1,1 1 1,0-1 0,-1 0 0,1 1-1,0-1 1,-1 0 0,1 1 0,0-1-1,-1 0 1,0 1 0,-25 11 2068,-29-1 310,42-11-2087,1 0-1,0 0 1,0-1 0,0 0 0,0-1 0,0-1 0,0 0 0,-14-6 0,22 8-317,0 0 1,0-1 0,0 0 0,0 0 0,0 0 0,1 0-1,-1-1 1,1 1 0,0-1 0,-1 0 0,1 0 0,0 0-1,1 0 1,-1-1 0,0 1 0,1-1 0,0 0 0,0 0-1,0 1 1,0-1 0,1 0 0,0-1 0,-1 1 0,2 0-1,-1 0 1,0-6 0,1 8-56,0 1-1,0-1 1,0 0 0,0 1 0,0-1-1,1 0 1,-1 0 0,0 1-1,1-1 1,0 1 0,-1-1-1,1 0 1,0 1 0,0 0-1,0-1 1,0 1 0,0-1 0,0 1-1,0 0 1,1 0 0,1-2-1,0 1-14,-1 1 0,1 0 0,-1 0 0,1 0 0,0 0 0,0 1-1,0-1 1,-1 1 0,1-1 0,0 1 0,0 0 0,3 0 0,3 1-182,-1 0 0,1 1 0,0 0 0,-1 0 0,1 0 0,-1 1 0,14 8 0,10 10-1975,-5-1-866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0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12947,'0'10'5537,"-1"3"-2464,-1 21-1825,-1 5-128,-1 13-200,4 3-248,2-8-520,3-8-440,1-9-1288,6-12-568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1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49 281 10914,'-35'37'3838,"21"-29"4041,19-27-4702,-2 11-3534,1-6 563,0 4-1,0 1 1,-1-1 0,-1 0-1,1 0 1,-2 0-1,1-1 1,-1 1 0,-1-17-1,-5 18 181,10 15-284,5 5-103,1 0 1,0-1-1,1-1 0,0 0 0,0 0 0,1-1 0,0-1 0,0 0 1,1-1-1,0 0 0,0-1 0,0-1 0,30 5 0,-43-8 5,0-1-1,-1 0 0,1 0 1,0 1-1,0-1 0,0 0 1,0 0-1,-1 0 0,1 0 0,0 0 1,0-1-1,0 1 0,0 0 1,-1 0-1,1 0 0,0-1 1,0 1-1,0 0 0,-1-1 1,1 1-1,0-1 0,0 1 1,-1-1-1,1 1 0,-1-1 1,1 1-1,0-1 0,-1 0 0,1 1 1,-1-1-1,1 0 0,-1 1 1,0-1-1,1 0 0,-1 0 1,0 0-1,1 1 0,-1-1 1,0-1-1,0-3 42,0 1-1,0-1 1,-1 1 0,0-1 0,0 1-1,-1-6 1,-2-4 101,-10-45 284,8 37-482,1 1-1,1 0 1,-2-37-1,5 57-16,1 1 0,0-1 0,0 0-1,0 0 1,0 0 0,0 0 0,1 0-1,-1 0 1,0 0 0,0 0-1,1 0 1,-1 0 0,0 0 0,1 1-1,-1-1 1,1 0 0,-1 0-1,1 0 1,-1 1 0,1-1 0,0 0-1,-1 1 1,1-1 0,0 1-1,0-1 1,-1 0 0,1 1 0,0 0-1,0-1 1,0 1 0,0-1-1,1 1 1,5-3-654,7-9-2170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3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234 0 12243,'39'25'6223,"-34"-21"-5753,-1 0 1,1 0 0,-1 0-1,0 0 1,4 6-1,-6-8-354,-1 1 0,1 0 0,-1-1 0,1 1 0,-1 0 0,0 0 0,0 0 0,-1 0-1,1 0 1,0 0 0,-1 0 0,0 0 0,0 0 0,0 0 0,0 0 0,0 0 0,-1 0 0,1 0-1,-1 0 1,0 0 0,0 0 0,0 0 0,0 0 0,0-1 0,-1 1 0,-2 3 0,-1 2 159,-1 0 1,0-1 0,-1 1-1,0-2 1,0 1 0,-1-1 0,0 0-1,0 0 1,0-1 0,0 0-1,-1-1 1,0 0 0,-11 4 0,14-6-151,0 0 1,0 0 0,-1 0 0,1 0-1,-1-1 1,1 0 0,-1-1-1,1 1 1,-1-1 0,0-1-1,1 1 1,-1-1 0,1 0 0,-1 0-1,1-1 1,0 0 0,-1 0-1,1-1 1,0 0 0,-7-4 0,8 3-103,1 0 1,0-1-1,0 0 1,1 0 0,-1 0-1,1 0 1,0 0-1,1-1 1,-1 1 0,1-1-1,0 1 1,0-1-1,1 0 1,0 0 0,0 0-1,0 0 1,1 0-1,-1 0 1,2 0 0,-1 0-1,2-9 1,-2 12-105,1-1 1,-1 1-1,1 0 1,0 0-1,0-1 0,0 1 1,0 0-1,1 0 1,-1 0-1,1 0 1,0 1-1,0-1 1,0 0-1,0 1 1,0-1-1,1 1 0,-1 0 1,1 0-1,-1 0 1,1 0-1,0 0 1,0 0-1,0 1 1,0-1-1,0 1 1,0 0-1,0 0 0,1 0 1,-1 1-1,0-1 1,0 1-1,1-1 1,-1 1-1,0 0 1,1 0-1,-1 1 1,0-1-1,1 1 0,-1 0 1,4 1-1,39 17-2243,-2 3-426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3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8 12411,'4'-8'8410,"-14"11"-4264,5-2-4037,1 1 1,-1 0-1,0 0 1,1 1-1,-1-1 1,-5 5-1,-19 15 80,-31 29-1,45-37-171,1 0-1,1 1 0,0 0 0,-17 29 0,29-43-25,0 1 0,0-1 0,0 1 0,0 0 0,1-1 0,-1 1 1,1 0-1,-1-1 0,1 1 0,0 0 0,0-1 0,-1 1 0,1 0 0,0 0 0,0-1 0,1 1 0,0 3 1,-1-4-5,1 0 0,-1 0 0,1 0 0,0 1 0,0-1 0,0 0 1,0 0-1,-1 0 0,1-1 0,0 1 0,1 0 0,-1 0 0,0 0 0,0-1 1,0 1-1,0-1 0,3 2 0,3 0-40,0-1 0,0 0 1,0 0-1,0 0 0,1 0 0,9-2 0,-3 0 8,0-1 0,0 0 0,0-1 0,0-1 0,-1 0 0,1-1 0,-1 0 0,-1-1-1,19-11 1,-4 0 153,-1-2-1,46-42 0,-72 60-88,0 1 1,0-1-1,1 1 0,-1 0 0,0 0 0,0-1 1,0 1-1,1 0 0,-1-1 0,0 1 1,0 0-1,1 0 0,-1-1 0,0 1 1,1 0-1,-1 0 0,0 0 0,1-1 1,-1 1-1,0 0 0,1 0 0,-1 0 1,0 0-1,1 0 0,-1 0 0,1 0 0,-1 0 1,0 0-1,1 0 0,-1 0 0,0 0 1,1 0-1,-1 0 0,1 0 0,-1 0 1,0 0-1,1 1 0,-1-1 0,0 0 1,1 0-1,-1 0 0,1 1 0,0 19 388,-11 29-411,10-47-23,-2 4-90,-8 43-1128,10-46 1001,-1-1 0,1 1 0,0-1 0,0 1 0,0-1 0,1 1 0,-1-1 0,1 1 0,-1-1 0,1 1 0,0-1 0,0 0 0,0 1 0,0-1 0,3 4 0,4 1-3061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5.0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198 155 9026,'48'-101'3709,"-46"98"-3433,0-1 1,0 1-1,1 0 1,-1 0-1,1 0 1,0 0-1,0 0 1,3-2-1,-5 5-110,0 0-1,0-1 1,-1 1-1,1-1 1,-1 1 0,1-1-1,0 1 1,-1-1-1,1 1 1,-1-1 0,1 1-1,-1-1 1,1 0-1,-1 1 1,0-1 0,1 0-1,-1 0 1,0 1-1,0-1 1,1 0-1,-1 0 1,0 1 0,0-1-1,0-1 1,0 2-59,0-1 0,0 1-1,-1 0 1,1-1 0,0 1 0,0-1 0,-1 1 0,1 0 0,0-1 0,0 1-1,-1 0 1,1-1 0,-1 1 0,1 0 0,0-1 0,-1 1 0,1 0 0,-1 0-1,1 0 1,0-1 0,-1 1 0,1 0 0,-1 0 0,1 0 0,-1 0 0,1 0-1,-1 0 1,0 0 0,-22 0 1547,-19 9-354,24-2-1165,0 1 0,1 0 0,0 1 0,1 0 1,0 2-1,0 0 0,1 1 0,0 0 0,-19 22 0,31-31-129,0 0 0,1 0 0,-1 1 0,1-1 0,0 0 0,0 1 0,0-1 0,-2 7 0,3-8-10,1-1 0,0 0 0,0 0 0,-1 1 0,1-1 1,0 0-1,0 1 0,0-1 0,1 0 0,-1 0 0,0 1 1,0-1-1,1 0 0,-1 0 0,0 1 0,1-1 0,0 0 0,-1 0 1,1 0-1,0 0 0,-1 0 0,1 0 0,0 0 0,0 0 1,0 0-1,0 0 0,0 0 0,0 0 0,0 0 0,0-1 1,1 2-1,8 2 2,0 1 0,-1-1 0,2 0 0,-1-1 0,0-1 0,0 1 0,1-2-1,0 1 1,-1-1 0,1-1 0,0 0 0,-1 0 0,1-1 0,14-4 0,-2 1 7,-1-2 0,0-1-1,-1 0 1,0-2-1,36-19 1,-57 29-13,0-1 0,1 1 0,-1 0 0,0-1 0,0 1 0,0 0 0,0-1 0,0 1 0,0 0 0,0-1 0,-1 1 0,1 0 0,0-1 0,0 1 0,0 0 0,-1-1 0,1 1 0,0 0 0,-1-1 0,1 1 0,-1 0 0,-3 10-1299,4-7 1075,1-1 1,-1 1-1,0-1 0,1 1 1,0-1-1,0 1 0,0-1 1,0 0-1,1 0 0,-1 1 0,1-1 1,0 0-1,3 4 0,-3-4-83,-1-2 196,-1 0 1,1-1-1,0 1 1,0 0-1,0-1 1,-1 1-1,1-1 1,0 1-1,0-1 1,0 1-1,0-1 1,0 0-1,0 1 1,0-1-1,0 0 1,0 0-1,0 0 1,0 0-1,0 0 1,0 0-1,0 0 1,0 0-1,0 0 1,0 0-1,0 0 1,0-1-1,0 1 1,0 0-1,0-1 1,0 1-1,1-2 1,3 1-505,18-7-1964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5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88 11242,'88'-73'4575,"-76"60"-2621,-14 11-697,-11 8 227,8-1-1332,1 1 0,0 0 0,0 0 1,0 0-1,1 0 0,0 0 0,0 1 0,1-1 0,0 1 0,0 0 0,0-1 0,1 1 0,0 0 0,0 0 0,1 0 0,0 0 0,0 0 0,0 0 0,1 0 0,0 0 0,4 11 0,-4-15-156,0 1-1,0-1 0,1 0 1,-1 0-1,1 0 1,0 0-1,0 0 1,0 0-1,0 0 0,0-1 1,1 1-1,-1-1 1,1 1-1,0-1 1,-1 0-1,1 0 1,0 0-1,6 2 0,-4-3-43,-1 0-1,1 0 0,-1 0 0,1-1 1,-1 0-1,1 0 0,0 0 1,-1 0-1,1-1 0,-1 0 0,1 0 1,-1 0-1,1 0 0,4-3 1,1 1-400,-1-1 1,0 0 0,-1-1-1,1 0 1,-1 0-1,0-1 1,0 0 0,10-9-1,3-7-2322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5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114 119 10474,'-67'-106'4857,"82"106"-1008,12-1-2729,-2-1-71,19-1-49,-2 1-256,0-3-528,0 5-352,-16 5-1064,-6 2-545,-18 7-2047</inkml:trace>
  <inkml:trace contextRef="#ctx0" brushRef="#br0" timeOffset="1">52 122 10514,'-13'0'4929,"-6"8"-1624,1-6-944,16-2-1041,7 5-304,11-2-800,15 3-464,16 1-976,4 3-793</inkml:trace>
  <inkml:trace contextRef="#ctx0" brushRef="#br0" timeOffset="2">444 218 15835,'94'34'6642,"-99"-42"-3866,-1-8-1143,2-9-305,8-9-688,1-2-464,8 4-1216,-5 4-776,6 19 1584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4:4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4 10794,'-9'-1'437,"1"0"-1,-1 0 0,1 1 0,-1 0 1,1 0-1,-1 1 0,1 0 0,0 1 1,-1-1-1,1 2 0,0-1 1,0 1-1,0 1 0,-9 4 0,-14 6 494,-6 2 263,-37 22 0,64-32-950,1 0 0,0 0 1,0 1-1,0 0 0,1 1 1,0 0-1,1 0 0,-12 17 1,18-23-217,0 1 0,0-1 1,0 1-1,0 0 0,1-1 0,-1 1 1,1 0-1,0 0 0,0-1 1,0 1-1,0 0 0,0 0 1,1-1-1,-1 1 0,1 0 1,0-1-1,-1 1 0,1-1 1,2 5-1,1 0-15,0 0 1,0 0-1,0 0 1,1 0-1,9 10 1,-11-15-7,0 0-1,0 0 1,0 0 0,0 0 0,0-1-1,0 1 1,1-1 0,-1 0-1,1 0 1,-1 0 0,1-1-1,-1 1 1,1-1 0,-1 0 0,1 0-1,-1 0 1,1 0 0,6-2-1,8-1-1,-1-1-1,22-7 1,-39 11-4,17-6 64,0-1 0,0 0 1,-1-2-1,0 0 1,-1 0-1,0-1 0,-1-1 1,0-1-1,0 0 0,18-22 1,-29 30 1180,-5 4-99,-6 15-494,4 1-595,1-1-1,1 0 0,-1 18 0,3-29-300,0 0 0,0 1-1,0-1 1,1 0 0,-1 0-1,1 1 1,0-1 0,1 0-1,-1 0 1,1 0 0,-1 0-1,1 0 1,0-1-1,1 1 1,-1-1 0,5 6-1,3 1-2709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6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1 137 15355,'110'88'6186,"-111"-104"-3722,-9-2-1096,0-8-615,4-3-257,-2-4-1192,9-4-625,-1 3-1399,-10 3-3434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6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11298,'176'-3'9074,"70"0"-7807,-189 5-3207,0 3 0,72 16 0,-90-13 890,8 2 343,0 1-1,50 21 1,-62-13 1784,-34-19-983,0 0 0,0 1 1,0 0-1,-1-1 0,1 1 0,0-1 0,-1 1 1,1 0-1,0 0 0,-1-1 0,1 1 0,-1 0 0,1 0 1,-1 0-1,1 0 0,-1-1 0,0 1 0,1 0 1,-1 0-1,0 0 0,0 0 0,0 0 0,0 0 1,0 0-1,0 0 0,0 0 0,0 0 0,0 0 0,0 0 1,0 0-1,0 0 0,-1 0 0,1 0 0,0-1 1,-1 1-1,0 2 0,-4 1 341,1 1 0,0-1 0,-1 0 0,0 0 0,0 0 0,0-1 0,-1 0 0,1 0 0,-1 0 0,0 0 0,1-1 0,-13 3 0,2-1 317,-1-1-1,1 0 1,-31 0 0,33-3-354,1 0 0,-1-2 0,1 1 0,-1-2 0,-21-6 0,28 7-267,1-1 1,-1 0 0,1 0-1,0 0 1,0 0-1,0-1 1,0 0-1,0-1 1,1 1-1,0-1 1,0 0 0,-7-9-1,11 13-126,0 0 0,0 0-1,1-1 1,-1 1 0,0 0-1,1 0 1,-1-1 0,0 1 0,1 0-1,0-1 1,-1 1 0,1 0 0,0-1-1,-1 1 1,1 0 0,0-1-1,0 1 1,0-1 0,1 1 0,-1 0-1,0-1 1,0 1 0,1-1 0,-1 1-1,1 0 1,-1-1 0,1 1-1,-1 0 1,1 0 0,0 0 0,0-1-1,1 0 1,0 0-77,-1 1 0,1 0 1,0-1-1,0 1 0,0 0 0,1 0 0,-1 0 1,0 1-1,0-1 0,1 0 0,-1 1 0,0-1 1,0 1-1,1 0 0,-1 0 0,1 0 0,-1 0 1,3 0-1,28 11-1919,0 10-790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2:37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36 185 9906,'-33'42'4029,"33"-40"-3584,-1 1 1,1-1-1,-1 1 0,1 0 1,0-1-1,0 1 0,0-1 0,1 9 5994,2-25-4488,38-80-1275,-8 23-544,-30 65-122,18-37 51,-19 41-61,0-1 0,-1 1 1,1 0-1,0 0 0,0 0 1,0 0-1,0 0 0,1 0 0,-1 0 1,0 1-1,1-1 0,-1 1 0,6-3 1,-7 4-3,0 0 0,0 0 0,0 0 0,0 0 0,0 0 0,0 0 0,0 0 0,1 0 1,-1 0-1,0 0 0,0 0 0,0 1 0,0-1 0,0 1 0,0-1 0,-1 0 0,1 1 0,0 0 0,0-1 1,0 1-1,0-1 0,0 1 0,-1 0 0,1 0 0,0-1 0,-1 1 0,1 0 0,0 0 0,-1 0 0,1 0 1,-1 0-1,0 0 0,1 0 0,-1 0 0,1 1 0,10 44-11,-9-31 36,6 12-5,-5-15 5,0-1 0,0 1 1,1 20-1,10-63 355,-10 19-347,1 1 0,1 0-1,0 1 1,0-1-1,1 1 1,1 0-1,-1 1 1,15-14-1,-21 23-30,-1-1-1,1 1 0,0 0 1,-1-1-1,1 1 0,0 0 1,-1-1-1,1 1 0,0 0 1,0 0-1,-1 0 0,1-1 1,0 1-1,0 0 0,-1 0 1,1 0-1,0 0 0,0 0 1,-1 1-1,1-1 0,0 0 1,0 0-1,-1 0 0,1 1 1,0-1-1,-1 0 0,1 1 1,0-1-1,-1 1 0,1-1 1,0 1-1,-1-1 0,1 1 1,-1-1-1,1 1 0,-1-1 1,1 1-1,-1 0 0,0-1 1,1 1-1,-1 0 0,1 0 1,9 32 79,-8-12-21,5 22 36,-7-41-95,0 0-1,1 1 0,0-1 1,-1 0-1,1 0 1,0 0-1,0-1 0,0 1 1,0 0-1,0 0 0,0 0 1,1-1-1,-1 1 1,3 2-1,-3-4 6,1 1-1,-1-1 1,0 0-1,0 0 1,1 0-1,-1 0 1,0 0 0,0 0-1,0 0 1,1 0-1,-1 0 1,0-1 0,0 1-1,0 0 1,1-1-1,-1 1 1,0-1-1,0 1 1,0-1 0,0 0-1,0 1 1,0-1-1,2-2 1,25-23 18,-22 20-10,22-23 48,-16 15-60,1 2 0,0-1 1,18-11-1,-30 23 2,0 0-1,0 0 0,0 1 0,0-1 1,0 1-1,0-1 0,0 1 0,1-1 1,-1 1-1,0 0 0,0-1 0,1 1 1,-1 0-1,0 0 0,0 0 0,1 0 1,-1 0-1,0 0 0,0 0 0,1 1 1,-1-1-1,0 0 0,0 1 1,1-1-1,-1 1 0,0-1 0,0 1 1,0 0-1,0-1 0,0 1 0,0 0 1,0 0-1,0 0 0,0 0 0,0 0 1,-1 0-1,1 0 0,0 0 0,-1 0 1,1 0-1,0 0 0,-1 0 0,0 1 1,1 0-1,3 8-94,-1-1 0,0 1 0,0-1 0,1 14 1,-3-19-35,4 26-1094,8-7-1174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12091,'24'1'7118,"9"3"-4231,17 0-2493,120-3 1531,208 6-424,-313 2-1430,-47-6-163,0 0 0,21 0 0,-39-3-5,1-1 0,-1 1 0,1 0 1,-1 0-1,1 0 0,-1-1 0,1 1 1,-1 0-1,1 0 0,-1-1 0,0 1 1,1 0-1,-1-1 0,1 1 0,-1 0 0,0-1 1,1 1-1,-1-1 0,0 1 0,0-1 1,1 1-1,-1-1 0,0 1 0,0-1 0,0 1 1,0-1-1,0 1 0,0-1 0,1 1 1,-1-1-1,0 1 0,0-1 0,0 1 0,-1-1 1,1 0-1,1-4-913,3-8-1579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0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11314,'24'1'9367,"2"1"-4773,15 4-4411,49 14 0,-79-17-164,-5-1-13,0-1-1,0 1 1,0-1-1,0 2 1,-1-1-1,1 1 0,-1-1 1,9 7-1,-14-8 17,0-1-1,0 1 1,0 0-1,1 0 1,-1-1-1,0 1 1,0 0-1,0 0 1,0 0-1,0-1 1,0 1-1,0 0 1,-1 0-1,1 0 1,0-1-1,0 1 0,-1 0 1,1 0-1,0-1 1,-1 1-1,1 0 1,-1-1-1,1 1 1,-1-1-1,1 1 1,-1 0-1,1-1 1,-1 1-1,0 0 1,-20 20 482,-30 19 217,23-20-1172,2 2 1,-48 49-1,51-44-1483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39 261 11058,'-30'40'3468,"25"-32"-2014,8-7-554,6-11 291,-4-1-555,-2 0 0,0 0 0,0-1 0,-1 0 0,0 1 0,-1-1 0,-1 0 0,1 0 0,-4-21 0,-2 1 404,-1 0 0,-13-42 0,18 74-1024,1-1 0,0 0 0,-1 1 0,1-1 0,0 0 0,0 0 0,0 1 0,0-1 0,0 0 0,-1 1 0,1-1 0,1 0 0,-1 0 0,0 1 0,0-1 0,0 0 0,0 0 0,0 1 0,1-1 0,-1 0 0,0 1 0,0-1 0,1 0 0,-1 1 0,1-1 0,-1 1 0,1-1 0,-1 0 0,1 1 0,-1-1 0,1 1 0,-1-1 0,1 1 0,-1 0 0,1-1 0,0 1 0,-1 0 0,1-1 0,0 1 0,-1 0-1,1 0 1,0-1 0,0 1 0,-1 0 0,1 0 0,0 0 0,0 0 0,-1 0 0,1 0 0,1 0 0,42 8 57,-42-7-70,28 8-145,-1 1 0,-1 1-1,0 2 1,0 0 0,-2 2 0,1 1-1,-2 2 1,26 22 0,-49-39 120,0 1 0,-1-1 1,1 1-1,0-1 0,-1 1 0,0 0 0,1 0 1,-1 0-1,0 0 0,0 0 0,0 0 1,0 0-1,0 0 0,0 0 0,-1 1 1,1-1-1,-1 0 0,1 4 0,-2-4 32,1-1-1,-1 1 1,1 0-1,-1-1 0,1 1 1,-1 0-1,0-1 1,0 1-1,0-1 1,0 1-1,0-1 1,0 0-1,0 1 0,-1-1 1,1 0-1,0 0 1,-1 0-1,-1 1 1,-7 4 129,1-2 0,-1 1 0,0-2 0,0 1 1,-1-1-1,-11 2 0,-9 2 227,-1-2 1,0 0-1,0-3 1,-58-1-1,75-6-451,15 5 73,0-1 0,0 1 0,0 0 1,-1 0-1,1-1 0,0 1 0,0 0 0,0 0 0,0-1 0,0 1 0,0 0 0,0 0 0,0-1 0,0 1 0,0 0 1,0 0-1,0-1 0,0 1 0,0 0 0,0-1 0,0 1 0,0 0 0,0 0 0,1-1 0,-1 1 0,0 0 0,0 0 1,0 0-1,0-1 0,0 1 0,1 0 0,-1-1 0,3-1-104,-1 0-1,1 0 1,0 0-1,0 0 1,0 0 0,0 0-1,1 1 1,2-2 0,18-5-673,1 1-1,-1 1 1,1 1 0,0 2 0,50-2 0,-39 5-554,0 2 1,0 1-1,61 14 1,-88-14 1267,1-1 193,0 0 0,0 1 1,0 0-1,-1 1 0,1 0 0,-1 0 1,6 1 7471,-18-22-4641,-6-13-2704,-5 8 10,-17-29 198,29 47-536,0-1 0,0 0 0,0 1 0,1-1 0,0 0 0,0 0-1,0 0 1,0 0 0,0-9 0,2 13-30,-1 1-1,0-1 0,0 0 1,0 0-1,0 0 0,1 0 1,-1 0-1,0 1 0,1-1 1,-1 0-1,1 0 0,-1 1 1,1-1-1,-1 0 0,1 1 1,0-1-1,0 0 1,11-7-2787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50 194 11026,'-13'4'819,"-20"8"1772,32-11-2562,1-1 0,0 0 0,0 0 0,0 0-1,-1 0 1,1 0 0,0 1 0,0-1-1,0 0 1,0 0 0,0 0 0,-1 1 0,1-1-1,0 0 1,0 0 0,0 0 0,0 1 0,0-1-1,0 0 1,0 0 0,0 0 0,0 1 0,0-1-1,0 0 1,0 0 0,0 1 0,0-1-1,0 0 1,0 0 0,0 1 0,0-1 0,0 0-1,0 0 1,0 0 0,0 1 0,1-1 0,-1 0-1,0 0 1,16 10 902,-1-4-776,1-2 0,-1 0 0,1-1 0,-1 0 0,1-1 0,0-1 0,0-1 0,0 0 0,-1-1 0,1 0 0,0-2 0,16-4 0,-31 7-109,0 0 0,1 0-1,-1-1 1,0 1 0,0 0 0,0-1-1,0 1 1,0-1 0,0 1 0,0-1-1,0 1 1,0-1 0,0 0-1,-1 0 1,1 1 0,0-1 0,0 0-1,-1 0 1,1 0 0,0 0 0,-1 0-1,1 0 1,-1 0 0,1 0-1,-1 0 1,1 0 0,-1 0 0,0 0-1,0 0 1,0 0 0,1 0 0,-1-1-1,0 1 1,0 0 0,0 0-1,-1 0 1,1 0 0,0 0 0,0 0-1,-1-1 1,1 1 0,0 0 0,-1 0-1,1 0 1,-1 0 0,1 0-1,-1 0 1,0 1 0,-1-3 0,-3-4 452,0 0 0,-1 0 0,-1 0 0,-10-10 0,-54-35 2268,18 14-983,51 36-1698,-1 0 0,1 0 0,0 0 0,-1 0 0,1 0 0,0-1 0,0 1 0,1-1 0,-3-3 0,4 5-89,0 1 0,-1-1 0,1 0-1,0 0 1,0 0 0,0 0 0,0 0 0,0 1-1,0-1 1,1 0 0,-1 0 0,0 0 0,0 0-1,0 1 1,1-1 0,-1 0 0,0 0 0,1 0-1,-1 1 1,1-1 0,-1 0 0,1 1 0,-1-1-1,1 0 1,0 1 0,-1-1 0,1 1 0,0-1-1,-1 1 1,1-1 0,0 1 0,0 0 0,-1-1-1,1 1 1,0 0 0,0-1 0,0 1 0,-1 0-1,1 0 1,0 0 0,1 0 0,10-3-405,0 1 0,0 0 0,1 1 0,-1 1 0,0 0 0,20 2-1,43 9-1834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189 300 13123,'35'46'4426,"-35"-46"-4377,0 0 1,0 0-1,0 0 0,1 1 1,-1-1-1,0 0 0,0 0 1,0 0-1,0 0 0,0 0 1,0 0-1,1 1 0,-1-1 1,0 0-1,0 0 0,0 0 1,0 0-1,1 0 0,-1 0 1,0 0-1,0 0 0,0 0 1,0 0-1,1 0 0,-1 0 1,0 0-1,0 0 0,0 0 0,1 0 1,-1 0-1,0 0 0,0 0 1,0 0-1,0 0 0,1 0 1,-1 0-1,0 0 0,0 0 1,0 0-1,0-1 0,1 1 1,-1 0-1,4-10 1009,-3-17-217,-1 25-616,0-17-370,-1 1 0,0 0 0,-2 0 0,0 1 0,-1-1 0,-1 1 0,-1-1 0,0 1-1,-1 1 1,-1-1 0,0 1 0,-14-19 0,19 30 50,-1 0 0,0 0 0,0 1 0,-1 0-1,1-1 1,-1 1 0,0 0 0,0 1 0,0 0 0,0-1 0,-1 2-1,1-1 1,-1 0 0,0 1 0,-11-3 0,9 4 352,1 0 0,-1 0 0,1 1 0,-1 0 1,1 0-1,0 1 0,-14 2 0,29-3 272,0 0 0,0 1-1,-1 0 1,17 3 0,9 1-144,104-1 523,-93-4-1555,1 1-1,62 10 0,-59 2-1321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12587,'4'-7'7171,"-3"-11"-5288,-1 11-787,-2-81 3619,0 63-4282,1 0 0,1-1 0,2 1 0,5-31 0,-6 50-433,0 0 1,0 1 0,1 0 0,0-1 0,0 1 0,1 0 0,0 0-1,-1 0 1,2 0 0,-1 1 0,0-1 0,1 1 0,0 0-1,0 0 1,0 0 0,1 0 0,-1 1 0,1 0 0,0 0 0,0 0-1,0 0 1,0 1 0,10-3 0,-7 3-66,0 0 1,0 0-1,0 1 0,0 0 1,10 1-1,-15 0-7,1 0 0,0 0 0,-1 1 0,1-1 0,0 1 0,-1 0 1,1 0-1,-1 0 0,1 1 0,-1-1 0,1 1 0,5 4 0,-8-5 51,0 0-1,0 1 1,-1-1-1,1 1 1,0-1-1,-1 1 1,1-1 0,0 1-1,-1-1 1,0 1-1,1-1 1,-1 1-1,0 0 1,0-1-1,0 1 1,0 0 0,0-1-1,0 1 1,-1 0-1,1-1 1,0 1-1,-1-1 1,1 1-1,-1-1 1,0 1 0,1-1-1,-3 3 1,0 2 13,0 0 1,-1 1-1,0-2 1,0 1-1,-6 7 1,-36 28-35,29-27 23,1 1-1,-17 20 1,33-34 16,-1-1 1,1 1 0,-1-1 0,1 1-1,0-1 1,-1 1 0,1 0 0,0-1-1,-1 1 1,1 0 0,0-1 0,0 1-1,0 0 1,-1-1 0,1 1 0,0 0-1,0 0 1,0-1 0,0 1 0,0 0-1,0-1 1,1 1 0,-1 0 0,0 0-1,0-1 1,0 1 0,1 0 0,-1-1-1,0 1 1,1-1 0,-1 1-1,0 0 1,1-1 0,-1 1 0,1-1-1,-1 1 1,1-1 0,-1 1 0,1-1-1,0 1 1,-1-1 0,1 0 0,-1 1-1,1-1 1,0 0 0,-1 1 0,2-1-1,40 12-151,-30-9 110,8 3-177,1 0-1,0-2 1,0 0 0,0-2-1,1 0 1,36-2 0,-50-1 182,1 0 1,-1-1 0,0 0-1,0 0 1,0-1 0,0 0 0,0 0-1,0-1 1,-1 0 0,0-1-1,0 1 1,0-1 0,0 0-1,-1-1 1,0 0 0,0 0 0,-1 0-1,1-1 1,8-13 0,-14 20 59,0 0 0,0-1 0,1 1 0,-1 0 0,0 0 0,0 0 0,1-1 0,-1 1 0,0 0 0,0 0 0,0-1 0,0 1 0,1 0 0,-1-1 0,0 1 0,0 0 0,0 0 0,0-1 0,0 1 0,0 0 0,0-1 0,0 1 0,0 0 0,0-1 0,0 1 0,0 0 0,0 0 0,0-1 0,0 1 0,0 0 0,0-1 0,0 1 0,0 0 0,0 0 0,-1-1 0,1 1 0,0 0 0,0-1 0,0 1 0,-1 0 0,1 0 11,-1 0 0,1 1-1,0-1 1,-1 0 0,1 1 0,0-1-1,-1 0 1,1 1 0,0-1 0,0 1 0,-1-1-1,1 0 1,0 1 0,0-1 0,0 1-1,0-1 1,-1 1 0,1-1 0,0 1 0,0-1-1,0 1 1,0-1 0,0 1 0,0-1-1,0 1 1,1-1 0,-1 1 0,0 5-31,1 0 0,0-1 0,1 1 0,-1-1 0,1 1 0,0-1 0,0 0 1,0 0-1,1 0 0,0 0 0,0 0 0,5 6 0,-5-8 3,-1-1 0,1 0 0,-1 0 1,1 0-1,-1 0 0,1 0 0,0 0 0,0-1 0,0 1 0,0-1 0,0 0 1,1 0-1,-1 0 0,0 0 0,0-1 0,1 1 0,-1-1 0,0 0 0,1 0 1,-1 0-1,0 0 0,1-1 0,2 0 0,0 0 33,0-1-1,0 0 1,-1-1-1,1 1 1,-1-1-1,0 0 1,0 0-1,0 0 1,0-1-1,0 0 1,-1 0-1,1 0 1,-1-1-1,0 1 1,-1-1-1,1 0 1,-1 0 0,0 0-1,0-1 1,0 1-1,-1-1 1,0 1-1,0-1 1,-1 0-1,1 0 1,-1 0-1,0 0 1,-1 0-1,0 0 1,0 0-1,0 0 1,0 0-1,-1 0 1,0 0-1,-3-9 1,3 13-903,2 10-80,-1-5 507,3 20-2151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15515,'0'0'7530,"0"-1"-6330,4-8-528,7-30-112,12-37-648,-15 47-504,0 19-1528,0 3-1641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0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0 12131,'1'3'668,"0"0"0,0 0 1,0 0-1,0 0 0,-1 0 1,1 0-1,-1 0 0,0 5 1,-8 44-245,3-30 217,1-2-448,-50 274 1483,41-201-631,-1 113 0,14-194-924,-1 0 0,2 0 0,0 0 0,0 0 0,1 0 0,0 0 0,1 0 0,0-1 1,1 1-1,1-1 0,0 0 0,0 0 0,1-1 0,0 1 0,13 15 0,-3-11-18,0-1 0,1-1 0,1 0 0,0-1 1,0-1-1,1 0 0,0-2 0,1 0 0,25 7 0,16 2 168,119 20-1,-32-19-383,0-5 0,1-7 0,226-18 0,-356 10-959,0-1-1,33-8 1,-29 2-2046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181 228 15635,'39'78'5922,"-47"-99"-4394,4-5-984,0-8-544,0-10-328,-5-6-896,-3-3-641</inkml:trace>
  <inkml:trace contextRef="#ctx0" brushRef="#br0" timeOffset="1">0 0 14539,'0'0'5497,"20"0"-4160,81 13-449,-40-1-320,4 1-368,12 5-1056,-7-4-641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191 213 12179,'38'41'4998,"-37"-41"-4862,-1 1 0,1 0-1,-1 0 1,0-1 0,0 1 0,0 0 0,1 0-1,-1 0 1,0 0 0,0 0 0,0-1 0,0 1-1,0 0 1,0 0 0,-1 0 0,1 0 0,0 0-1,0-1 1,-1 1 0,1 0 0,0 0 0,-1-1 0,1 1-1,0 0 1,-1 0 0,0-1 0,1 1 0,-1 0-1,1-1 1,-1 1 0,0-1 0,1 1 0,-1-1-1,0 1 1,-1 0 0,-29 15 2662,26-14-2311,-2 1-225,1-1 1,-1 0 0,0 0 0,1 0-1,-1-1 1,0 0 0,0-1-1,0 1 1,0-1 0,0 0-1,0-1 1,0 0 0,1 0-1,-1-1 1,0 1 0,0-1 0,-11-6-1,15 6-266,-1 0-1,1 0 1,0 0 0,0-1-1,0 1 1,0-1 0,0 0-1,1 1 1,-1-1-1,1-1 1,0 1 0,-1 0-1,2-1 1,-1 1-1,0-1 1,1 1 0,-1-1-1,1 0 1,0 1-1,1-1 1,-1 0 0,0 0-1,1 0 1,0 0 0,0 0-1,0 0 1,1 1-1,-1-1 1,1 0 0,0 0-1,0 0 1,3-7-1,-2 6-172,0 0-1,1-1 0,-1 1 0,1 0 0,0 0 0,1 1 0,-1-1 1,1 0-1,0 1 0,0 0 0,0 0 0,1 0 0,-1 1 1,1 0-1,0-1 0,9-3 0,-10 5-23,0 0 0,1 1 0,-1 0 0,0-1 0,1 2 0,-1-1 0,0 0 0,1 1 0,-1 0 0,1 0 0,-1 0 0,1 0 0,-1 1 0,1 0 1,-1 0-1,0 0 0,0 1 0,1-1 0,-1 1 0,0 0 0,0 0 0,4 3 0,3 4-143,-1 1 0,0 0 0,0 1 0,-1 0 0,-1 1 0,1 0 0,-2 0 0,0 0 0,0 1 0,5 17 0,-7-84 5820,-3 34-4912,2 1 0,0 0 0,8-25 0,-8 36-465,-1-1 0,1 1-1,0 0 1,0 0 0,1 0 0,0 0 0,1 1 0,0 0 0,7-7 0,-13 13-95,1 1-1,0-1 1,-1 0 0,1 0 0,0 0 0,0 1 0,0-1-1,0 0 1,0 1 0,0-1 0,0 1 0,0-1-1,0 1 1,0 0 0,0-1 0,0 1 0,0 0-1,1 0 1,-1 0 0,0-1 0,0 1 0,0 0 0,0 1-1,0-1 1,0 0 0,1 0 0,-1 0 0,0 1-1,0-1 1,0 1 0,0-1 0,0 0 0,0 1 0,0 0-1,0-1 1,0 1 0,0 0 0,-1-1 0,1 1-1,0 0 1,0 0 0,-1 0 0,1 0 0,1 1-1,-1 1-17,0-1 0,1 1 0,-1 0 0,0-1 0,0 1 0,-1 0 0,1 0 0,0 0 0,-1 0-1,0-1 1,0 1 0,0 0 0,0 0 0,0 0 0,0 0 0,-2 5 0,-16 28 26,15-30-28,-1 0 0,1 1 0,0-1 0,1 0 0,-1 1 0,1-1 0,-1 9 0,3-13 9,0 0-1,0 1 1,1-1 0,-1 0 0,0 1 0,1-1-1,0 0 1,-1 0 0,1 0 0,0 0 0,0 0-1,0 0 1,0 0 0,1 0 0,-1 0-1,0 0 1,1 0 0,-1-1 0,1 1 0,0-1-1,0 1 1,-1-1 0,1 1 0,0-1 0,0 0-1,4 1 1,15 8-17,1-2-1,0-1 1,0-1 0,0 0 0,0-2-1,1 0 1,0-2 0,30 0-1,-49-2-287,0 0 0,0 0 0,1 0-1,-1-1 1,0 1 0,0-1 0,0 0-1,0 0 1,0 0 0,0-1 0,0 1-1,0-1 1,0 0 0,3-3 0,0-3-3933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11138,'-6'18'5225,"-12"21"-1424,3 1-2656,17 3-577,1-7 24,17-6-48,7 0-160,11-14-272,-4-6-24,3-10-368,-11-8-240,-3-4-624,0-2-409,-7-3-151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1:49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13611,'15'2'5305,"8"0"-3473,9-1-1071,7 4-129,4 0-320,-1 3-120,0 0-896,-6 0-569</inkml:trace>
  <inkml:trace contextRef="#ctx0" brushRef="#br0" timeOffset="1">1 247 14987,'2'0'5465,"12"2"-4232,9-2-801,13 0-384,3-2-376,5-2-2721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0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13227,'7'5'4737,"11"-5"-3649,19 2-536,10-2 88,22-7 72,5 6-111,19-8-329,9-2-176,-1-2-16,-3-3-56,-25 3-152,-18 8-128,-27 2-248,-15 3-89,-17 3-63,-4 0-120,-10 10-616,-1 0-1177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0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36 10962,'-92'-35'4140,"101"38"2615,23 9-4094,71 29-2544,-95-38-40,47 23 71,-52-25-128,0 1 0,0-1 0,0 1-1,-1 0 1,1 0 0,-1 1 0,1-1 0,-1 0 0,0 1-1,0-1 1,0 1 0,0 0 0,-1-1 0,1 1 0,1 5-1,-3-6 57,0 0-1,-1 1 0,1-1 1,-1 0-1,1 0 0,-1 0 1,0 1-1,0-1 0,0 0 0,0 0 1,0 0-1,0 0 0,-1-1 1,1 1-1,-3 2 0,-26 28 789,30-32-859,-19 16 346,-12 13-3030,26-18-2368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40 114 11963,'-21'-11'1876,"11"5"490,26 7-673,2 1-1292,-6-2-203,1 0 0,0 0 0,-1-1 0,1-1 0,-1 0 0,1-1 0,12-5 0,-3 1 176,0-2 1,-1 0-1,21-14 1,-18 4 583,-24 18-923,1 1-1,-1 0 1,0-1 0,0 1 0,1 0 0,-1-1 0,0 1 0,0 0 0,0-1-1,0 1 1,0 0 0,1-1 0,-1 1 0,0-1 0,0 1 0,0 0-1,0-1 1,0 1 0,0-1 0,0 1 0,0 0 0,0-1 0,0 1 0,0 0-1,-1-1 1,1 1 0,0-1 0,-1 0 32,0 1-1,1-1 1,-1 1 0,0-1 0,0 1-1,0-1 1,0 1 0,0 0-1,0-1 1,0 1 0,0 0 0,0 0-1,0 0 1,0 0 0,1-1-1,-3 2 1,-6-1 139,0 1 0,0 0 0,0 1 0,0 0 0,0 0 0,1 1 0,-1 0 0,1 0 0,0 1 0,0 0 0,-11 8 0,2-1-16,1 0 1,0 2 0,1 0 0,-16 18 0,23-22-140,0 0 0,1 1-1,0 0 1,1 1 0,0-1 0,-7 20-1,11-28-47,1 1 0,0 0 0,0-1 0,0 1 0,1 0 0,-1 0 0,1 0 0,-1 0 0,1 0 0,0-1 0,0 1 0,0 0 0,1 0-1,-1 0 1,1 0 0,-1 0 0,1 0 0,0-1 0,0 1 0,0 0 0,1-1 0,-1 1 0,1 0 0,-1-1 0,1 0 0,0 1 0,0-1 0,0 0 0,0 0 0,0 0 0,0 0-1,5 3 1,1-2-27,-1 0 0,1-1-1,-1 0 1,1 0-1,0 0 1,0-1-1,0-1 1,0 1 0,0-1-1,0 0 1,0-1-1,0 0 1,11-2 0,6-3-504,-1 0 1,46-19-1,-70 24 521,56-26-1564,-54 25 1363,1 1 0,-1-1 0,1 0 1,-1 0-1,0 0 0,0 0 0,0 0 0,0 0 0,0-1 0,0 1 0,0-1 1,-1 1-1,1-1 0,-1 0 0,0 0 0,2-5 0,1-12-1983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2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79 258 8386,'-28'43'3697,"62"-43"-1233,-3-8-1688,2-9-120,-9-2 25,-18-9 359,-7-3 288,-24-3 392,-5 0 49,-9 5-377,-2 3-248,13 1-512,14 8-135,22 0-361,15 3-112,22 12-456,1 2-537,-11 15-1455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3:28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3 7802,'-38'37'4177,"-35"45"0,62-66-3871,0 0 0,1 1-1,0 0 1,2 0 0,0 1-1,-7 24 1,9-25-132,2 1 0,0-1 0,1 1 0,1 0 0,0 0 0,2 0 0,0 0 1,1 0-1,0 0 0,2 0 0,0 0 0,7 21 0,-5-25-114,1 0-1,0-1 1,1 0 0,0 0 0,1-1 0,1 1-1,0-2 1,0 1 0,1-1 0,0-1-1,1 0 1,1 0 0,-1-1 0,1-1-1,19 10 1,-6-6-42,0-1 1,1-1-1,0-1 0,0-2 0,1 0 0,0-2 0,0-1 1,0-1-1,1-1 0,42-4 0,-35 0-14,0-2 0,1-2 0,-2-1 0,1-1 0,-1-3 0,0 0 0,55-28 0,-69 28 23,0-1-1,-1-1 1,0 0-1,-1-2 0,-1 0 1,0-1-1,-1 0 1,-1-2-1,0 0 0,23-38 1,-32 45 36,0 0 0,0-1 0,-1 0 0,-1-1 0,0 1 0,-1-1 0,0 1 0,-1-1 0,0 0 0,-1 0 0,0 0 0,-1 0 0,-1 0 0,0 0 0,-1 0 0,0 0 0,-1 0 0,0 1 0,-1-1 0,-9-18 0,6 17 14,-1 1 0,0 0 0,-1 0 0,-1 1-1,0 1 1,0-1 0,-1 2 0,-1-1 0,0 1 0,0 1 0,-1 0 0,0 1 0,0 1-1,-1 0 1,0 0 0,0 1 0,0 1 0,-1 1 0,-20-4 0,5 2-74,0 2 0,-1 2 0,1 0 0,-1 2 0,1 1 0,0 2 0,-1 1 1,-51 13-1,53-9-254,1 1 0,0 2 0,0 1 0,1 1 0,0 1 0,1 1 0,1 1 0,-30 26 0,-41 50-2165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2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108 400 10882,'-101'-6'5890,"102"-12"-545,6-23-3993,-5-14-184,-4-18-856,-1 1-608,-4 1-1160,2 8-664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1.5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0 12259,'-14'20'6312,"2"19"-5376,6-18-348,-6 28 9,1 0 0,2 2-1,3-1 1,2 1 0,5 96 0,0-123-383,1 0-1,1 0 1,2 0 0,0-1 0,1 1 0,1-2-1,15 31 1,-16-40-147,0-1-1,2-1 0,-1 1 0,1-1 1,1-1-1,0 0 0,0 0 0,1 0 1,1-1-1,-1-1 0,1 0 1,1 0-1,-1-1 0,22 9 0,-1-4-14,1-2 0,0-1 0,0-2-1,1-1 1,0-1 0,50-1 0,206-18 40,-53-23-3459,-210 32 1578,-4 3-2854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3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41 160 14683,'-9'-36'2508,"-4"-33"4030,13 67-6350,0 0-1,0 1 1,0-1-1,1 0 1,-1 1 0,0-1-1,1 0 1,0 1-1,-1-1 1,1 1 0,0-1-1,0 1 1,0-1-1,0 1 1,0 0 0,0-1-1,0 1 1,0 0-1,0 0 1,1 0 0,-1 0-1,0 0 1,1 0-1,-1 0 1,1 0 0,-1 1-1,1-1 1,0 1-1,1-1 1,7-3 75,-1 2-1,0-1 1,16-1 0,-1 2-192,0 1-1,0 1 1,-1 1 0,1 1 0,-1 1 0,1 1-1,-1 1 1,0 1 0,0 1 0,-1 1-1,0 1 1,28 16 0,-46-23-94,0 0 0,-1 0 0,1 1 0,-1 0 0,1 0 0,-1 0 0,0 0 0,0 0 0,0 1 0,-1-1-1,1 1 1,-1 0 0,0 0 0,0 0 0,3 7 0,-5-8 7,1 0-1,-1 1 1,0-1-1,0 1 1,0-1-1,-1 0 1,1 1-1,-1-1 1,0 0-1,0 0 1,0 1 0,0-1-1,0 0 1,-1 0-1,1 0 1,-1 0-1,0-1 1,0 1-1,0 0 1,-3 2-1,-5 5-1,0 0-1,-1 0 1,0-1-1,-1 0 1,0-1-1,0-1 1,-21 10-1,-7 1 43,-48 13-1,-10-4 22,86-24-163,1-1 1,-1-1-1,0 0 0,0-1 1,-1 0-1,-13-2 0,7-5-1016,19 7 1060,-1 0 1,1 0-1,0-1 1,-1 1-1,1 0 1,0-1-1,0 1 0,-1-1 1,1 1-1,0 0 1,0-1-1,0 1 0,-1-1 1,1 1-1,0 0 1,0-1-1,0 1 0,0-1 1,0 1-1,0-1 1,0 1-1,0 0 0,0-1 1,0 1-1,0-1 1,0 1-1,0-1 0,1 1 1,-1 0-1,0-1 1,0 1-1,0-1 0,1 1 1,-1 0-1,0-1 1,0 1-1,1 0 1,-1-1-1,0 1 0,1 0 1,-1-1-1,20-15-2805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3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14587,'48'-76'5769,"-52"120"-4016,4 9-369,0 16-424,17-1-232,2-21-15,-1-8-65,3-29 128,2-14-8,-2-30-128,3-13-24,-7-21-200,-3 1-144,-10 10-176,-4 5-192,0 28-880,-7 8-760,17 21-1873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3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1 424 23565,'1'-4'209,"1"1"0,0 0 0,-1-1 1,0 1-1,1-1 0,-1 0 0,-1 1 0,1-1 0,0 0 0,-1-6 0,3-12 490,6-18 98,-7 27-713,1 0 1,0-1-1,1 1 1,0 0-1,1 0 1,1 1 0,0-1-1,0 1 1,11-13-1,-17 24-84,1 0 0,0 0 0,0 0-1,0 0 1,0 0 0,0 0 0,0 1 0,0-1 0,0 0 0,1 1 0,-1-1-1,0 1 1,0-1 0,0 1 0,1 0 0,-1-1 0,0 1 0,1 0 0,-1 0-1,0 0 1,1 0 0,1 0 0,-1 1-7,1 0 0,-1 0-1,0 0 1,1 0 0,-1 0 0,1 0-1,-1 1 1,0-1 0,0 1 0,3 2-1,5 6-62,-1 0 0,-1 0 0,11 18 0,-14-21 20,9 15-61,22 29-8,-34-47 116,2 0 1,-1 0-1,0-1 0,1 0 1,-1 0-1,1 0 0,0 0 1,0 0-1,8 3 1,-11-6 29,1 1 1,0-1-1,0 1 1,0-1-1,-1 0 1,1 0-1,0 0 1,0 0-1,0 0 1,0 0-1,-1-1 1,1 1-1,0 0 1,0-1-1,-1 0 1,1 1-1,0-1 1,-1 0 0,1 0-1,0 0 1,-1 0-1,1 0 1,-1 0-1,0 0 1,1-1-1,-1 1 1,0 0-1,0-1 1,0 1-1,0-1 1,0 0-1,0 1 1,0-1-1,-1 0 1,1 1-1,0-1 1,0-2-1,2-6 256,1-1 0,-2 0-1,1 0 1,1-18 0,-3-10 432,-6-74 0,1 49-477,4 57-256,-1 6-6,1 0 0,0-1 0,-1 1 0,1 0-1,0-1 1,0 1 0,0 0 0,0 0 0,0-1 0,1 1-1,-1 0 1,0 0 0,1-1 0,-1 1 0,0 0-1,1 0 1,0 0 0,-1 0 0,2-2 0,0 8-1079,5 16-1358,1 4-1005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4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191 494 16027,'0'-11'6538,"-2"-18"-4426,2-7-359,2-10-849,-2-6-400,-2-3-984,-8 2-544,-6 4-1489,0 0-584</inkml:trace>
  <inkml:trace contextRef="#ctx0" brushRef="#br0" timeOffset="1">43 72 15059,'-43'-15'6114,"95"7"-4266,14-2-120,2-6-896,13 5-415,-6 4-714,-13 2-719,-4 13-1496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4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431 133 8690,'-4'13'5049,"-16"17"504,-14 4-2600,-26-3 79,-13-10-423,-7-13-945,9-11-271,20-30-657,15-11-240,35-13-296,9-1-96,26 14-144,15 15-104,9 27-680,9 12-481,8 22-1695,-9 7 999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5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103 323 16396,'-5'-4'580,"0"-1"1,1 0 0,0 0 0,0 0-1,0 0 1,0-1 0,1 1 0,0-1-1,0 0 1,1 0 0,-1 0 0,1 0-1,1 0 1,-1-1 0,0-8 0,-6-20 478,-9-16 450,11 35-1060,0-1-1,1-1 0,-3-22 0,8 38-424,0 1 0,-1-1 0,1 0-1,0 1 1,0-1 0,0 0 0,0 0 0,0 1 0,1-1 0,-1 0-1,0 1 1,1-1 0,-1 1 0,1-1 0,0 0 0,-1 1-1,1-1 1,0 1 0,0 0 0,1-3 0,1 3-9,-1-1 0,1 1 0,0 0 0,-1-1 1,1 1-1,0 0 0,0 1 0,0-1 0,0 0 0,-1 1 0,1 0 0,3 0 1,8-1-28,0 1-1,-1 1 1,1 1 0,0 0 0,-1 0 0,0 1 0,0 1 0,0 1 0,0-1 0,17 11 0,-8-4-104,-1 1 0,-1 2 0,0 0-1,-1 1 1,18 17 0,-33-28 90,-1 0 0,1 0 0,0 0 0,-1 1-1,0-1 1,0 1 0,0-1 0,-1 1 0,1 0 0,-1 0 0,2 10-1,-3-11 24,-1 1 0,1-1 0,-1 0-1,-1 0 1,1 0 0,0 1-1,-1-1 1,0 0 0,0 0-1,0 0 1,-1 0 0,1 0-1,-1 0 1,0-1 0,-3 7-1,-3 0 22,1 0 0,-2 0 0,1-1 0,-1 0 0,0 0 0,-1-1 0,0 0 0,0-1 0,-1 0 0,0 0 0,0-2 0,-1 1-1,0-1 1,1-1 0,-2 0 0,1-1 0,0 0 0,-1-1 0,-22 2 0,34-4-30,1 0-1,-1 0 1,1 0 0,-1 0-1,1 0 1,-1 0 0,1 0-1,-1 0 1,1 0 0,-1 0 0,1 0-1,-1 0 1,1 0 0,-1 0-1,1 0 1,-1 0 0,1 0-1,-1-1 1,1 1 0,-1 0-1,1 0 1,-1-1 0,1 1-1,-1 0 1,1-1 0,0 1-1,-1-1 1,1 1 0,0 0-1,-1-1 1,1 1 0,0-1 0,-1 1-1,1-1 1,0 1 0,0-1-1,0 1 1,0-1 0,-1 1-1,1-1 1,0 1 0,0-1-1,0 1 1,0-1 0,0 1-1,0-1 1,0 1 0,0-1-1,0 1 1,1-1 0,-1 1-1,0-1 1,0 1 0,0-1-1,1 1 1,-1-1 0,0 1 0,1-1-1,5-4-345,0 1 1,1-1-1,-1 1 0,1 1 0,0-1 0,1 1 1,-1 0-1,0 1 0,13-3 0,-19 5 346,30-8-1861,0 2 0,1 1 0,-1 1 0,63 2 0,130 20-3394,-127-7 6804,-83-10-831,-6 0 309,0 0-1,0-1 0,0 0 1,0 0-1,9-2 0,-17 2-902,0 0 0,1 0-1,-1 0 1,0 0 0,0 0-1,1-1 1,-1 1 0,0 0-1,0 0 1,1 0 0,-1-1-1,0 1 1,0 0 0,0 0-1,1-1 1,-1 1 0,0 0-1,0 0 1,0-1 0,0 1-1,0 0 1,0-1 0,1 1 0,-1 0-1,0-1 1,0 1 0,0 0-1,0 0 1,0-1 0,0 1-1,0 0 1,0-1 0,-1 1-1,1 0 1,0-1 0,0 1-1,0 0 1,0-1 0,0 1-1,0 0 1,0 0 0,-1-1-1,-7-13 1841,-24-25 834,18 23-2386,1 0 0,0-1 1,1-1-1,1 0 0,-14-31 1,24 47-537,0 0 1,0-1 0,0 1-1,0 0 1,1-1 0,-1 1 0,1 0-1,0-1 1,0 1 0,0-1-1,0 1 1,0 0 0,0-1-1,1 1 1,-1-1 0,1 1-1,-1 0 1,1-1 0,0 1 0,0 0-1,0 0 1,0 0 0,3-4-1,22-2-6642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6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13395,'24'54'6346,"5"31"-4631,-10-26-826,-6-19-492,18 48 274,-27-78-441,1 0 1,1 0-1,-1 0 1,1-1-1,15 18 1,-21-26-183,1-1 0,-1 1-1,1 0 1,-1-1 0,1 1 0,-1-1-1,1 1 1,0-1 0,-1 1 0,1-1 0,0 1-1,-1-1 1,1 1 0,0-1 0,0 0 0,-1 1-1,1-1 1,0 0 0,0 0 0,0 0 0,-1 0-1,1 1 1,0-1 0,0 0 0,0 0-1,-1 0 1,1-1 0,0 1 0,0 0 0,0 0-1,-1 0 1,1-1 0,0 1 0,0 0 0,-1-1-1,1 1 1,0-1 0,0 1 0,-1 0 0,1-1-1,-1 0 1,1 1 0,0-1 0,-1 1-1,1-1 1,-1 0 0,0 1 0,1-1 0,-1 0-1,1 0 1,-1 1 0,0-1 0,0 0 0,1-1-1,2-5 285,-1 0 0,1-1 0,-1 1 0,1-11 0,14-104 1665,-8 46-1482,30-115 0,-39 187-584,1 1 1,1-1-1,-1 0 0,0 0 1,1 1-1,0-1 1,0 1-1,0 0 0,0-1 1,0 1-1,1 0 1,0 0-1,-1 0 0,4-2 1,-2 3-242,-1 1 0,0 0 0,0 0 0,0 0 1,1 0-1,-1 0 0,0 0 0,1 1 0,-1 0 1,0 0-1,1 0 0,-1 0 0,1 0 0,-1 1 0,0-1 1,6 2-1,30 9-5653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7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32 251 16476,'-5'-3'11210,"2"-36"-10002,-5-41-504,1 38-664,1 1-496,6 17-1120,-2 3-961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8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31 240 13851,'-6'7'667,"3"-3"-251,0-1 1,0 1-1,0 0 0,1 0 0,0 0 1,0 0-1,0 0 0,-2 5 0,4-8-352,0 0 0,0-1 0,0 1 0,0 0 0,0-1 0,0 1 0,0 0 0,0-1-1,0 1 1,1 0 0,-1-1 0,0 1 0,0 0 0,1-1 0,-1 1 0,0-1 0,1 1 0,-1-1-1,1 1 1,-1-1 0,1 1 0,0 0 0,1 0 38,0 1 0,0-1 0,0 0 1,1 0-1,-1 0 0,0 0 0,1-1 0,-1 1 0,3 0 0,16 2 147,0-1-1,0-1 1,0-1 0,1-1-1,-1 0 1,0-2-1,-1 0 1,1-2 0,-1 0-1,1-1 1,36-17-1,-56 22-226,1 1 1,-1-1-1,1 0 0,-1 0 0,0 0 0,0 0 0,1 0 0,-1 0 0,0 0 0,0 0 0,0-1 0,0 1 0,0 0 0,0-1 0,0 1 0,-1-1 0,2-1 0,-2 2 18,0-1 0,0 1-1,0 0 1,0 0 0,0 0 0,0 0-1,0 0 1,-1-1 0,1 1 0,0 0-1,-1 0 1,1 0 0,-1 0 0,1 0-1,-1 0 1,0 0 0,1 0 0,-2-1-1,-4-4 241,-1 0 0,1 1 0,-1 0-1,0 0 1,-10-5 0,12 7-138,-16-9 372,-107-72 1947,124 82-2405,1-1 0,0 0 0,0 0 0,0 0 0,0 0 0,0-1 0,1 1 0,-4-6 0,6 8-54,-1 0 0,1 0-1,0-1 1,-1 1 0,1 0 0,0 0 0,0 0-1,0 0 1,0-1 0,0 1 0,0 0 0,0 0 0,1 0-1,-1 0 1,0 0 0,0-1 0,1 1 0,-1 0-1,1 0 1,-1 0 0,1 0 0,0 0 0,-1 0 0,1 0-1,0 0 1,0 1 0,-1-1 0,1 0 0,0 0-1,0 1 1,0-1 0,0 0 0,0 1 0,0-1-1,0 1 1,2-1 0,5-3-145,0 1 1,1 0-1,-1 0 0,0 1 0,1 0 0,-1 0 1,15 0-1,-1 2-1177,42 3 0,7 7-1782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8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305 348 11290,'92'39'10907,"-98"-50"-9123,3-1-216,-9-17-847,-1-3-649,2-6-849,-5-6-655,-1 0-1192,0 2-425</inkml:trace>
  <inkml:trace contextRef="#ctx0" brushRef="#br0" timeOffset="1">1 36 13819,'19'-2'5793,"12"-2"-3504,28-5-697,9 1-72,8 2-655,-1-1-409,0 7-800,-5 0-777,5 4-1639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 13115,'-4'-5'5817,"-4"-8"-1256,5 11-2921,1 24-775,-2 10-321,2 17-344,10 9-72,5-9-80,0-7-208,-8-14-664,6-7-545,-11-10-1127,8-4-761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9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1 484 12803,'7'-5'7037,"6"-11"-5858,-6 7-404,28-37 43,-2-2 1,32-60-1,43-112 1151,-104 209-1615,-4 10-280,1 0 0,-1-1 0,0 1 0,1 0 0,0-1 0,-1 1 0,1 0 1,0 0-1,-1 0 0,1 0 0,0 0 0,0 0 0,0 0 0,0 0 1,0 0-1,0 0 0,1-1 0,-1 4 32,1 0 0,-1-1-1,-1 1 1,1 0 0,0 0 0,0 0 0,-1 0 0,1 0 0,-1 0-1,1 3 1,12 63 196,21 96-901,-26-139-509,1 0-1,16 31 1,2-6-1943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9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16051,'19'-3'5626,"38"-5"-5178,10-7-200,22-8-1216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5:59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336 287 14147,'-14'3'1323,"-22"0"1497,35-3-2719,0 0 1,0 0-1,0 0 1,0-1-1,0 1 1,0-1 0,0 1-1,0 0 1,1-1-1,-1 1 1,0-1-1,0 0 1,1 1-1,-1-1 1,0 0-1,0 1 1,1-1-1,-1 0 1,1 0 0,-1 1-1,1-1 1,-1 0-1,1 0 1,0 0-1,-1 0 1,1 0-1,0 0 1,-1 0-1,1 0 1,0 0 0,0 0-1,0-1 1,-3-28 936,-1 0 0,-2 1 0,-1-1 0,-1 1 0,-2 1 0,-18-40 1,27 68-1021,1-1 0,-1 1 0,1-1 0,0 1 0,-1-1 0,1 1 1,0-1-1,-1 1 0,1-1 0,0 0 0,-1 1 0,1-1 0,0 1 0,0-1 1,0 0-1,0 1 0,0-1 0,0 0 0,0 1 0,0-1 0,0 1 1,0-1-1,0 0 0,0 1 0,0-1 0,0 0 0,1 1 0,-1-1 1,0 1-1,0-1 0,1 1 0,-1-1 0,0 0 0,1 1 0,-1-1 1,1 1-1,-1 0 0,0-1 0,1 1 0,-1-1 0,1 1 0,-1 0 1,1-1-1,0 1 0,-1 0 0,1-1 0,-1 1 0,1 0 0,0 0 1,-1 0-1,1 0 0,-1-1 0,1 1 0,0 0 0,-1 0 0,1 0 1,0 0-1,-1 0 0,2 1 0,43 8 90,-37-7-103,34 10-19,43 17 0,-70-23-73,0 1 0,-1 1 0,0 0 0,0 1 0,-1 1 0,15 13 0,-24-21 50,-1 1 1,-1 0-1,1 0 0,0 0 1,-1 1-1,1-1 1,-1 1-1,0-1 1,0 1-1,-1 0 0,1 0 1,-1 0-1,0 0 1,0 0-1,0 0 1,0 0-1,-1 0 0,1 0 1,-1 0-1,0 1 1,-1-1-1,1 0 1,-1 0-1,1 0 1,-1 0-1,-1 0 0,1 0 1,0 0-1,-1 0 1,0-1-1,-3 7 1,-2-1 48,0 1-1,0-1 1,0 0 0,-1-1 0,-1 1 0,0-2 0,0 1 0,0-1 0,-1-1 0,-14 8 0,-18 6 247,-1-2 0,-1-3-1,0-1 1,-1-2 0,0-2 0,-91 8 0,117-18-329,19 0 61,0 0 0,0 0 0,0 0 0,1 0-1,-1 0 1,0 0 0,0 0 0,0 0 0,0 0 0,0 0 0,0 0 0,0-1-1,0 1 1,0 0 0,0 0 0,0 0 0,0 0 0,0 0 0,0 0 0,0 0 0,0 0-1,0 0 1,0 0 0,0 0 0,0 0 0,0 0 0,0 0 0,0-1 0,0 1-1,0 0 1,0 0 0,0 0 0,0 0 0,0 0 0,0 0 0,0 0 0,0 0 0,0 0-1,0 0 1,0 0 0,0 0 0,0 0 0,0 0 0,-1 0 0,1 0 0,0 0-1,0 0 1,0-1 0,0 1 0,0 0 0,0 0 0,0 0 0,0 0 0,0 0-1,0 0 1,31-8-1182,151-9-3133,-126 15 3009,-1-3 0,1-3-1,65-16 1,-108 19 1304,-1 0-1,1-1 1,-1 0 0,0-1 0,0 0-1,-1-1 1,0 0 0,0-1-1,-1 0 1,0-1 0,-1 0 0,13-17-1,-21 26 149,-1 0 0,1-1 1,0 1-1,0 0 0,-1 0 0,1 0 0,0 1 0,0-1 0,0 0 0,0 0 0,0 0 0,0 1 0,0-1 0,1 0 1,-1 1-1,0-1 0,0 1 0,0 0 0,1-1 0,-1 1 0,0 0 0,0 0 0,1 0 0,2 0 0,-1 1 134,-1 0-1,1 1 1,0 0-1,0-1 1,-1 1-1,1 0 1,-1 1-1,5 3 0,-1 1-437,9 6 333,1 0 1,0-1 0,1-1 0,0-1 0,0 0 0,22 8 0,-30-14-278,0 0 0,1-1 0,-1 0 0,1-1 0,0 0 1,0 0-1,0-1 0,0 0 0,0-1 0,0 0 0,0-1 0,0 0 1,0-1-1,13-3 0,7-10-1588,-7-6-586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0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15867,'76'-21'7853,"6"6"-5485,-71 14-2533,0 0-1,0 0 1,0 1 0,0 1-1,0-1 1,0 2 0,0 0-1,0 0 1,0 1-1,-1 0 1,1 1 0,11 6-1,-21-10 55,0 1 0,1-1 0,-1 1 0,0 0 0,0 0 0,0-1 0,1 1 0,-1 0 0,0 0-1,0 0 1,0 0 0,-1 0 0,1 1 0,0-1 0,0 0 0,-1 0 0,1 0 0,0 1-1,-1-1 1,1 0 0,-1 1 0,0-1 0,1 1 0,-1-1 0,0 0 0,0 1 0,0-1 0,0 1-1,0-1 1,0 0 0,0 1 0,-1-1 0,1 1 0,0-1 0,-1 0 0,1 1 0,-1-1-1,0 0 1,1 0 0,-1 1 0,0-1 0,0 0 0,0 0 0,0 0 0,1 0 0,-2 0 0,0 1-1,-6 6-326,0-1 0,0 0 0,-1 0-1,-17 9 1,-3 1 1278,-1-2-1,-1-1 0,0-2 1,-52 14-1,62-19 982,22-7-1805,-1 0 1,0 0 0,0 0 0,0 0-1,0 0 1,0 0 0,0 0-1,0 0 1,0 0 0,0 0 0,1 0-1,-1 0 1,0 0 0,0 0-1,0 0 1,0 0 0,0 0-1,0 0 1,0 0 0,0 0 0,0 0-1,0 0 1,0 0 0,0 0-1,0 0 1,0 1 0,1-1-1,-1 0 1,0 0 0,0 0 0,0 0-1,0 0 1,0 0 0,0 0-1,0 0 1,0 0 0,0 0 0,0 1-1,0-1 1,0 0 0,0 0-1,0 0 1,0 0 0,0 0-1,0 0 1,0 0 0,0 0 0,0 0-1,0 0 1,-1 1 0,1-1-1,0 0 1,0 0 0,0 0 0,0 0-1,0 0 1,0 0 0,0 0-1,0 0 1,0 0 0,0 0-1,0 0 1,0 0 0,0 0 0,0 0-1,-1 1 1,36 2 699,-16-2-835,39 4-891,13-1-739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0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0 15459,'-43'96'10739,"-13"52"-9784,8-20-1544,54-135 396,1 0-1,0 0 0,0 1 0,1 0 0,9-6 0,-17 12 189,14-9-476,0 1-1,0 0 1,1 2-1,0-1 1,0 2-1,0 0 1,1 1 0,0 0-1,0 1 1,0 1-1,0 1 1,0 0-1,30 3 1,18 2-1579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3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46 11875,'4'9'6602,"-6"8"-4539,-8 15-1625,10-31-67,-13 32-110,-2 0 1,-1-2 0,-1 0-1,-2-1 1,0 0 0,-3-2 0,-34 36-1,47-51-129,26-20 104,-15 6-224,32-14 71,1 1 0,44-11 0,-62 21-179,0 0 0,0 2 0,0 0-1,0 1 1,1 1 0,-1 1 0,21 3 0,53 12-983,-90-16 1183,0-1 1,0 1-1,0 0 0,0 0 0,0-1 0,0 1 0,0-1 0,0 1 0,0-1 0,0 1 0,0-1 0,0 0 0,0 1 0,0-1 0,-1 0 0,1 0 0,0 0 0,0 1 0,-1-1 0,1 0 1,-1 0-1,1 0 0,-1 0 0,1 0 0,-1 0 0,1 0 0,-1-2 0,9-14-66,153-249 2749,-159 261-2675,0 1 0,0-1 0,0 1 0,1 0 0,-1 0 0,8-6 0,-11 10-94,1-1 0,0 1 1,-1 0-1,1-1 0,0 1 0,0 0 0,-1-1 1,1 1-1,0 0 0,-1 0 0,1 0 0,0 0 0,0 0 1,0 0-1,-1 0 0,1 0 0,0 0 0,0 0 1,-1 0-1,2 1 0,0-1-9,-1 1-1,0 0 1,0 0 0,1 0-1,-1 0 1,0 0 0,0 0-1,0 0 1,0 1 0,0-1 0,0 0-1,-1 0 1,1 1 0,1 1-1,11 31-216,0 0 0,-3 0 0,10 50 0,6 22-2315,-10-50-455,-7-11-2399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3.5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11570,'0'-3'5482,"13"-2"-1265,8-1-2241,30-1-824,17 2-264,17 0-792,6 2-600,-12 3-1304,1 0-913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4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62 269 14707,'-17'6'1326,"12"-4"-823,1 0-1,-1 0 1,1-1-1,-1 0 1,0 0-1,-5 1 1,10-2-461,-1 0 1,1 0-1,0 0 1,0 0-1,-1 0 0,1 0 1,0-1-1,0 1 1,-1 0-1,1 0 1,0 0-1,0 0 1,-1 0-1,1 0 0,0-1 1,0 1-1,0 0 1,-1 0-1,1 0 1,0-1-1,0 1 0,0 0 1,0 0-1,-1-1 1,1 1-1,0 0 1,0 0-1,0-1 1,0 1-1,0 0 0,0 0 1,0-1-1,0 1 1,0 0-1,0-1 1,7-20 1260,8-14-435,-1 0 1,-1-1-1,7-39 0,-5 21-640,-6 34-177,-8 19-51,-1 1-1,0 0 1,0 0-1,0 0 1,1-1-1,-1 1 1,0 0-1,0 0 0,0 0 1,1 0-1,-1 0 1,0 0-1,0-1 1,1 1-1,-1 0 1,0 0-1,0 0 1,1 0-1,-1 0 1,0 0-1,0 0 1,1 0-1,-1 0 1,0 0-1,0 0 1,1 0-1,-1 0 1,0 1-1,0-1 0,1 0 1,-1 0-1,0 0 1,0 0-1,1 0 1,-1 0-1,0 1 1,0-1-1,3 4-9,0 0 0,-1-1 0,1 1 0,-1 1 0,0-1 0,2 5 0,-4-9 10,15 42-60,-6-17 18,21 41 1,-27-61 25,0 0 1,0 0 0,1 0-1,-1 0 1,1 0-1,0-1 1,0 1-1,1-1 1,-1 0-1,1-1 1,0 1-1,0-1 1,7 4-1,-8-6 10,0 0 0,0 0 0,1 0 0,-1 0 0,0-1 0,1 1 0,-1-1 0,1 0 0,-1 0 0,1-1 0,-1 0 0,0 1 0,1-1 0,-1-1 0,0 1 0,0-1 0,0 1-1,0-1 1,0 0 0,0-1 0,0 1 0,-1-1 0,1 0 0,-1 1 0,0-1 0,0-1 0,4-3 0,7-10 139,0-1 0,-2 0 0,22-38 0,-33 53-105,6-10 64,6-11 361,-8 25-255,-2 15-126,15 179-3000,-12-163 428,3-4-406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4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36 10930,'30'-36'5297,"-46"66"-1304,5 9-2608,3 1-73,14 4-560,10-7-344,19-12-248,8-6-112,18-19 16,2-3-72,4-13-552,-9-7-392,-19-1-1089,-11 1-343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4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12931,'17'5'5841,"13"2"-3352,19-1-889,10 2-144,12-6-1056,-1 3-216,-13-4-600,-13-1-688,-25 2-1216</inkml:trace>
  <inkml:trace contextRef="#ctx0" brushRef="#br0" timeOffset="1">4 207 14059,'0'1'5297,"11"2"-3432,13-1-913,32-4-224,15-4-144,17-4-1344,3-1-512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14227,'0'0'5441,"0"3"-3872,-3 8-185,-2 23-368,0 10-176,1 16-432,-1 1-176,5-3-112,3 1-152,2-16-672,5-4-464,-7-21-1080,0-11-1441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5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0 381 13347,'26'-35'8647,"2"-28"-6752,-14 31-899,55-151 366,-47 119-1045,-22 63-312,0 1-1,0 0 1,0 0 0,0 0-1,0 0 1,0 0-1,1 0 1,-1 0-1,0-1 1,0 1 0,0 0-1,0 0 1,0 0-1,0 0 1,0 0-1,0 0 1,0 0 0,0 0-1,0-1 1,0 1-1,1 0 1,-1 0-1,0 0 1,0 0 0,0 0-1,0 0 1,0 0-1,0 0 1,0 0-1,1 0 1,-1 0 0,0 0-1,0 0 1,0 0-1,0 0 1,0 0-1,0 0 1,0 0 0,1 0-1,-1 0 1,0 0-1,0 0 1,0 0-1,0 0 1,0 0-1,0 0 1,1 0 0,-1 0-1,0 0 1,0 0-1,0 0 1,0 0-1,0 1 1,0-1 0,0 0-1,0 0 1,0 0-1,0 0 1,1 0-1,-1 0 1,0 0 0,0 0-1,0 1 1,7 13 146,11 36-85,-9-22-44,-5-19-15,-1-1-1,1 1 0,0-1 0,1 0 0,0-1 0,9 12 0,-11-16-5,0 0-1,0-1 1,0 1 0,0-1 0,0 0-1,0 1 1,1-2 0,-1 1-1,1 0 1,0-1 0,-1 1-1,1-1 1,0 0 0,0 0 0,0-1-1,0 1 1,-1-1 0,6 0-1,-1 0 17,0-1 0,0-1 0,-1 1 0,1-1 0,0 0 0,-1-1 0,1 0 0,-1 0 0,0-1 0,0 0 0,0 0 0,-1 0-1,1-1 1,9-9 0,-4 2 181,-1 0 1,0-1-1,0-1 0,-1 0 0,14-28 0,-20 36-19,-2 2 9,-2 6-107,1 10-183,0-1-316,1-1-1,0 0 1,1 0 0,0 0 0,0 0 0,1 0 0,0 0-1,1-1 1,0 0 0,0 0 0,1 0 0,1-1-1,-1 0 1,1 0 0,0-1 0,1 1 0,0-2-1,0 1 1,1-1 0,-1 0 0,1-1 0,1 0-1,-1 0 1,1-1 0,15 5 0,-3-5-139,0-1 0,0 0 1,0-1-1,1-2 0,-1 0 0,23-4 0,-9 1 662,39 3 0,-71 1 104,0-1-1,0 1 1,0-1-1,0 1 0,0 1 1,0-1-1,0 0 0,0 1 1,0 0-1,6 4 0,-9-6-98,0 1 0,0 0-1,0 0 1,0 0-1,-1 0 1,1 0-1,0 0 1,0 0-1,-1 0 1,1 1 0,0-1-1,-1 0 1,1 0-1,-1 1 1,0-1-1,1 0 1,-1 0-1,0 1 1,0-1-1,0 0 1,0 1 0,0-1-1,0 0 1,0 1-1,0-1 1,0 0-1,-1 1 1,1-1-1,0 0 1,-1 1-1,0-1 1,1 0 0,-1 0-1,1 0 1,-1 0-1,-1 2 1,-6 6 305,0 0 1,0-1-1,-1 0 1,0 0-1,0-1 1,0 0-1,-1-1 1,0 0-1,-1-1 1,1 0-1,-1 0 1,0-1-1,0 0 1,-1-1-1,1-1 1,-1 0-1,1 0 1,-1-1-1,-17 0 1,26-2-338,0 1 0,-1-1 0,1 0 0,0 0 0,0 0 1,0 0-1,0 0 0,0-1 0,0 1 0,0-1 1,0 0-1,0 0 0,1 0 0,-1 0 0,1 0 0,0-1 1,-3-3-1,1 1-10,2 1 1,-1-1 0,0 0-1,1-1 1,0 1 0,0 0-1,1-1 1,-1 1-1,0-10 1,1 3-52,0-1 0,1 0 1,1 1-1,0-1 0,1 1 0,0-1 1,0 1-1,7-17 0,-7 23-197,1 0 0,-1 0 0,1 1 0,0-1 0,0 1-1,1 0 1,0 0 0,0 0 0,0 0 0,0 1 0,1 0 0,-1 0 0,1 0 0,0 0 0,1 1-1,-1 0 1,0 0 0,1 0 0,0 1 0,0-1 0,-1 1 0,10-1 0,33-1-2709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5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59 343 12795,'-7'19'4906,"2"-31"-1346,1-43 151,4 38-3317,1 1 0,2-1-1,-1 1 1,2 0 0,0 0 0,1 0-1,0 0 1,2 1 0,-1 0 0,10-15 0,-11 23-395,0-1 0,0 1 1,1 0-1,0 0 0,0 0 0,0 1 1,1 0-1,0 0 0,0 1 1,1 0-1,-1 0 0,1 0 1,0 1-1,1 1 0,-1-1 0,0 1 1,1 1-1,0-1 0,0 2 1,10-2-1,-16 3-52,0-1 0,0 2 0,0-1-1,0 0 1,0 0 0,0 1 0,0 0 0,2 0 0,-4 0 28,0-1 1,-1 0 0,1 1-1,-1-1 1,1 0-1,-1 1 1,1-1-1,-1 1 1,1-1 0,-1 1-1,1-1 1,-1 1-1,0-1 1,1 1-1,-1 0 1,0-1 0,1 1-1,-1-1 1,0 1-1,0 0 1,0-1-1,1 1 1,-1 0 0,0-1-1,0 1 1,0 0-1,0-1 1,0 1-1,0 0 1,0-1 0,-1 1-1,1 0 1,0-1-1,0 1 1,0 0-1,-1-1 1,1 1 0,0-1-1,-1 1 1,1 0-1,-1-1 1,1 1 0,0-1-1,-1 1 1,0 0-1,-5 6-96,0 1 0,-1-1 0,1-1 0,-1 1 0,0-1-1,-1 0 1,-10 5 0,-65 35-244,45-26 286,9-6 142,22-11 19,1 0 0,-1 0-1,0 0 1,1 1-1,0 0 1,0 0 0,0 1-1,0 0 1,1 0 0,-7 6-1,12-10-59,0 0 1,0-1-1,-1 1 0,1 0 0,0-1 1,0 1-1,0 0 0,-1-1 0,1 1 1,0 0-1,0-1 0,0 1 0,0 0 1,0-1-1,1 1 0,-1 0 1,0-1-1,0 1 0,0 0 0,1-1 1,-1 1-1,0 0 0,0-1 0,1 1 1,-1-1-1,1 1 0,-1-1 0,1 1 1,-1-1-1,1 1 0,-1-1 0,1 1 1,-1-1-1,1 1 0,-1-1 0,1 0 1,0 1-1,-1-1 0,1 0 0,-1 0 1,1 1-1,0-1 0,1 0 0,37 10 312,-34-9-293,63 9-477,92 2 1,-5-10-3187,-75-2 643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6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8 216 15211,'59'-3'6634,"-72"-38"-2834,-2-6-1919,-3 0-801,5 5-400,5 19-1784,8 10-984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6:06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1 352 15995,'24'63'6490,"-1"-115"-4090,8-6-279,5-16-393,4 0-496,-2 14-679,-9 6-113,-9 28-232,-4 10-104,-10 17-16,2 12-8,-1 18-56,-2 10-48,-5 14-576,-2 5-377,-6 0-1255,-3 0-649,-6-12-2024</inkml:trace>
  <inkml:trace contextRef="#ctx0" brushRef="#br0" timeOffset="1">12 309 16532,'-5'-4'6841,"5"-3"-4072,13 5-673,23 2-632,20 2-575,18-2-593,12-3-368,4-2-1169,-15-5-599,-28 5-1385,-15 0-520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7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1 363 12299,'96'24'4227,"-62"-19"-3544,0-1 0,48 0-1,-57-4-508,1-2 0,-1-1-1,0-1 1,0-1-1,0-1 1,-1-1-1,41-17 1,-62 23-120,0-1 1,0 1-1,-1-1 0,1 1 0,0-1 1,0 0-1,-1 0 0,1 0 1,-1-1-1,0 1 0,1 0 0,2-6 1,-4 7-17,-1 0 1,0 0-1,1 0 0,-1 0 1,0 1-1,0-1 1,0 0-1,0 0 1,0 0-1,0 0 1,0 0-1,0 0 0,0 0 1,0 0-1,0 0 1,-1 0-1,1 0 1,0 1-1,-1-2 1,-1-1 65,1 1 0,-1 0 0,0 0 0,1 0 1,-1 0-1,0 0 0,0 0 0,-1 1 0,-2-3 0,-90-51 2698,72 44-2321,0-1 0,1-1-1,0-1 1,1-1 0,1 0-1,-22-24 1,39 36-425,0 0 0,0-1 0,0 0 0,0 0-1,1 0 1,0 0 0,0 0 0,-3-7 0,5 10-59,0-1 1,0 0-1,-1 0 1,1 1-1,0-1 1,0 0-1,1 0 1,-1 1-1,0-1 1,1 0-1,-1 0 1,1 1-1,-1-1 1,1 0-1,0 1 1,-1-1-1,1 1 1,0-1-1,0 1 1,0 0-1,0-1 1,1 1-1,-1 0 1,0 0-1,2-2 1,1 1-110,-1-1 0,0 1 0,1 0 0,-1 0 0,1 0 0,0 1 1,-1-1-1,1 1 0,0 0 0,0 0 0,0 1 0,0-1 1,7 0-1,-3 1-326,0 1 0,0 0 0,0 0 1,0 0-1,0 1 0,9 3 0,35 17-2634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11915,'68'-63'5169,"-65"82"-2489,-4 19-1552,-6 12-167,5 13-433,-4-1-256,6-5-696,3-10-504,2-19-1257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0 14339,'0'15'5577,"-5"11"-3784,-5 15-1065,3 9-240,-4 7-256,6-3-456,12 1-1168,-1-8-817</inkml:trace>
  <inkml:trace contextRef="#ctx0" brushRef="#br0" timeOffset="1">0 300 10778,'10'-5'5457,"6"1"-143,17-2-4418,15 8-144,16 2-216,1-4-336,-7 0-1160,-4 0-800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9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34 354 12099,'-26'4'2366,"19"-7"-391,28-19 798,10-6-1676,-19 14-493,0-1 0,0 0 0,-2-1 0,14-25 0,27-73 2051,-24 50-1134,-16 45-977,-5 13-173,-3 7 504,9 110-390,3 18-1729,5-43-3245,-12-59 1221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9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87 293 16067,'-82'-40'6298,"77"35"-4466,15 3-632,13-4-463,9 1-425,20-3-1008,-3-4-593</inkml:trace>
  <inkml:trace contextRef="#ctx0" brushRef="#br0" timeOffset="1">511 267 14763,'0'-9'6594,"-7"-8"-2802,4-4-2255,-7-13-289,-4-8-624,2-4-368,6 2-944,6 12-648,1 11-1761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449 329 15315,'-3'-7'5962,"-10"-6"-4098,6-8-648,-6-3-512,4-4-296,-3-9-680,-12-6-424,-5-6-1144,-10 2-545</inkml:trace>
  <inkml:trace contextRef="#ctx0" brushRef="#br0" timeOffset="1">1 34 10826,'19'-1'5169,"19"-1"-1512,18-8-1920,6 4-9,19-1-504,-6 1-376,-11 4-760,-3 2-704,-18 2-1688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13507,'10'0'5105,"8"-8"-3545,8 3-423,10-10-65,8-1 88,8 1-264,-2 9-336,-11 7-888,-11-2-392,-12 6-832,-10-5-577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4 317 12427,'-3'70'5313,"17"-109"-2097,2-3-1415,12-15-185,3-8 25,-3 3-417,-4-1-192,-8 24-408,0 19-192,-1 20-320,-4 12-64,6 20-48,-1 4-64,-8-18-584,0 1-480,33 64-1425,-2-2-687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1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33 276 14003,'-10'-4'5897,"-8"-5"-3424,13 4-1049,7 4-152,14 6-712,2 1-335,11 2-321,6-1-265,0-5-943,8-1-496,4-1-1145,0-3-2408</inkml:trace>
  <inkml:trace contextRef="#ctx0" brushRef="#br0" timeOffset="1">566 46 11506,'0'-2'385,"1"0"-1,-1 1 1,0-1-1,0 1 1,1-1-1,-1 0 1,-1 1-1,1-1 0,0 1 1,0-1-1,-1 1 1,1-1-1,0 0 1,-1 1-1,0-1 1,1 1-1,-1 0 1,0-1-1,0 1 0,0-1 1,0 1-1,0 0 1,0 0-1,0 0 1,0 0-1,0 0 1,-2-1-1,1 1-232,1 0 0,-1 1 0,0-1 0,0 1 0,0-1 0,0 1 0,0 0 0,0 0-1,0 0 1,0 0 0,1 0 0,-1 0 0,0 1 0,0-1 0,0 1 0,0-1 0,0 1 0,1 0 0,-1-1 0,0 1 0,0 0 0,1 0 0,-3 2 0,-9 8 11,0 0 0,1 0 0,0 2 0,0-1 0,2 2 1,0-1-1,0 1 0,1 1 0,1 0 0,-10 23 1,17-35-168,-1 1 1,1 0-1,0-1 1,-1 1-1,2 0 1,-1 0-1,0 0 1,1 0-1,0 0 1,0 0-1,0 0 1,0 0-1,1 0 1,0 0-1,-1 0 1,1 0-1,1 0 1,-1 0-1,1-1 1,-1 1-1,1-1 1,0 1-1,0-1 0,1 1 1,-1-1-1,1 0 1,-1 0-1,1 0 1,0-1-1,0 1 1,6 4-1,-2-4-110,0 1-1,0-1 0,0 1 1,1-2-1,-1 1 0,1-1 1,0-1-1,-1 1 0,1-1 1,0 0-1,0-1 0,0 0 1,-1 0-1,1-1 0,12-2 0,-11 1-422,0 0-1,0-1 1,0 0-1,-1 0 0,1-1 1,-1 0-1,14-10 1,-4-3-1756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 14619,'-2'-2'10295,"-2"12"-8353,-19 190-960,20-183-950,-1-3-8,2 0-1,-1 0 1,2 0-1,0 0 1,1 1-1,0-1 1,4 26-1,-4-40-55,0 1 0,1 0 0,-1 0 0,0-1 0,1 1 1,-1 0-1,0-1 0,1 1 0,-1 0 0,1-1 0,-1 1 0,1-1 0,-1 1 0,1-1 0,-1 1 0,1-1 0,-1 1 1,1-1-1,0 1 0,-1-1 0,1 0 0,0 1 0,-1-1 0,1 0 0,0 0 0,0 1 0,-1-1 0,1 0 1,0 0-1,0 0 0,-1 0 0,1 0 0,0 0 0,0 0 0,-1 0 0,1-1 0,0 1 0,0 0 0,-1 0 1,1 0-1,0-1 0,-1 1 0,1 0 0,0-1 0,0 0 0,30-23-3006,-7-2 457,0-7-290</inkml:trace>
  <inkml:trace contextRef="#ctx0" brushRef="#br0" timeOffset="1">237 1 11715,'-1'0'5241,"9"3"-2617,-7 7-783,3 8-201,-1 21-568,-14 8-240,2 13-544,3 0-96,4-5-168,6-3-392,-4-22-864,1-6-528,-7-16-2377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19:1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15835,'8'0'6362,"4"1"-3906,22 1-879,11-2 15,19 0-472,7-2-376,-6-6-504,-10 3-224,-12 1-920,-14-3-688,-11 4-1769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3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1 500 11394,'9'-22'5125,"9"-9"-3478,-4 10-842,86-123 2084,-18 26-1381,16-34 910,-98 152-2403,0-1 0,1 0 0,-1 1 0,0-1 0,0 0 1,1 1-1,-1-1 0,0 1 0,1-1 0,-1 1 1,1-1-1,-1 1 0,0-1 0,1 1 0,0-1 1,-1 1-1,1 0 0,-1-1 0,1 1 0,-1 0 1,1-1-1,0 1 0,-1 0 0,1 0 0,-1 0 0,1 0 1,0-1-1,-1 1 0,1 0 0,0 0 0,-1 0 1,1 0-1,0 0 0,-1 0 0,1 1 0,0-1 1,-1 0-1,1 0 0,-1 0 0,1 1 0,0-1 1,-1 0-1,1 1 0,-1-1 0,1 0 0,-1 1 0,1-1 1,-1 1-1,1-1 0,-1 1 0,1-1 0,-1 1 1,1-1-1,-1 1 0,0-1 0,0 1 0,1 0 1,-1-1-1,0 1 0,1 0 0,2 8 24,1 0 0,-1 0 0,2 14 0,-2-12-24,18 84-47,18 63-1507,-31-137 79,0 0 0,22 37 0,-14-28-1884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 13619,'-4'-2'5889,"-1"-1"-2808,15 1-1593,-8 2-560,42 0-304,83-2-407,-53 1-257,-12-1-1305,-15-1-863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3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115 407 11418,'-7'21'1131,"-7"24"324,1 1 0,2 0 0,-9 86 0,19-118-1403,1 1-1,1 0 0,1-1 1,0 1-1,0-1 0,1 1 1,6 14-1,-5-20 10,0 1-1,1 0 1,0-1 0,1 0-1,0 0 1,0 0-1,1-1 1,0 0 0,0-1-1,17 14 1,-6-9-18,0-1 1,1 0 0,0-2-1,1 0 1,0-1-1,1-1 1,-1-1-1,1 0 1,0-2 0,1-1-1,23 1 1,3-1 94,0-3 0,0-2 0,94-16 0,-96 9-97,0-3 0,-1-2 0,0-1 0,-1-2 0,-1-3 0,-1-1 0,40-27 0,-54 29-31,-1 0-1,0-2 0,-2-2 0,-1 0 1,0-1-1,-2-1 0,-1-1 1,-1-1-1,-1-1 0,23-46 0,-35 59 36,-1 0-1,0 0 1,-1 0-1,-1-1 1,0 0-1,-1 0 0,-1 0 1,1-18-1,-4 23 32,1 0 1,-2 0-1,1-1 0,-1 1 0,-1 0 1,0 1-1,-1-1 0,0 1 0,0-1 1,-1 1-1,-1 0 0,-11-16 0,2 7 94,-1 0-1,-1 2 1,-1 0-1,0 1 1,-1 1-1,-1 0 0,0 2 1,-1 0-1,0 2 1,-29-12-1,23 12-53,-1 1 0,-1 2 0,1 0 1,-2 2-1,1 1 0,0 2 0,-1 1 0,-40 2 0,17 5-57,-1 2 0,1 3-1,-84 27 1,66-13-286,1 4 0,-72 39 1,99-43-300,-61 43 1,78-46 154,2 1 1,-22 25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18:3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10666,'3'37'3440,"-3"-37"-3401,0 0 0,0 0 1,0 0-1,0 0 0,0 0 1,0 0-1,0 0 0,0 0 0,0 0 1,1 0-1,-1 0 0,0 0 1,0-1-1,0 1 0,0 0 1,0 0-1,0 0 0,0 0 0,0 0 1,0 0-1,0 0 0,0 0 1,1 0-1,-1 0 0,0 0 1,0 0-1,0 0 0,0 0 1,0 0-1,0 0 0,0 0 0,0 0 1,0 0-1,0 0 0,1 0 1,-1 0-1,0 0 0,0 0 1,0 0-1,0 0 0,0 0 1,0 0-1,0 1 0,0-1 0,0 0 1,0 0-1,0 0 0,0 0 1,0 0-1,1 0 0,-1 0 1,0 0-1,0 0 0,0 0 0,0 0 1,0 0-1,0 1 0,7-16 816,7-20 22,-10 20-562,0 0 0,-1 0 1,0-1-1,-1 1 0,-1-23 0,-8-80 1389,5 91-1193,-2 17-182,6 19-179,2 0-143,1 1-1,0-1 0,1-1 1,0 1-1,14 15 1,-16-20-7,-1-1 4,-1 0 0,1-1 0,0 0 0,0 1 1,1-1-1,-1-1 0,0 1 0,1 0 0,-1-1 0,0 0 0,1 1 0,0-1 1,-1-1-1,1 1 0,0 0 0,-1-1 0,1 0 0,0 0 0,0 0 0,4-1 1,0 0 5,-1 0 1,1-1 0,0 0 0,0-1 0,-1 0 0,1 0-1,9-5 1,-11 4 53,0-1 0,-1 1 0,1-1 0,-1 0 0,0 0 0,0-1-1,0 0 1,-1 0 0,0 0 0,0 0 0,-1 0 0,0-1 0,0 1 0,0-1-1,-1 0 1,0 0 0,0 0 0,-1 0 0,2-13 0,-4 11 564,-1 13-167,-2 19-38,3 22-402,2 0 0,2 0 0,14 72 0,-14-98-249,9 37-1803,0-27-101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4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1443 10274,'8'-52'4705,"10"-35"-1640,34-31-1865,3-27-16,44-6-383,10-15-209,13-3-352,16 20-112,-4 15-48,1 29-88,-20 41-8,-18 11 56,-20 28-144,-19 9-152,-14 8-552,0 9-297,-16 8-1255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5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10354,'43'14'8240,"4"-9"-5338,48-9-1787,-85 4-624,40-7 132,-38 4-457,1 1 1,0 0-1,-1 1 0,1 1 1,0 0-1,23 3 0,-34-2-134,0-1 0,0 1-1,-1-1 1,1 1 0,0-1 0,-1 1-1,1 0 1,0 0 0,-1 0 0,1 0-1,-1 0 1,0 0 0,1 1-1,-1-1 1,0 0 0,0 1 0,1-1-1,-1 1 1,0-1 0,-1 1 0,1-1-1,1 3 1,-1 0 31,0-1 1,-1 1-1,1-1 0,-1 1 1,0 0-1,0-1 0,0 1 1,-1-1-1,1 1 0,-2 6 0,-1 1 75,-1-1 0,0 0-1,0 1 1,-1-1 0,-1-1-1,-11 17 1,13-20-110,-9 9-203,1 0-1,1 1 1,0 0-1,1 1 1,0 0-1,2 1 0,-11 30 1,7-10-2324,-3 0-1629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43 319 8194,'-33'36'2980,"33"-36"-2927,0 0 0,0 0 0,0 1 0,0-1 0,0 0 0,0 0 0,0 0 0,0 0 0,-1 0 0,1 0 0,0 0 0,0 1 0,0-1 0,0 0 0,0 0 0,0 0 0,-1 0 0,1 0 0,0 0 0,0 0-1,0 0 1,0 0 0,0 0 0,0 0 0,-1 0 0,1 0 0,0 0 0,0 0 0,0 0 0,0 0 0,-1 0 0,1 0 0,0 0 0,0 0 0,0 0 0,0 0 0,0 0 0,0 0 0,-1-1 0,1 1 0,0 0 0,0 0 0,0 0-1,0 0 1,0 0 0,0 0 0,-4-10 1384,4-14 4382,28-28-5136,-19 38-534,-2-1-1,0 0 1,0 0-1,7-29 1,27-112 3686,-41 154-3687,4-7 1039,1 17-482,7 13-718,164 249-1067,-167-259 684,-6-7-70,0 0-1,0 0 1,0 1-1,0-1 1,0 0-1,-1 1 1,0 0-1,3 8 1,-5-9-2159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6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11642,'-9'13'5026,"-9"11"-2242,5 17-1224,3 8-471,3-2-137,16-3-432,5-8-144,12-15-288,7-5-56,1-21-24,-3-3-72,-4-7-256,-4-4-248,0 7-656,-5-7-393,-7 1-695,-4-6-2281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14683,'8'5'1609,"1"0"-1,0-1 0,0 0 1,16 4-1,42 5 796,-53-11-2636,0 0-1,0 1 1,-1 1 0,1 0-1,0 1 1,-1 0 0,13 7-1,-26-11 110,1-1 0,0 1 0,0-1 0,-1 1 0,1-1 0,0 1 0,-1 0 0,1-1 0,0 1 0,-1 0 0,1-1 0,-1 1 0,1 0 0,-1 0 0,0 0 0,1-1 0,-1 1 0,0 0 0,0 0 0,1 0 0,-1 0 0,0 0 0,0 0 0,0-1 0,0 1 0,0 0 0,0 0 0,0 0 0,0 0 0,-1 0 0,1 0 0,0 0 0,0-1 0,-1 1 0,1 0 0,-1 0 0,1 0 0,0-1 0,-1 1 0,0 0 0,1 0 0,-2 0 0,-3 5-1000,-1 0-1,1-1 1,-1 0-1,-8 6 1,4-3-593,-55 42-2467,19-22 9008,45-28-4572,1 0-1,-1 0 1,1 0-1,-1 1 0,1-1 1,-1 0-1,1 0 1,-1 0-1,1 0 0,-1 1 1,1-1-1,-1 0 0,1 0 1,0 1-1,-1-1 1,1 0-1,-1 1 0,1-1 1,0 0-1,-1 1 1,1-1-1,0 1 0,-1-1 1,1 1-1,0-1 1,0 1-1,0-1 0,-1 1 1,1-1-1,0 1 0,0 0 1,18 0 2341,42-8-3118,-54 6 872,39-8-971,11 0-479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13091,'-5'10'5633,"-6"6"-2992,9 0-1161,30 5-120,4-1-568,2-4-312,5-5-384,7 2-384,-10-9-1072,-5-4-664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8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240 130 8066,'9'-26'2249,"11"-52"0,-20 78-2139,0-1 0,0 0 0,1 0 0,-1 0 1,0 0-1,0 0 0,0 0 0,0 1 0,-1-1 0,1 0 0,0 0 0,0 0 0,0 0 0,-1 0 0,1 1 1,0-1-1,-1 0 0,1 0 0,-1 0 0,1 1 0,-1-1 0,1 0 0,-1 1 0,0-1 0,1 0 1,-1 1-1,0-1 0,1 1 0,-1-1 0,0 1 0,0 0 0,0-1 0,1 1 0,-1 0 0,0-1 0,0 1 1,-1 0-1,-30 3 2049,30-3-2077,-11 4 265,1 0 0,-1 0 0,1 1 0,0 1 0,1 0-1,-1 0 1,1 1 0,1 1 0,-1 0 0,1 0-1,-15 17 1,18-17-262,1 0-1,-1 0 1,1 1-1,1-1 1,0 1-1,0 1 0,0-1 1,1 0-1,1 1 1,0 0-1,0 0 1,1 0-1,0 0 1,1 1-1,-1 13 1,2-20-81,0-1 0,0 0 1,1 1-1,-1-1 1,1 0-1,0 0 1,0 1-1,0-1 0,0 0 1,1 0-1,-1 0 1,1 0-1,-1 0 1,1 0-1,0-1 0,0 1 1,1-1-1,3 5 1,-1-4-10,-1-1 1,0 1-1,1-1 1,0 0-1,-1 0 1,1 0-1,0-1 1,0 1-1,0-1 1,0-1-1,6 1 1,8 0-46,0-2 0,0 0 0,0-1 0,0-1 0,29-9 0,-36 9 31,-5 2 9,0 0 0,0-1 1,-1 0-1,1 0 0,-1-1 1,1 0-1,-1 0 1,0 0-1,0-1 0,0 1 1,-1-1-1,1-1 1,-1 1-1,0-1 0,7-8 1,30-60 53,-31 51 36,26-36 0,-5 2 180,-22 36 297,-7 16 55,-2 6 307,-1 20-760,0 6-131,1 1 0,5 37 0,-4-58-392,0 1 0,0-1 0,0 0 0,1 0 0,1 0 0,-1 0 0,1 0 0,1-1 0,-1 1 0,1-1 0,1 0 0,6 6 0,7 4-2635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12827,'12'-1'5289,"7"-3"-2833,17 1-1127,13 3-689,6-2-240,16 14-1520,-12-7-1361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9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25 346 10714,'40'43'11547,"-49"-54"-10171,9-5-480,-4-15-752,3-7-544,1-2-1408,-8-4-193</inkml:trace>
  <inkml:trace contextRef="#ctx0" brushRef="#br0" timeOffset="1">18 108 14491,'43'-104'5977,"4"101"-3752,10 3-1097,1 2-208,-30 11-552,-7 3-152,-26 8-80,-16 9-64,-12 4 0,-9 2-24,-15-11-144,0-7-184,22-13-696,13 2-560,29-10-833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9938,'10'-8'4281,"6"-2"-1760,10-14-1049,5-7 120,-7-15 137,1-7-177,-2 1-376,-7 0-88,0 19-343,-5 9-145,-4 20-352,1 13-80,0 23-120,-3 9-168,5 16-536,-2-5-393,3-8-1271,2-5-361</inkml:trace>
  <inkml:trace contextRef="#ctx0" brushRef="#br0" timeOffset="1">42 187 12115,'2'2'4953,"14"0"-2881,10-2-1296,7-4-984,14 3-488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13859,'-9'6'1717,"0"0"0,0 1 0,-9 9 0,10-9-1559,1 1-1,0 0 1,0 1-1,1 0 1,0 0-1,0 0 1,1 0-1,1 1 1,-1 0-1,-4 17 0,8-24-156,0-1-1,1 1 1,-1-1-1,1 1 0,0-1 1,0 1-1,0-1 1,0 1-1,0 0 0,0-1 1,1 1-1,-1-1 0,1 1 1,-1-1-1,1 1 1,0-1-1,0 0 0,1 1 1,-1-1-1,0 0 1,1 0-1,-1 0 0,1 0 1,0 0-1,-1 0 0,1 0 1,0 0-1,0-1 1,0 1-1,0-1 0,1 1 1,-1-1-1,0 0 0,1 0 1,-1 0-1,1 0 1,-1-1-1,1 1 0,-1-1 1,5 1-1,6 1 0,-1-1 1,1-1-1,0 0 0,-1 0 0,1-2 0,-1 1 1,14-4-1,-6-1 20,0 0 0,32-14 0,-44 16-15,-1 1-1,1-2 0,-1 1 1,0-1-1,0 0 0,0 0 1,-1-1-1,0 0 0,7-9 1,-6 7 16,-1 0 1,-1-1 0,0 0 0,0 0-1,0 0 1,-1-1 0,4-13-1,-8 22-11,0 1-1,0 0 1,0-1-1,0 1 1,0-1-1,0 1 0,0 0 1,0-1-1,0 1 1,1 0-1,-1-1 1,0 1-1,0 0 1,0 0-1,1-1 1,-1 1-1,0 0 1,0 0-1,1-1 1,-1 1-1,0 0 1,0 0-1,1-1 0,-1 1 1,0 0-1,1 0 1,-1 0-1,0 0 1,1 0-1,-1-1 1,0 1-1,1 0 1,-1 0-1,0 0 1,1 0-1,-1 0 1,1 0-1,-1 0 1,0 0-1,1 0 0,-1 1 1,0-1-1,1 0 1,-1 0-1,0 0 1,1 0-1,-1 0 1,1 1-1,-10 21 338,5-2-313,2-10-48,0 0 0,1 0-1,0 19 1,1-27 9,0 0 1,0 1-1,0-1 1,1 1-1,0-1 0,-1 0 1,1 0-1,0 1 1,0-1-1,0 0 0,0 0 1,0 0-1,0 0 1,1 0-1,-1 0 1,1 0-1,0-1 0,-1 1 1,1 0-1,0-1 1,3 3-1,2-1-7,0 0 1,0 0-1,1-1 0,-1 0 0,1 0 1,-1-1-1,1 0 0,-1 0 0,1-1 1,0 0-1,-1 0 0,1 0 0,0-1 1,-1-1-1,1 1 0,9-4 0,-10 3-281,-1-1 0,0 1 0,0-1 0,0 0 0,0 0 0,0-1 0,-1 0 0,1 0 0,-1 0 1,0-1-1,7-8 0,6-13-2501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14219,'18'2'5713,"16"2"-3864,2 0-905,7 1-160,1-1-504,-3 1-296,-13 3-904,-11-1-704</inkml:trace>
  <inkml:trace contextRef="#ctx0" brushRef="#br0" timeOffset="1">0 194 13795,'15'0'5385,"11"4"-3921,29-3-743,15 1-65,2-4-1520,1-6-305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98 10746,'-16'-83'4069,"11"69"-1958,1 13-1371,-1 11-357,5-9-148,-3 6-34,0 0 0,1 0 1,0 1-1,0-1 0,1 1 0,0-1 1,0 1-1,1 0 0,0-1 0,0 1 1,1-1-1,0 1 0,2 8 0,0-3-19,1 1 0,1-1 0,-1 0 0,2-1-1,0 1 1,9 14 0,-11-22-90,-1 0-1,1 1 1,1-2-1,-1 1 1,1 0-1,0-1 1,0 0-1,0 0 0,0 0 1,8 4-1,-9-7-48,-1 1-1,1-1 0,0 1 0,0-1 0,0 0 0,0-1 0,0 1 0,0-1 0,0 0 0,0 0 0,0 0 0,0 0 0,0-1 0,-1 1 0,1-1 0,0 0 0,7-3 0,-3 0-1,0-1 0,0 1 0,-1-1-1,0-1 1,0 0 0,0 0 0,-1 0 0,0-1-1,0 1 1,0-2 0,-1 1 0,0 0 0,-1-1-1,6-12 1,-5 10-178,-1-1 1,0 0-1,0 0 0,-1 0 0,-1-1 0,1 1 1,-2 0-1,0-1 0,0 1 0,-1-1 0,-2-12 1,-3 3-1455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14699,'3'0'5801,"3"5"-3824,11-5-681,10 3-480,6 4-104,8-5-280,-2 4-552,-4 2-1096,-2 0-592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184 469 8962,'2'3'2353,"-2"-3"-2222,0 0 0,0 0-1,1 0 1,-1 0 0,0 0-1,0 0 1,0 0 0,0 0 0,1 0-1,-1 0 1,4-1 3137,-4 0-3137,0 1 0,0 0-1,0 0 1,0 0 0,0 0 0,0-1-1,0 1 1,0 0 0,0 0 0,0 0-1,0-1 1,-4-17 916,-1 1-859,-14-82 8,-25-100-4114,43 194 3719,-1-1-1,0 1 1,0 0-1,0 0 1,-1 0 0,0 0-1,0 0 1,0 1-1,0-1 1,-1 1-1,0 0 1,1 0 0,-2 0-1,1 0 1,0 1-1,-1 0 1,1 0-1,-1 0 1,0 0 0,0 1-1,-6-2 1,10 3 355,0 1 1,0 0 0,0-1-1,0 1 1,0 0 0,0-1 0,0 1-1,0-1 1,0 0 0,1 1-1,-1-1 1,0 0 0,0 1-1,0-1 1,1 0 0,-1 0-1,1 0 1,-1 0 0,0 1 0,0-3-1,1 3-31,1-1-1,-1 1 0,0-1 0,0 0 1,0 1-1,1-1 0,-1 1 1,0-1-1,0 0 0,1 1 0,-1-1 1,0 1-1,1-1 0,-1 1 0,1 0 1,-1-1-1,1 1 0,-1-1 1,1 1-1,-1 0 0,1-1 0,-1 1 1,2-1-1,3-1 453,1-1-1,0 1 1,-1 1-1,1-1 1,11-1-1,2 1 219,1 1 0,0 1 0,37 4 0,-47-2-665,-1-1 0,0 2 0,1-1 0,-1 1 0,0 0 0,0 1 0,-1 0 0,1 1 0,14 10 0,-21-13-106,1 0 1,-1 0-1,0 0 0,0 1 1,0-1-1,0 1 0,0-1 0,0 1 1,-1 0-1,1 0 0,-1 0 1,0 0-1,0 0 0,0 0 1,0 0-1,-1 0 0,1 0 1,-1 0-1,0 1 0,0-1 1,0 0-1,0 0 0,0 0 0,-1 1 1,0-1-1,1 0 0,-1 0 1,0 0-1,0 0 0,-1 0 1,1 0-1,-1-1 0,-2 5 1,-3 4 6,0-1 0,-1 0 0,0-1 0,-1 1 0,0-2 0,0 1 0,-11 7 0,7-7-161,0 0 0,-1-1 0,1-1 0,-2 0-1,1 0 1,-1-2 0,0 0 0,0 0 0,0-2 0,-1 0 0,1 0 0,-21-1 0,14-4-1761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32 293 9242,'-17'41'3969,"17"-41"-3872,0-1-1,0 1 1,0 0 0,0 0 0,0-1 0,0 1 0,0 0-1,0 0 1,0 0 0,-1-1 0,1 1 0,0 0-1,0 0 1,0 0 0,0 0 0,0 0 0,-1-1-1,1 1 1,0 0 0,0 0 0,0 0 0,-1 0-1,1 0 1,0 0 0,0 0 0,0-1 0,-1 1 0,1 0-1,0 0 1,0 0 0,0 0 0,-1 0 0,1 0-1,0 0 1,0 0 0,-1 0 0,1 0 0,0 0-1,0 0 1,0 1 0,-1-1 0,1 0 0,0 0 0,0 0-1,0 0 1,-1 0 0,1 0 0,0 0 0,0 1-1,0-1 1,0 0 0,-1 0 0,2-22 3066,0 17-2909,-1 0-1,0 1 1,0-1 0,-1 0 0,1 1 0,-3-7 0,-1-25 416,17-85 555,-13 119-1210,0 1 0,0-1-1,1 0 1,-1 1 0,1-1-1,-1 1 1,1-1 0,-1 0-1,1 1 1,0-1 0,0 1 0,0 0-1,0-1 1,0 1 0,0 0-1,0 0 1,0-1 0,2 0-1,-2 2-10,0-1 0,-1 1 0,1 0 0,0 0-1,0 0 1,-1-1 0,1 1 0,0 0 0,0 0 0,-1 0 0,1 0-1,0 0 1,-1 1 0,1-1 0,0 0 0,0 0 0,-1 0 0,1 1-1,0-1 1,-1 0 0,1 1 0,0-1 0,-1 0 0,1 1-1,-1-1 1,1 1 0,-1-1 0,1 1 0,-1-1 0,1 1 0,-1-1-1,1 1 1,-1 0 0,0-1 0,1 1 0,-1 0 0,0-1 0,1 1-1,-1 0 1,0-1 0,0 1 0,0 0 0,0-1 0,0 2-1,6 10 2,0 0 0,0-1-1,1 0 1,1 0-1,-1-1 1,2 0-1,0 0 1,0-1 0,0 0-1,1-1 1,0 0-1,1 0 1,16 8-1,-25-15 6,0 0 0,0 0 0,0 0 0,0-1 0,0 1-1,0-1 1,0 1 0,0-1 0,0 0 0,1 1-1,-1-1 1,0 0 0,0-1 0,0 1 0,0 0 0,1-1-1,-1 1 1,0-1 0,0 1 0,0-1 0,0 0-1,0 0 1,2-2 0,-2 2 41,0-1 0,0 0 0,-1 0 0,1 0 1,-1 0-1,0-1 0,0 1 0,0 0 0,0 0 0,0-1 0,0 1 0,0-1 0,-1 1 0,1-1 0,-1 1 0,0-1 0,0 1 1,0-1-1,0 1 0,-1-4 0,-4-47 447,1 23-290,0-43 1,10 48-719,-6 24 406,1 1 1,-1-1-1,1 0 1,0 1-1,-1-1 1,1 1-1,0-1 1,-1 0-1,1 1 1,0 0-1,-1-1 1,1 1-1,0-1 1,0 1-1,0 0 1,-1-1-1,1 1 1,0 0-1,0 0 1,0 0-1,0 0 1,-1 0-1,1 0 1,0 0-1,2 0 1,15 4-2456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2 308 12259,'-2'3'6889,"15"-6"-5393,8-10 33,8-21-345,7-5-136,-7-17-200,2 8-127,-3 4-89,-4 5-40,-9 19-200,-5 6-152,-10 20-72,1 14-152,1 19-240,-4-4-296,2 14-1153,0-3-583</inkml:trace>
  <inkml:trace contextRef="#ctx0" brushRef="#br0" timeOffset="1">150 230 14019,'-83'14'5665,"102"-23"-3144,27 1-2105,-6 1-136,9 4-1144,2 8-1009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11899,'29'108'5313,"-14"-114"-2825,-5-15-719,-4-10-305,-3-8-824,-3-7-248,-3 1-888,3 6-576,-5 3-1081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52 14531,'-45'-44'5929,"100"46"-3792,7-2-321,-2-10-728,8 10-383,-21 4-513,-11 0-200,-12 0-1145,-4 5-1143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9762,'35'61'4240,"-27"-53"-632,-3-11-1700,-3-13-230,-2 15-1335,1-10 273,-1 1-1,0-1 1,0 0-1,-3-14 1,-1-33 350,5 42-785,0 0-1,2 0 1,0 0 0,0 0 0,2 1 0,6-18-1,-8 26-145,1 0-1,-1 0 1,1 1-1,1-1 1,-1 1-1,1 0 1,0 0-1,0 0 1,1 1-1,0 0 1,0 0-1,0 0 1,1 1-1,12-7 1,-15 9-39,0 1 0,0 0 0,0 0 0,-1 0 0,1 0 1,0 0-1,0 1 0,0 0 0,0 0 0,0 0 0,0 0 0,8 2 0,-11-2-16,1 1 0,-1-1 0,1 1-1,-1 0 1,1-1 0,-1 1-1,1 0 1,-1 0 0,0 0-1,0 0 1,1 0 0,-1 0-1,0 0 1,0 0 0,0 1-1,0-1 1,0 0 0,0 1 0,-1-1-1,1 1 1,0-1 0,-1 0-1,1 1 1,-1 0 0,1-1-1,-1 1 1,0-1 0,0 1-1,1 0 1,-1-1 0,0 1 0,-1-1-1,1 1 1,0 0 0,-1 2-1,0 5-99,-1 1 0,0 0 0,-1-1-1,0 1 1,-8 15 0,9-21 120,0 0-1,-1-1 1,1 1-1,-1-1 0,0 0 1,0 1-1,0-1 1,0-1-1,0 1 1,-1 0-1,1-1 1,-1 0-1,0 1 1,0-2-1,-7 4 1,10-5 9,1 1 1,-1-1-1,1 0 1,-1 1-1,1-1 1,0 0-1,-1 1 1,1-1-1,0 1 0,-1-1 1,1 1-1,0-1 1,-1 1-1,1-1 1,0 1-1,0-1 1,0 1-1,0-1 1,-1 1-1,1-1 1,0 1-1,0-1 0,0 1 1,0-1-1,0 1 1,0 0-1,0-1 1,1 1-1,-1-1 1,0 1-1,0-1 1,0 1-1,0-1 1,1 1-1,-1-1 1,0 1-1,0-1 0,1 1 1,-1-1-1,0 1 1,1-1-1,-1 0 1,1 1-1,-1-1 1,1 0-1,0 1 1,25 29 101,-20-24-115,-1 0 7,0-1 0,0 0 1,1-1-1,-1 1 0,1-1 0,0 0 0,0 0 1,0-1-1,1 0 0,-1 0 0,1 0 0,0-1 1,0 0-1,0 0 0,0-1 0,0 0 0,0 0 1,0-1-1,0 0 0,0 0 0,1 0 0,-1-1 1,0 0-1,0-1 0,0 1 0,0-1 0,-1-1 1,1 1-1,0-1 0,-1 0 0,0-1 0,0 0 1,0 0-1,6-5 0,-2 1 22,1-1 0,-1-1-1,-1 0 1,11-14 0,-20 24-20,0 0 0,1-1-1,-1 1 1,0-1 0,1 1 0,-1 0-1,0 0 1,1-1 0,-1 1 0,1 0-1,-1 0 1,1-1 0,-1 1 0,0 0 0,1 0-1,-1 0 1,1 0 0,-1 0 0,1 0-1,-1 0 1,1 0 0,-1 0 0,1 0-1,-1 0 1,1 0 0,-1 0 0,1 0 0,-1 0-1,1 0 1,-1 1 0,0-1 0,1 0-1,-1 0 1,1 0 0,-1 1 0,0-1-1,1 0 1,-1 1 0,1-1 0,-1 0 0,0 1-1,1 0 1,18 23 53,-7-9-53,-7-10 0,1 0 0,0 0 1,0-1-1,0 0 0,1 0 0,-1 0 0,1-1 1,0 0-1,0-1 0,0 1 0,0-1 1,1-1-1,-1 1 0,0-1 0,13 0 0,-14-1-219,0 0 0,0 0-1,0-1 1,0 0 0,0 0-1,-1-1 1,1 0 0,0 0-1,-1 0 1,1 0 0,-1-1-1,0 0 1,0 0 0,0-1-1,0 1 1,0-1 0,-1 0-1,0 0 1,7-9 0,-2-7-2042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3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30 14035,'11'0'5545,"13"0"-3448,6-8-705,9 0-424,8 3-304,3 0-584,-3 2-176,-11 4-896,-15 4-536,-29 7-1025,-12 7-960</inkml:trace>
  <inkml:trace contextRef="#ctx0" brushRef="#br0" timeOffset="1">16 162 11715,'-9'1'5361,"3"12"-2505,9-3-615,20-8-1057,16 3-432,23-7-528,3-3-224,3-3-1328,-8 1-849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95 213 12883,'0'1'190,"0"0"1,0 0-1,0 0 1,1-1-1,-1 1 1,0 0-1,0 0 1,0-1-1,1 1 1,-1 0-1,1 0 1,-1-1-1,0 1 1,1 0-1,-1-1 1,1 1-1,-1-1 1,1 1-1,0-1 1,-1 1-1,2 0 1,2-15 1677,-3-38-478,-2 47-1219,0-14 393,-1 0-1,-7-31 0,8 46-445,0 0 0,0 0-1,-1 0 1,1 0 0,-1 1 0,0-1-1,0 0 1,0 1 0,0 0 0,-1-1-1,1 1 1,-1 0 0,0 0 0,0 0-1,0 1 1,0-1 0,-1 1 0,-6-4 0,10 5-81,-1 1 1,0-1-1,0 1 1,0 0 0,0-1-1,1 1 1,-1 0 0,0 0-1,0 0 1,0 0 0,0 0-1,0 0 1,0 0 0,0 0-1,1 0 1,-1 0-1,-1 0 1,2 1-21,-1-1-1,1 0 1,0 0 0,0 1-1,-1-1 1,1 0 0,0 1-1,0-1 1,0 0 0,-1 1-1,1-1 1,0 0 0,0 1-1,0-1 1,0 0 0,0 1-1,0-1 1,0 0 0,0 1-1,0-1 1,0 0 0,0 1-1,0-1 1,0 1 0,0-1-1,0 0 1,0 1 0,0-1-1,1 3 7,0-1 0,0 1 0,1-1 0,-1 1 0,0-1 0,1 0-1,0 1 1,-1-1 0,1 0 0,4 3 0,21 15-22,1-2 1,1-1-1,47 20 1,-39-20 2,43 28 1,-77-43-4,1 0 0,-1 0 0,0 1 0,-1-1 0,1 1 0,0 0 1,-1-1-1,1 1 0,-1 0 0,0 1 0,0-1 0,0 0 1,-1 0-1,1 1 0,-1-1 0,0 1 0,1 3 0,-1-4 5,-1 0 0,0-1 0,0 1 0,-1 0 0,1-1 0,-1 1 1,1 0-1,-1-1 0,0 1 0,0-1 0,0 1 0,0-1 0,0 0 0,-1 1 0,1-1 0,-1 0 0,1 0 0,-1 0 0,0 0 0,0 0 0,0 0 0,0-1 0,-3 3 0,-7 4 42,0-1 1,-1 0-1,0-1 0,0 0 1,-1-1-1,0-1 0,1 0 1,-27 4-1,6-4 29,0-1 0,-54-2-1,86-1-108,0 0-1,0 0 0,0 0 0,0 0 0,0 0 1,1-1-1,-1 1 0,0-1 0,0 1 0,0-1 0,1 0 1,-1 1-1,0-1 0,1 0 0,-1 0 0,1 0 1,-3-3-1,3 3-40,1 0 1,0 0 0,-1-1-1,1 1 1,0 0 0,0-1-1,0 1 1,0 0-1,0-1 1,0 1 0,0-1-1,0 1 1,1 0 0,-1-1-1,0 1 1,1 0 0,-1 0-1,1-1 1,0 1-1,-1 0 1,1 0 0,0 0-1,0 0 1,0 0 0,0 0-1,1-2 1,33-30-1974,16-1-328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0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13915,'102'-57'5961,"-104"63"-2912,1 1-969,-4 11-895,3 8-297,1 3-704,-1 2-64,2-7-768,0-1-641,-2-5-1343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2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67 249 13459,'39'73'5457,"-52"-88"-3665,0-14-279,-5-13-697,2-7-400,3-16-832,-3 5-608,0-2-1041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246 153 11330,'10'-16'1512,"1"1"0,25-26 0,-34 39-1322,1 0 1,0 1-1,0-1 0,0 1 1,0-1-1,0 1 1,0 0-1,0 0 0,1 1 1,-1-1-1,0 1 0,0-1 1,1 1-1,-1 0 0,0 0 1,1 1-1,-1-1 0,6 2 1,-5-1-11,0 0 1,0 0-1,1 1 1,-1-1-1,0 1 1,0 0-1,0 0 1,-1 0-1,1 1 1,0-1-1,5 6 1,-9-7-126,1 0 0,0 0 0,0 0 0,-1 1 0,1-1-1,0 0 1,-1 0 0,0 1 0,1-1 0,-1 0 0,0 0 0,1 1 0,-1-1 0,0 0 0,0 1 0,0-1 0,0 0 0,0 1 0,-1-1 0,1 0 0,0 0 0,0 1 0,-1-1 0,1 0 0,-1 0 0,1 1 0,-1-1 0,0 0 0,1 0 0,-1 0 0,0 0 0,0 0 0,0 0 0,0 0 0,0 0 0,0 0 0,-1 0 0,-4 4 160,0 0-1,0-1 1,-1 1 0,-13 5 0,1-2 9,-1-1 1,1-1-1,-1-1 0,-1-1 0,1 0 1,0-2-1,-1 0 0,1-2 0,-1 0 1,1-1-1,-35-6 0,47 6-103,-1-1 0,1 0-1,0 0 1,0-1 0,-16-7-1,23 9-102,-1 0-1,0-1 1,0 1-1,0 0 1,1 0 0,-1-1-1,1 1 1,-1-1-1,1 0 1,-1 1-1,1-1 1,0 0-1,0 0 1,0 0-1,0 1 1,0-1-1,0 0 1,1 0-1,-1-1 1,1 1-1,-1 0 1,1 0-1,0 0 1,0 0-1,0 0 1,0 0-1,0-1 1,0 1-1,1-3 1,1-1-27,1 0 1,-1 0-1,1 0 0,0 1 1,0-1-1,0 1 1,1 0-1,0 0 0,0 0 1,0 1-1,1-1 1,-1 1-1,1 0 0,0 0 1,1 1-1,-1-1 1,0 1-1,7-2 0,0-1-120,0 1-1,0 1 1,0 0-1,0 0 1,1 1-1,-1 1 0,1 0 1,14 0-1,-16 3-238,1-1 1,-1 2-1,0-1 0,22 7 0,39 21-2171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13923,'19'-3'5225,"27"-4"-3833,19 6-207,8 1-121,3 9-312,-14 8-408,-10 5-120,-29 8-144,-23 4-8,-23 15 0,-11-6-136,-8 3-400,4-12-376,4-18-1233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76 339 12427,'-66'3'4507,"65"-2"-4446,1-1 0,0 0 0,0 0-1,0 0 1,-1 0 0,1 0 0,0 0 0,0 0-1,-1 1 1,1-1 0,0 0 0,0 0 0,-1 0-1,1 0 1,0 0 0,0 0 0,-1 0 0,1 0-1,0 0 1,0 0 0,-1 0 0,1 0 0,0-1-1,0 1 1,-1 0 0,1 0 0,0 0 0,0 0-1,0 0 1,-1 0 0,1-1 0,0 1 0,0 0-1,0 0 1,-1 0 0,1 0 0,0-1 0,0 1-1,0 0 1,0 0 0,0-1 0,0 1 0,-1 0-1,1 0 1,0 0 0,0-1 0,0 1 0,0 0-1,0 0 1,0-1 0,0 1 0,0 0 0,0 0-1,0-1 1,0 1 0,0 0 0,0-1-1,11-11 394,-6 7-22,26-33 670,39-64 1,-58 82-696,-1-1-1,-1 0 0,-1 0 1,-1-1-1,7-34 1,-14 55-356,-1 0 1,0 0-1,0 0 1,1 0-1,-1 1 1,0-1-1,0 0 1,0 0-1,0 0 1,0 0-1,-1 0 1,1 0-1,0 0 1,0 0-1,-1 1 1,1-1-1,-1-2 1,1 4-29,-1-1 0,1 0 1,-1 1-1,1-1 0,-1 0 0,1 1 1,-1-1-1,1 1 0,0-1 1,-1 1-1,1-1 0,0 1 1,0-1-1,-1 1 0,1-1 1,0 1-1,0-1 0,0 1 0,0-1 1,-1 1-1,1-1 0,0 1 1,0 0-1,0-1 0,0 1 1,0-1-1,0 1 0,1-1 1,-1 1-1,0 0 0,0 18-221,0 0 1,1-1-1,1 1 0,1 0 0,0-1 0,2 0 0,0 0 0,1 0 1,0-1-1,2 0 0,0 0 0,1 0 0,12 16 0,11 10-2146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14579,'2'-10'5457,"14"2"-4024,10 3-217,7-1-264,20 11-264,7-2-704,4 7-496,11 7-1904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7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2 290 12779,'1'-7'4449,"3"-2"-2966,4-8-997,-5 6-192,0 0-1,-1-1 1,0 1-1,-1 0 0,0-1 1,-1 0-1,0 1 1,-1-1-1,0 1 0,0-1 1,-2 1-1,-3-12 1,3 13-12,1 5-72,0 0 1,0-1-1,1 1 0,-1 0 1,1-1-1,1 1 1,-1-1-1,1 0 1,0 1-1,0-1 0,2-10 1,-2 16-180,1-1 0,-1 0 0,1 1 1,-1-1-1,1 0 0,-1 1 0,1-1 0,-1 0 1,1 1-1,0-1 0,-1 1 0,1-1 1,0 1-1,-1 0 0,1-1 0,0 1 0,0 0 1,-1-1-1,1 1 0,0 0 0,0 0 0,0 0 1,-1-1-1,1 1 0,0 0 0,0 0 0,1 1 1,28 4 163,-17 1-197,0 0-1,-1 0 0,0 1 0,0 1 0,-1 0 0,0 1 1,16 16-1,-20-18-36,0-1 0,-1 1 0,0 1 0,-1-1 0,0 1 0,0 0 0,0 0 0,-1 1 0,0-1 0,-1 1 0,0 0 0,3 15 0,-6-20 25,1 0 0,-1-1 0,0 1 0,0 0 0,-1-1 0,1 1 0,-1 0 0,0-1 0,0 1 0,0-1 0,0 1 0,-1-1 0,1 0 0,-1 1 0,0-1 0,0 0 0,0 0 0,-1 0 0,1 0 0,-1-1 0,1 1 0,-1-1 0,0 1 0,0-1 0,-6 3 0,2-1 26,0-1 0,0 1-1,0-2 1,-1 1 0,0-1 0,1 0-1,-1-1 1,0 0 0,0 0 0,-11-1-1,17 0-23,0 0-1,1-1 1,-1 1-1,0-1 1,1 1-1,-1-1 1,1 0-1,-1 1 1,1-1-1,-1 0 1,1 0-1,-1 0 1,1-1-1,0 1 1,0 0-1,-1 0 1,1-1-1,0 1 1,0 0-1,0-1 1,1 1-1,-1-1 1,0 0-1,0 1 1,1-1-1,-1 1 1,1-1-1,0 0 1,-1 0-1,1 1 1,0-1 0,0 0-1,0 1 1,0-1-1,0 0 1,0 0-1,1 1 1,-1-1-1,1 0 1,-1 1-1,1-1 1,-1 0-1,1 1 1,0-1-1,0 1 1,0-1-1,0 1 1,1-2-1,1 1-150,0-1-1,0 1 1,0-1-1,1 1 1,-1 0 0,1 1-1,-1-1 1,1 0-1,0 1 1,-1 0-1,1 0 1,0 0-1,0 0 1,0 1 0,4-1-1,8 1-725,0 0 0,21 3 0,-29-2 503,65 8-3359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51 241 7490,'9'0'3992,"-1"-7"-991,7-4 520,-10-13-1081,-8-10-103,-10-7-697,-4-1-536,-7 6-711,8 3-441,4 22-1409,9 9-815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1 399 11963,'7'-1'7084,"-7"1"-6943,11-16 2325,11-28-2354,-19 37 504,33-64 342,-18 39-522,-2 0-1,-2-1 1,0-1-1,14-60 0,-21 64 16,-7 30-445,0 0 0,0 0-1,0 0 1,0 0 0,0-1 0,0 1 0,0 0 0,0 0 0,0 0-1,0 0 1,0 0 0,0 0 0,0-1 0,0 1 0,0 0 0,0 0-1,0 0 1,0 0 0,0 0 0,0-1 0,0 1 0,0 0 0,0 0-1,0 0 1,0 0 0,1 0 0,-1 0 0,0 0 0,0 0 0,0-1-1,0 1 1,0 0 0,0 0 0,0 0 0,0 0 0,1 0 0,-1 0-1,0 0 1,0 0 0,0 0 0,0 0 0,0 0 0,0 0 0,1 0-1,-1 0 1,0 0 0,0 0 0,0 0 0,0 0 0,0 0 0,1 0-1,-1 0 1,0 0 0,0 0 0,0 0 0,0 0 0,0 0 0,0 0-1,1 0 1,-1 0 0,0 0 0,0 1 0,0-1 0,0 0 0,8 39 412,-3-4-494,5 13-1144,2-1 1,3 0-1,37 84 1,-30-86-1886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46 13571,'-8'-13'5161,"15"-2"-3969,1 2-416,16 9-552,12 7-504,9 10-1448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14099,'8'0'5433,"9"-5"-3824,7 0-417,10 3-456,0 1-304,4 1-528,-3 0-336,-4 5-1016,-3-2-841</inkml:trace>
  <inkml:trace contextRef="#ctx0" brushRef="#br0" timeOffset="1">184 66 12763,'-85'102'4537,"100"-99"-3873,-5-1-312,25 1-912,-2-3-1169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10082,'0'-2'7778,"25"-27"-6018,40-67-79,-49 39-41,-5 14-456,-2 7-16,-3 15-375,-3 13-233,-4 16-264,12 16-136,13 18-224,-1 2-64,21 3-600,-3-3-401,3-10-1103,4-6-385</inkml:trace>
  <inkml:trace contextRef="#ctx0" brushRef="#br0" timeOffset="1">114 252 13387,'0'0'5681,"5"-3"-3024,10-2-1225,24-8-832,11-1-248,25 6-952,3 1-936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129 365 12747,'-2'0'3379,"-2"-6"1957,2-3-5001,-1-1 1,-1 1-1,1 0 0,-1 1 1,-1-1-1,-10-15 0,10 16-189,0 0-1,0 0 1,1 0-1,0 0 1,0-1-1,1 0 1,0 1-1,-3-17 1,5 17-23,0-1 0,0 1 1,1-1-1,-1 1 1,2-1-1,0 1 0,0-1 1,0 1-1,1-1 0,4-10 1,-4 13-105,1 0 0,1 0 1,-1 0-1,1 0 0,0 1 1,0 0-1,1 0 0,0 0 1,0 0-1,0 0 0,0 1 1,10-6-1,-12 8-28,0 1-1,-1 0 1,1-1-1,0 1 1,-1 0-1,1 0 1,0 1-1,0-1 1,0 1-1,0-1 1,0 1-1,0 0 1,0 0-1,-1 0 1,1 0-1,0 1 1,4 0-1,-6-1-4,1 1 1,-1 0-1,1-1 0,-1 1 0,0 0 0,1 0 0,-1 0 0,0 0 0,0 0 0,1 0 0,-1 0 1,0 0-1,0 0 0,0 0 0,0 1 0,-1-1 0,1 0 0,0 1 0,-1-1 0,1 1 0,0-1 0,-1 1 1,0-1-1,1 1 0,-1-1 0,0 1 0,0 0 0,0-1 0,0 1 0,0-1 0,0 1 0,-1 2 1,0 2-17,-1 0 0,1 0 0,-1 0 0,-1-1 0,1 1 0,-1-1 0,0 0 0,0 1 0,-1-1 0,1-1 0,-1 1 0,-6 5 0,-8 8-3,-33 24 0,28-24 54,4-4 67,16-12-33,-1 0 1,0 1-1,0-1 1,1 1-1,-1 0 1,1 0 0,0 1-1,0-1 1,0 1-1,1-1 1,-1 1-1,1 0 1,-3 6-1,5-9-35,0-1-1,1 1 1,-1 0-1,0-1 1,0 1-1,1 0 1,-1-1-1,0 1 1,1-1 0,-1 1-1,1-1 1,-1 1-1,0-1 1,1 1-1,-1-1 1,1 1-1,0-1 1,-1 0-1,1 1 1,-1-1-1,1 0 1,0 1-1,-1-1 1,1 0-1,-1 0 1,1 0-1,0 0 1,-1 0-1,1 1 1,0-1-1,1-1 1,31 6 74,-23-4-40,268 46-1940,-254-42-348,0 1-471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6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59 310 13987,'10'47'5689,"-7"-57"-3640,5-9-1033,-1-9-152,-1-6-608,2-2-456,-8-11-1032,0 6-609</inkml:trace>
  <inkml:trace contextRef="#ctx0" brushRef="#br0" timeOffset="1">22 59 10042,'-21'-52'5225,"51"46"-1056,18 6-2689,0 0-55,6 1-833,3 4-288,-8 0-728,-4 5-720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66 207 12555,'-5'0'10682,"0"0"-8978,4-2-1024,-11-12-503,-28-77-994,38 39-631,2 4-1121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13571,'-3'13'5369,"-5"21"-3425,5 8-671,9 12-281,4-1-112,16-1-344,0-11-40,1-20-200,-2-5-144,4-20-72,-1-9-8,-7-2-56,8-6-168,-21 3-696,-3 5-608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0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0 327 12131,'79'31'4415,"-78"-34"-4039,0 0 1,0 0-1,-1 0 0,0 0 0,1-1 0,-1 1 0,0 0 1,-1 0-1,1 0 0,-2-6 0,-5-48 490,-1 6-61,-23-71 1,29 103-666,2 19-134,1 0-1,-1 0 1,0-1-1,1 1 1,-1 0 0,1 0-1,-1 0 1,0 0-1,1 1 1,-1-1 0,0 0-1,1 0 1,-1 0-1,0 0 1,1 0 0,-1 0-1,1 0 1,-1 1-1,0-1 1,0 0 0,1 0-1,-1 1 1,0-1-1,1 0 1,-1 0-1,0 1 1,0-1 0,1 1-1,32 37 265,-21-24-222,-4-5-44,0 0 0,1-1 1,0-1-1,0 1 0,1-2 0,16 10 0,-23-14-2,1-1-1,-1 1 1,1-1-1,0 0 1,-1 0-1,1-1 1,0 1 0,-1-1-1,1 0 1,0 0-1,0 0 1,-1 0-1,1-1 1,0 1-1,0-1 1,-1 0 0,1 0-1,-1-1 1,1 1-1,-1-1 1,1 1-1,-1-1 1,0 0 0,3-3-1,4-3 3,-1-1 0,-1 0 1,0 0-1,0-1 0,-1 0 0,12-19 0,-2 1 15,-1 1 4,-13 20 12,1 1 0,-1 0 0,1 1 0,8-10-1,-6 40 416,-3 1-371,1-1 43,9 37 1,-11-57-114,-1 1 1,1-1-1,0 1 0,1-1 1,-1 0-1,1 0 0,0 0 1,0 0-1,1-1 0,0 1 1,-1-1-1,7 6 0,-10-10-9,1 1-1,-1-1 1,1 0-1,-1 1 1,1-1-1,-1 1 1,1-1-1,-1 0 1,1 1-1,-1-1 1,1 0-1,0 0 1,-1 0-1,1 1 1,-1-1-1,1 0 1,0 0-1,-1 0 1,1 0-1,0 0 1,-1 0 0,1 0-1,-1 0 1,1 0-1,0 0 1,-1 0-1,1-1 1,0 1-1,-1 0 1,1 0-1,-1-1 1,1 1-1,-1 0 1,1-1-1,-1 1 1,2-1-1,10-26-55,-1 0-15,32-52-232,-37 75 181,-1 13 71,1 20 35,-5-22-1,1-1 22,-1 0 1,1 0 0,0 0 0,0 0 0,1 0 0,0-1 0,0 1-1,0-1 1,1 1 0,-1-1 0,1 0 0,1 0 0,-1-1 0,1 1 0,-1-1-1,7 4 1,-4-4 8,0-1-1,0 1 0,0-1 1,1-1-1,-1 1 0,1-1 1,-1-1-1,1 1 0,0-1 1,0-1-1,0 1 1,14-2-1,-4-1 37,-1 0-1,0-1 1,-1-1 0,1 0 0,23-10-1,-33 11-172,1 0 0,-1-1 0,1 0 0,-1-1 0,0 1 0,-1-1-1,1 0 1,-1-1 0,0 0 0,0 0 0,-1 0 0,0 0-1,6-11 1,-2-6-1570,-8-2-384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73 14227,'-14'-44'5673,"66"36"-4112,1 0-201,3 3-552,-11-1-416,-9 4-488,-5 2-544,-21 0-1208,-10 5-1417</inkml:trace>
  <inkml:trace contextRef="#ctx0" brushRef="#br0" timeOffset="1">1 177 12643,'19'-3'4761,"10"-7"-3321,23 7-1024,13-5-80,12 8-688,-6 3-664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31 255 9338,'-31'89'3770,"34"-105"2315,4-33-3565,2-21-1843,-1 14-293,-4 23-199,14-55 0,-12 77-123,1 15-15,10 28 18,-15-27-58,0 0 0,0-1 1,1 1-1,-1 0 0,1-1 1,5 7-1,-5-10-5,-1 0 1,1 1-1,-1-1 0,1 0 1,-1 0-1,1 0 0,0-1 1,-1 1-1,1-1 0,0 1 1,0-1-1,-1 0 0,1 0 0,0 0 1,0-1-1,-1 1 0,1-1 1,0 1-1,0-1 0,-1 0 1,1 0-1,-1 0 0,1 0 1,-1-1-1,1 1 0,-1 0 1,3-4-1,3 0 45,0-2 0,-1 1 0,1-1 0,-1 0 0,-1-1-1,8-10 1,-13 15 4,15-19 224,-16 22-258,0 0-1,0-1 1,1 1-1,-1-1 0,0 1 1,0 0-1,0-1 1,1 1-1,-1 0 1,0 0-1,0-1 0,1 1 1,-1 0-1,0 0 1,1-1-1,-1 1 0,0 0 1,1 0-1,-1 0 1,0-1-1,1 1 0,-1 0 1,1 0-1,-1 0 1,0 0-1,1 0 1,-1 0-1,1 0 0,-1 0 1,0 0-1,1 0 1,-1 0-1,1 0 0,-1 0 1,0 0-1,1 0 1,-1 1-1,0-1 0,1 0 1,-1 0-1,0 0 1,1 0-1,-1 1 1,0-1-1,1 0 0,-1 0 1,0 1-1,1-1 1,-1 0-1,0 1 0,0-1 1,1 0-1,-1 1 1,5 15 152,0-1 1,-1 1-1,-1 0 1,2 21-1,-3-16-238,1-1-1,8 25 0,9-1-1064,2-10-628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 11723,'7'-2'1421,"1"1"1,0 0 0,0 0-1,15 1 1,-18 0-1000,-1 1 1,0 0-1,1 0 1,-1 0-1,0 0 0,0 1 1,0-1-1,6 4 0,-6-2-263,0 0-1,-1 0 1,0 0-1,0 0 0,0 0 1,0 1-1,0-1 1,0 1-1,-1 0 0,0 0 1,0 0-1,0 0 1,0 0-1,-1 0 0,1 0 1,-1 1-1,0-1 1,0 1-1,-1-1 0,1 8 1,-1-8-105,0 0 0,0 1 1,0-1-1,-1 1 0,1-1 1,-1 0-1,0 1 0,-1-1 0,1 0 1,-1 0-1,1 0 0,-1 0 1,0 0-1,-1 0 0,1 0 0,-1-1 1,0 1-1,1-1 0,-2 0 1,1 0-1,0 0 0,0 0 0,-1-1 1,0 1-1,1-1 0,-1 0 1,0 0-1,0 0 0,-5 1 0,1 0 17,-1 0 0,0-1-1,0 0 1,0 0-1,-1-1 1,1 0-1,0-1 1,-1 0 0,1 0-1,0-1 1,0 0-1,0-1 1,-11-3-1,17 4-57,0 0 0,0 0-1,0 0 1,0-1 0,0 1-1,0-1 1,0 0 0,0 1-1,1-1 1,-1-1-1,1 1 1,-1 0 0,1-1-1,0 1 1,0-1 0,0 0-1,1 1 1,-1-1 0,0 0-1,1 0 1,0 0-1,0 0 1,0-1 0,0 1-1,0 0 1,1 0 0,-1-1-1,1 1 1,0 0 0,0 0-1,0-5 1,1 4-68,0-1 0,0 1 1,0 0-1,1-1 0,-1 1 0,1 0 1,0 0-1,0 0 0,1 0 0,-1 0 1,1 0-1,0 1 0,0-1 0,0 1 1,0 0-1,1 0 0,-1 0 0,1 0 1,0 1-1,-1-1 0,1 1 0,7-3 1,-4 3-242,0 0 1,1 0 0,-1 0 0,1 1 0,9 0 0,41 2-2146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13267,'11'13'1852,"5"3"1096,-13-18-1312,-5-10 276,0 0-1328,0-1 0,1 0 0,0 0 0,1 0 0,0 0 0,4-23 0,-2 22-422,1 1 0,0 0 0,1-1 0,0 1 0,1 1 0,1-1 0,0 1 1,0-1-1,1 2 0,15-19 0,-21 28-166,0 1 1,0 0-1,1-1 0,-1 1 1,1 0-1,0 0 1,-1 0-1,1 0 0,0 0 1,-1 0-1,1 0 0,0 1 1,0-1-1,0 1 1,0-1-1,-1 1 0,1 0 1,0 0-1,0 0 0,0 0 1,0 0-1,0 0 1,0 0-1,3 1 0,-4 0-9,0 0-1,1-1 0,-1 1 0,0 0 1,0-1-1,0 1 0,0 0 0,0 0 1,0 0-1,-1 0 0,1 0 0,0 0 1,0 0-1,-1 0 0,1 0 0,0 0 1,-1 0-1,1 1 0,-1-1 0,0 0 1,1 0-1,-1 1 0,0-1 0,0 0 1,0 0-1,0 1 0,0-1 0,0 0 1,0 1-1,0-1 0,0 0 0,-1 0 1,1 1-1,0-1 0,-2 2 0,-5 13-41,0-1-1,-1 0 0,-1 0 0,-1-1 1,0 0-1,-21 22 0,26-30 90,-8 5 98,6-2 805,22-1-467,22 2-725,55 9 0,-77-17-692,-1-1-1,1 0 1,-1-1 0,1 0 0,-1-1 0,0-1 0,15-4 0,-14 2-1315,-4 3-389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36 168 11322,'-8'-1'14580,"2"-17"-13988,-16-62-432,24 48-856,3 7-609,6 14-1423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54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14 249 13747,'34'93'4701,"-34"-93"-4628,0 0 0,0 1 1,0-1-1,0 0 0,0 1 0,0-1 1,0 0-1,0 0 0,0 1 0,0-1 0,1 0 1,-1 1-1,0-1 0,0 0 0,0 0 1,1 1-1,-1-1 0,0 0 0,0 0 1,1 1-1,-1-1 0,0 0 0,0 0 0,1 0 1,-1 1-1,0-1 0,1 0 0,-1 0 1,0 0-1,1 0 0,-1 0 0,0 0 0,1 0 1,-1 0-1,0 0 0,1 0 0,-1 0 1,0 0-1,1 0 0,-1 0 0,0 0 1,1 0-1,-1 0 0,0 0 0,1 0 0,-1-1 1,0 1-1,1 0 0,-1 0 0,0 0 1,0-1-1,1 1 0,-1 0 0,0 0 0,0 0 1,0-1-1,1 1 0,-1 0 0,0-1 1,0 1-1,0 0 0,1-1 0,12-22 515,-11 20-127,20-46 1396,28-94-1,-16 41-587,-25 82-905,-1 17-87,-7 4-251,1 1 1,-1 0 0,0 0-1,0 0 1,0 1 0,0-1-1,0 0 1,0 0 0,1 5-1,7 17-65,84 185-2403,-89-199 1691,4 18-4602</inkml:trace>
  <inkml:trace contextRef="#ctx0" brushRef="#br0" timeOffset="1">1 205 15315,'8'5'5914,"23"-5"-3738,13 4-848,29-7-472,3-8-111,2-1-1153,-6-2-393,-20 2-1199,-15 6-441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360 0 13235,'-30'11'2331,"0"1"0,-32 18 0,41-18-2164,1 0 0,0 2 0,0 0 0,2 1 0,0 1 0,0 1 0,2 0 0,0 1 0,1 1 0,-21 34 0,33-48-132,1 1 1,-1-1-1,1 1 1,0-1-1,0 1 1,1 0-1,-1 0 1,1-1-1,0 12 1,1-15-27,0 0 0,0 0 0,0 0 0,1 0 0,-1 0 0,0 0 1,1 0-1,0 0 0,-1 0 0,1 0 0,0-1 0,0 1 0,0 0 0,0 0 0,0-1 1,1 1-1,-1-1 0,0 1 0,1-1 0,-1 1 0,1-1 0,0 0 0,-1 0 0,1 0 1,0 0-1,0 0 0,-1 0 0,1 0 0,0-1 0,3 1 0,2 0-3,0 0 1,0 0-1,0-1 0,0 0 1,0-1-1,0 0 0,0 0 1,0 0-1,0-1 0,0 0 0,-1 0 1,13-6-1,8-6 34,40-26 0,-66 39-39,130-97 277,-116 86-205,10-6 131,-25 18-194,0 0 1,0-1-1,0 1 1,1 0 0,-1 0-1,0 0 1,0 0-1,1 0 1,-1 0-1,0 0 1,0 0 0,1 0-1,-1 0 1,0 0-1,0 0 1,1 0 0,-1 0-1,0 0 1,0 0-1,1 0 1,-1 0-1,0 0 1,0 0 0,1 0-1,-1 0 1,0 1-1,0-1 1,0 0-1,1 0 1,-1 0 0,0 0-1,0 0 1,0 1-1,1-1 1,-1 0 0,0 0-1,0 0 1,0 1-1,0-1 1,0 0-1,1 1 1,1 14 215,-4 19-35,2-32-160,-4 26 77,1-15-390,1 0-1,1-1 1,0 1-1,1 0 0,2 20 1,10-1-1831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1 431 12603,'59'-38'4647,"-60"37"-4312,1-1 0,-1 1-1,0-1 1,0 1 0,0-1-1,0 1 1,0-1 0,0 1-1,0 0 1,0 0 0,0 0-1,-3-2 1,0-1 35,0 0 0,0-1-1,0 1 1,1-1 0,-1 0-1,-3-7 1,5 5-215,1 0 0,0 0 0,0 0 0,0 0 0,1 0 0,0 0 0,0 0 0,1 0 0,0 0 0,0 0-1,1 0 1,3-11 0,0 7-50,-1 1-1,2-1 1,-1 1-1,2 0 1,-1 1-1,1 0 1,12-13-1,-9 12-83,1 0-1,0 0 1,0 1-1,1 0 1,1 1-1,-1 0 1,1 1-1,0 1 1,1 0-1,0 0 1,0 2-1,25-6 1,-36 9-22,0 1 0,0 0 0,0-1 0,0 1 0,0 0 0,0 1 0,0-1 0,0 0 0,0 1 0,0 0 0,0 0 1,0-1-1,0 2 0,-1-1 0,1 0 0,0 1 0,3 2 0,-5-3-4,0 1 1,1-1-1,-1 1 1,-1 0-1,1-1 1,0 1-1,0 0 1,-1-1-1,1 1 1,-1 0-1,1 0 1,-1 0-1,0 0 1,0-1-1,0 1 1,0 0-1,0 0 1,0 0-1,0 0 1,-1 0-1,1-1 1,-1 1-1,1 0 1,-1 0-1,0-1 1,1 1-1,-1 0 1,0-1-1,-2 3 1,-5 9 10,0-1 0,-2 1-1,0-1 1,0-1 0,-1 0 0,0 0 0,-1-1 0,0-1 0,0 0 0,-1 0 0,-1-1-1,1-1 1,-1 0 0,0-1 0,-1-1 0,-21 5 0,36-8 22,8 1-13,24 6-17,46 14-82,-60-14-21,1 0 1,1-2-1,32 8 0,-46-13 103,0-1 0,0-1 0,0 1 0,1-1 0,-1 0 0,0-1 0,0 1 0,0-1 0,0-1 0,0 1 0,0-1 0,0 0 0,0 0 0,0-1 0,-1 1 0,9-7 0,5-4 35,-1-2 0,-1 0 0,0-1 1,-1-1-1,22-30 0,56-100 616,-69 104-177,-15 34-130,-3 13-153,0 21-100,-6-21-94,7 45-1371,-1 0-1,0 57 1,-7-56-1391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13027,'1'-6'457,"-1"3"44,0 1-1,1-1 1,-1 0-1,1 1 1,-1-1-1,1 1 1,0-1-1,2-4 1,-2 6-330,0 0 0,0 0 0,0 0 0,1 0 1,-1 0-1,0 0 0,0 0 0,1 1 0,-1-1 0,0 1 1,1-1-1,-1 1 0,1-1 0,-1 1 0,0 0 0,1-1 1,-1 1-1,1 0 0,-1 0 0,2 1 0,9-2 232,0 1 0,0 1 0,-1 0 0,23 5-1,-32-6-389,0 0 0,1 1 0,-1 0 0,0-1 1,0 1-1,0 0 0,0 0 0,0 0 0,0 0 0,0 0 0,-1 1 0,1-1 0,0 0 0,-1 1 0,1 0 0,-1-1 0,1 1 0,-1 0 0,0 0 0,0-1 0,0 1 0,0 0 0,0 0 0,0 0 0,0 0 0,-1 1 0,1-1 0,-1 0 0,1 0 0,-1 0 0,0 0 0,0 1 0,0-1 0,0 4 0,-2 0-2,1-1 1,0 0-1,-1 1 0,0-1 0,0 0 1,-1 0-1,1-1 0,-1 1 0,0 0 1,0-1-1,-1 0 0,1 1 0,-8 5 1,3-3 75,-1 0 0,0-1 1,0 0-1,0-1 1,-1 0-1,-12 5 1,-5-5 636,27-6-708,0 1 0,0 0 0,0 0 0,0 0-1,0 0 1,0 0 0,0 0 0,0 0 0,0 0 0,0 0 0,0 0 0,0 0-1,0 0 1,0 0 0,0 0 0,0 0 0,0 0 0,0 0 0,0 0-1,0 0 1,0 0 0,0 0 0,0 0 0,0-1 0,0 1 0,0 0 0,0 0-1,0 0 1,0 0 0,0 0 0,0 0 0,0 0 0,0 0 0,19-2 137,-8 2-238,1 1-1,0 0 1,0 1-1,-1 1 1,1-1 0,-1 2-1,1 0 1,-1 0-1,-1 1 1,18 11-1,37 13-398,37 20-716,-100-49 1010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6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10962,'6'-6'6186,"4"-5"23,28 1-4809,12 0-375,20 7-905,1 0-753,1 4-1487,-1 4-985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7 243 13691,'-5'-3'8483,"3"-4"-5854,3-12-3862,0 11 2258,5-85 430,-6 92-1434,0 0 1,0 0-1,0 0 1,0 1-1,0-1 1,0 0-1,0 0 1,0 0 0,0 1-1,0-1 1,0 0-1,1 0 1,-1 1-1,0-1 1,1 0-1,-1 0 1,0 1 0,1-1-1,-1 0 1,1 1-1,-1-1 1,1 1-1,-1-1 1,1 0 0,0 1-1,-1-1 1,1 1-1,0 0 1,-1-1-1,1 1 1,0-1-1,0 1 1,-1 0 0,1 0-1,0-1 1,0 1-1,-1 0 1,1 0-1,0 0 1,0 0-1,0 0 1,-1 0 0,1 0-1,0 0 1,0 0-1,0 1 1,-1-1-1,1 0 1,0 0-1,0 1 1,-1-1 0,1 0-1,0 1 1,-1-1-1,2 1 1,6 4-7,0 1 0,-1-1 0,14 14 0,-10-9 41,3 2-49,2-1 1,-1 0 0,22 10 0,-33-19-3,1 1 1,-1-1-1,1-1 1,-1 1-1,1 0 1,0-1-1,0 0 1,0-1-1,0 1 1,0-1-1,0 1 1,0-2-1,-1 1 1,1 0-1,0-1 1,0 0-1,0 0 1,5-2 0,-10 2-3,1 1 0,0-1 1,0 0-1,-1 0 1,1 1-1,0-1 1,-1 0-1,1 0 0,-1 0 1,1 0-1,-1 0 1,1 0-1,-1 0 1,0 0-1,0 0 1,1 0-1,-1 0 0,0 0 1,0 0-1,0 0 1,0 0-1,0 0 1,0 0-1,0 0 0,0 0 1,-1 0-1,1 0 1,-1-1-1,-10-37 78,7 27-43,1 3-89,1 1-1,0-1 1,1 1-1,0-1 1,1-9 0,-1 15-73,1 1 1,1-1 0,-1 1 0,0-1 0,1 1 0,-1 0 0,1-1 0,0 1-1,0 0 1,-1-1 0,2 1 0,-1 0 0,0 0 0,0 0 0,1 0 0,-1 0-1,1 0 1,0 0 0,-1 0 0,1 1 0,0-1 0,3-1 0,23-8-2323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33 310 9706,'-4'-4'7361,"2"-6"-4670,3-12-2166,-1 19 273,-1-29 939,-7-52 1,-1-6-12,9 80-1359,-1 1 1,0-1 0,-1 1 0,-2-11-1,3 18-228,3-3 462,2 14-399,-4-8-202,1 1-3,-1 1 0,1-1 0,0 1 0,0-1 0,0 1 0,0-1 1,0 1-1,0-1 0,1 0 0,2 3 0,13 15-3,33 29 1,-24-24-90,30 34 1,-54-57 87,0 0 0,-1 0 0,0 0 0,1 1-1,-1-1 1,0 0 0,0 0 0,-1 1 0,1-1 0,0 1 0,-1-1 0,1 0-1,-1 1 1,0-1 0,0 1 0,0-1 0,0 1 0,0-1 0,-1 4-1,0-2 11,-1 0 0,1 0-1,-1 0 1,0-1-1,0 1 1,0-1-1,0 1 1,-1-1-1,1 0 1,-1 0 0,-3 3-1,0 0 3,0-1 0,0-1 1,-1 1-1,1-1 0,-1 0 0,0 0 0,0-1 0,-1 0 0,1-1 0,0 1 1,-1-1-1,-12 1 0,7-4-208,14-6-805,24-6-508,3 7 1253,0 1 1,1 1 0,34 0-1,-27 2 291,46-8 0,-73 8-21,0 0 1,0 1-1,0 0 0,0 0 0,0 1 1,1 1-1,-1-1 0,0 2 0,0-1 1,13 5-1,-16-5 4,0 1 0,0-1-1,-1 0 1,1-1 0,0 1 0,0-1 0,0 0-1,0-1 1,0 0 0,0 1 0,-1-2 0,1 1-1,0-1 1,-1 0 0,1 0 0,-1 0 0,0-1-1,10-6 1,3-4-389,-1-1 0,0-1 0,24-28 0,-38 40 246,2-2-319,0-1 1,-1 0-1,0 0 0,0 0 0,-1 0 0,6-14 1,4-11-1544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1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9282,'2'-2'4961,"11"-1"232,6-2-3416,12-3-433,10 0-144,2 3-648,1 3-288,-3 4-480,-5 3-576,-17 0-1240,-3 6-2121</inkml:trace>
  <inkml:trace contextRef="#ctx0" brushRef="#br0" timeOffset="1">24 177 15299,'18'-3'5874,"25"-10"-4466,3 3-208,-23 6-240,-12 0-856,0 3-1080,74-14 200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11979,'0'10'2007,"0"33"4283,4-3-4671,-3-31-1537,1-1-1,1 1 1,-1-1-1,1 0 1,1 0-1,-1 0 1,7 10-1,-6-12-8,0 0-1,0-1 0,1 0 0,-1 0 0,1 0 0,0-1 0,0 1 0,1-1 0,-1-1 0,1 1 0,0-1 0,0 0 0,0 0 0,0 0 1,1-1-1,7 2 0,-10-3-13,0 0 1,0-1-1,1 1 1,-1-1-1,0 0 1,0-1-1,1 1 1,-1-1 0,0 1-1,0-1 1,0 0-1,1-1 1,-1 1-1,-1-1 1,1 0-1,0 0 1,0 0-1,-1 0 1,1-1-1,-1 1 1,1-1-1,-1 0 1,0 0 0,0 0-1,-1 0 1,4-5-1,-3 3-7,0-1 0,0 0 0,0 0 0,-1 0 1,1 0-1,-2 0 0,1-1 0,-1 1 0,0 0 0,0-1 0,0 1 0,-1-1 0,0 1 0,-1-1 1,-1-11-1,-3-4-1084,0 1 0,-2 1 0,-11-28 0,15 38-2570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1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10754,'34'74'4909,"-33"-81"1379,3-14-4605,3-24-937,-4 30-454,-2 4-142,1 0-1,1 0 0,0 1 0,0-1 0,1 1 0,0 0 0,11-18 1,-15 28-148,0 0 0,1 0 0,-1 0 0,0-1 0,1 1 0,-1 0 0,0 0 0,1 0 0,-1 0 0,0 0 0,1 0 0,-1 0 0,0 0 0,1 0 0,-1 0 0,1 0 0,-1 0 1,0 0-1,1 0 0,-1 0 0,0 0 0,1 1 0,-1-1 0,0 0 0,1 0 0,-1 0 0,0 1 0,0-1 0,1 0 0,-1 0 0,0 1 0,0-1 0,1 0 0,-1 0 0,0 1 1,0-1-1,0 0 0,1 1 0,-1-1 0,0 0 0,0 1 0,0-1 0,0 0 0,0 1 0,0 0 0,11 22 10,-9-18-1,10 19-6,23 44 35,-32-63-37,0 0 0,0 0 0,1-1 0,-1 0 0,1 0 0,0 0 0,0 0-1,1 0 1,-1-1 0,9 5 0,-12-8 10,0 1 0,0-1 0,0 0-1,-1 0 1,1 1 0,0-1 0,0 0-1,0 0 1,0 0 0,0 0 0,0 0-1,0 0 1,0 0 0,0-1 0,0 1-1,0 0 1,-1 0 0,1-1 0,0 1-1,0 0 1,0-1 0,0 1 0,-1-1 0,1 1-1,0-1 1,0 0 0,-1 1 0,1-1-1,0 0 1,-1 1 0,1-1 0,-1 0-1,1 0 1,-1 0 0,1 1 0,-1-1-1,1-1 1,1-3 133,0-1 1,0 1-1,0-1 1,-1 1-1,1-7 0,0-4 115,-1 0-1,-1 0 0,-1 0 1,-3-20-1,-1-20-19,4 55-314,1 0 1,0 0-1,0 0 0,0-1 0,0 1 0,0 0 1,0 0-1,0 0 0,0-1 0,0 1 1,0 0-1,1 0 0,-1 0 0,0 0 0,1-1 1,-1 1-1,1 0 0,0 0 0,-1 0 0,1 0 1,0 0-1,-1 0 0,1 0 0,0 1 1,0-1-1,0 0 0,0 0 0,0 1 0,0-1 1,0 0-1,0 1 0,0-1 0,0 1 0,0-1 1,0 1-1,1 0 0,-1-1 0,0 1 1,0 0-1,0 0 0,1 0 0,-1 0 0,0 0 1,2 0-1,18 0-2621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10058,'27'-25'7459,"7"-22"-5884,-25 32-705,16-26 265,-1 0-1,-2-2 1,16-48 0,-28 73-300,-10 18-813,1 0 0,-1 0 1,0 0-1,0-1 0,1 1 0,-1 0 0,0 0 0,0 0 0,1 0 0,-1 0 0,0 0 1,1 0-1,-1 0 0,0-1 0,0 1 0,1 0 0,-1 0 0,0 0 0,1 0 0,-1 0 1,0 1-1,0-1 0,1 0 0,-1 0 0,0 0 0,1 0 0,-1 0 0,0 0 0,0 0 1,1 0-1,-1 1 0,0-1 0,3 3 47,-1 0 1,0 0 0,0 0-1,0 0 1,-1 0-1,1 1 1,1 3-1,-2-5-96,28 77 142,-18-47-292,30 60 0,-35-81-478,0-2 1,1 1 0,-1-1-1,2 0 1,0 0 0,0-1-1,0 0 1,1-1 0,16 12-1,-15-13-2065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10930,'4'0'4793,"8"0"-1832,14-8-1561,10 5 41,7-7-425,3 5-336,-7 5-528,-6 0-408,-14 10-976,1 3-625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255 145 10946,'-1'-13'1115,"2"0"-1,0 0 1,4-22 0,-5 35-1046,1-1 1,-1 0 0,0 1 0,1-1 0,-1 1 0,1-1 0,-1 1-1,1-1 1,-1 1 0,1 0 0,-1-1 0,1 1 0,-1 0 0,1-1-1,0 1 1,-1 0 0,1-1 0,-1 1 0,1 0 0,0 0 0,-1 0-1,1 0 1,0 0 0,-1 0 0,1 0 0,0 0 0,-1 0 0,1 0-1,0 0 1,-1 0 0,1 0 0,0 1 0,-1-1 0,1 0 0,0 0-1,-1 1 1,1-1 0,-1 0 0,1 1 0,-1-1 0,1 1 0,-1-1-1,1 1 1,0 0 0,26 24 1596,-22-16-1430,1 0 1,-2 1 0,1-1 0,-1 1 0,0 0 0,-1 0-1,0 0 1,-1 0 0,0 0 0,-1 1 0,0-1 0,0 1-1,-1-1 1,0 1 0,-4 19 0,3-24-138,0 0 1,0 0-1,-1 0 1,0 0-1,0 0 1,0-1-1,-1 1 1,0-1-1,0 0 1,0 0-1,-1 0 1,1 0-1,-1 0 1,0-1-1,-1 1 1,1-1-1,-1 0 1,0-1-1,0 1 1,0-1-1,0 0 1,0 0-1,-1-1 1,0 1-1,1-1 1,-1-1-1,0 1 1,-9 1-1,7-3 6,0 0 0,0 0 0,0-1 0,0 0 0,0 0 0,0-1 0,0 1 0,0-2 0,1 1 1,-1-1-1,1-1 0,0 1 0,0-1 0,0-1 0,0 1 0,1-1 0,0 0 0,0 0 0,0-1 0,1 0 0,-1 0 0,1 0 0,-7-13 0,5 7-85,-1 0 1,2 0 0,0-1 0,0 0-1,1 0 1,1-1 0,0 1 0,1-1-1,0 0 1,2 0 0,-1 0 0,2-24-1,0 31-100,1 1 1,0-1-1,0 1 0,1-1 0,-1 1 0,2 0 0,-1-1 0,1 1 0,0 0 0,7-10 1,-8 13-48,0 1 0,0 0 0,0-1 0,0 1 0,1 0 0,0 0 0,-1 1 0,1-1 0,0 0 0,0 1 0,-1 0 0,1 0 0,0-1 0,0 2 0,1-1 0,-1 0 0,0 1 0,0-1 0,0 1 0,0 0 0,0 0 0,1 0 0,-1 1 0,5 0 0,2 2-408,-1 0-1,1 0 0,-1 1 0,1 0 0,-1 0 1,0 1-1,-1 1 0,9 6 0,27 20-2823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10466,'3'-3'12436,"8"6"-13722,-6-1 2372,50 18-658,-37-13-344,0 0 0,1-2 0,0 0-1,20 2 1,-34-6-69,-1 0 0,1 0 0,0-1 0,-1 1 0,1-1 0,0 0 0,0-1 0,-1 1 0,1-1 0,0 0 0,-1 0 0,1 0 0,-1-1 0,1 1 0,-1-1 0,0 0 0,1-1 0,-1 1 0,0-1 0,-1 0 0,1 0 0,0 0 0,-1 0 0,0 0 0,0-1 0,0 0 0,0 1 0,0-1 0,-1 0 0,1-1 0,-1 1 0,0 0 0,-1-1 0,1 1 0,-1-1 0,1-4 0,3-8 11,-1 0 1,-1-1 0,-1 1 0,0-1-1,-1 1 1,-1-1 0,-1 0-1,-4-25 1,9 52-31,-1 0 1,2 0-1,-1-1 0,1 0 1,0 0-1,1 0 1,0 0-1,0-1 0,1 0 1,0 0-1,0-1 0,0 0 1,12 7-1,-16-11-21,0 0-1,0-1 1,1 1 0,-1-1-1,0 0 1,1 0 0,-1 0-1,1-1 1,-1 1 0,1-1-1,-1 0 1,1 0 0,0 0-1,-1 0 1,1 0 0,-1-1-1,1 0 1,-1 0-1,0 0 1,1 0 0,-1 0-1,0-1 1,1 1 0,2-3-1,-1 0-204,-1 0-1,0 0 1,0 0-1,0-1 1,0 0-1,-1 1 1,1-1-1,-1 0 1,-1-1-1,1 1 1,-1 0-1,0-1 1,3-10-1,3-18-613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13491,'-5'15'5369,"0"11"-3409,3 6-1103,2-4-9,7 1-232,1-4-128,7-9-240,6 10-112,3-10-104,5-3-40,7 5-48,0-7 0,0-3-208,-7-8-144,-1-3-336,-1-7-264,-4-9-609,0-5-575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96 198 8906,'-44'44'5257,"43"-57"432,-4-6-3760,-2-15-681,4-15-216,-7 7-368,-1 3-192,4 16-328,-1 7-280,8 9-1248,7 7-704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5 254 9666,'-5'38'4989,"13"-77"2853,4-3-4046,37-91-3348,-31 86 782,-17 44-1208,0 1 14,-1-1 0,1 1-1,0-1 1,0 1 0,1-1 0,-1 1-1,0 0 1,1 0 0,3-4-1,5 6 85,4 14-107,24 32-788,47 44 0,-60-66-1571,44 30 0,-44-36-43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42 11787,'-5'-3'5145,"-4"0"-2441,9 0-1223,0 1-841,24-1-240,83-9-624,-40 4-440,4 0-2305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13 360 13723,'-7'-6'9612,"4"-6"-7166,1-18-3709,2 26 2026,1-42-551,-1 45-212,0 0 0,0 0 0,0 0 1,0 1-1,0-1 0,0 0 0,0 0 0,0 0 0,0 0 0,0 1 0,1-1 0,-1 0 0,0 0 0,1 1 0,-1-1 0,0 0 0,1 0 0,-1 1 0,1-1 0,-1 0 0,1 1 0,-1-1 0,1 0 0,0 1 0,-1-1 0,1 1 0,0-1 0,-1 1 0,1 0 0,0-1 0,0 1 0,-1 0 0,1-1 0,0 1 0,0 0 0,0 0 0,-1 0 0,1-1 0,0 1 0,0 0 0,0 0 0,-1 0 0,1 1 0,0-1 0,0 0 0,0 0 0,0 0 0,-1 1 0,1-1 0,0 0 0,0 0 0,-1 1 0,2 0 0,5 3-18,-1-1 1,0 2-1,0-1 0,8 8 1,-10-9 27,12 12-16,-12-10 4,1 0 1,0-1-1,0 1 0,0-1 0,0 0 0,1-1 0,-1 0 0,1 1 0,0-2 0,9 4 0,-14-6 25,0 0 0,0 0 0,1-1 0,-1 1 0,0 0-1,0-1 1,1 1 0,-1-1 0,0 1 0,0-1 0,0 1-1,0-1 1,0 0 0,0 0 0,0 1 0,0-1 0,0 0-1,0 0 1,0 0 0,-1 0 0,1 0 0,0 0 0,0 0-1,-1-1 1,1 1 0,-1 0 0,1 0 0,-1 0-1,0-1 1,1 1 0,-1 0 0,0 0 0,0-1 0,0-1-1,3-51 1086,-4 50-1047,0-20 166,0 16-403,0 0 0,1 0 0,0 0 0,0 0-1,1 0 1,0 0 0,4-15 0,2 16-1814,7 11-774</inkml:trace>
  <inkml:trace contextRef="#ctx0" brushRef="#br0" timeOffset="1">564 285 14299,'-3'-5'5809,"-10"-8"-3696,2-7-553,4-4-704,-3-2-344,-1-11-416,4 1-360,-12-3-752,-9 0-400,-8 16-905,-11 0-655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77 12827,'-42'13'5145,"91"-18"-3521,9-1-248,14 6-671,-4 0-265,-4 3-568,-4 0-560,-8-3-1025,0-3-1079</inkml:trace>
  <inkml:trace contextRef="#ctx0" brushRef="#br0" timeOffset="1">850 102 9202,'0'0'184,"1"-1"-1,-1 1 1,0 0-1,1 0 1,-1 0 0,0 0-1,1 0 1,-1 0 0,0 1-1,1-1 1,-1 0-1,0 0 1,0 0 0,1 0-1,-1 0 1,0 0 0,1 0-1,-1 1 1,0-1-1,0 0 1,1 0 0,-1 0-1,0 1 1,0-1 0,0 0-1,1 0 1,-1 1-1,0-1 1,0 0 0,0 0-1,0 1 1,1-1-1,-1 0 1,0 1 0,0-1-1,0 0 1,0 0 0,0 1-1,0-1 1,0 0-1,0 1 1,0-1 0,0 0-1,0 1 1,0-1 0,0 0-1,0 1 1,0-1-1,0 0 1,-1 0 0,1 1-1,0-1 1,0 0 0,0 1-1,0-1 1,-1 0-1,-15 25 2006,10-17-1880,-1 0 0,1 0 0,-1-1 0,-1 0 0,1-1 0,-1 0 0,0 0 0,-1 0 0,1-1 0,-1-1 0,0 1 0,-1-1 1,1-1-1,-1 0 0,1 0 0,-1-1 0,0 0 0,0-1 0,-17 1 0,20-3-178,0 0 0,0 0 0,0 0-1,0-1 1,0 0 0,1 0 0,-1-1 0,1 1 0,0-2 0,0 1-1,0-1 1,0 0 0,0 0 0,1 0 0,-7-7 0,9 8-106,1-1 0,-1 1 0,0-1 0,1 0 1,0 0-1,0 0 0,0 0 0,0 0 0,0-1 0,1 1 1,0 0-1,0-1 0,0 1 0,1-1 0,-1 1 1,1-1-1,0 1 0,1-1 0,-1 1 0,1-1 1,-1 1-1,1-1 0,1 1 0,1-7 0,-1 7-59,0-1-1,0 1 0,1 0 1,-1 0-1,1 0 0,0 0 1,0 0-1,1 0 0,-1 1 0,1-1 1,-1 1-1,1 0 0,0 0 1,0 1-1,0-1 0,1 1 1,-1 0-1,1 0 0,-1 0 1,1 1-1,0-1 0,-1 1 1,1 0-1,0 1 0,5-1 1,-4 1-193,1 0 0,-1 0 0,1 0 0,-1 1 0,1 0 1,-1 1-1,1-1 0,-1 1 0,0 0 0,0 1 0,0 0 0,0 0 1,0 0-1,-1 0 0,0 1 0,1 0 0,-1 0 0,6 7 0,23 33-2789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2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75 480 12515,'-23'11'2743,"22"-11"-2669,1 0 0,-1 1 0,1-1 0,-1 0 0,1 0 0,-1 0 0,1 0 0,-1 0 0,1 0 0,-1 0 0,1-1 0,0 1 1,-1 0-1,1 0 0,-1 0 0,1 0 0,-1 0 0,1-1 0,-1 1 0,1 0 0,0 0 0,-1-1 0,1 1 0,0 0 0,-1-1 0,0-2 116,0 0 0,0 0-1,0 0 1,1 0 0,-1-1-1,1 1 1,0 0 0,0 0-1,0 0 1,0-4 0,0-28 396,-18-96 557,2 16-348,19 116-408,5 8-199,14 23-127,-9-13-21,-7-11-31,0 0-1,0 0 0,1-1 1,0 0-1,0 0 1,1-1-1,0 0 1,0 0-1,1-1 0,14 7 1,-18-10-9,0-1 0,0 1 0,-1-1 0,1 0 0,0-1 0,0 1 0,0-1 0,0 0 0,0 0 0,0-1 0,0 1-1,0-1 1,0 0 0,0-1 0,0 1 0,-1-1 0,1 0 0,0 0 0,-1 0 0,0-1 0,1 1 0,6-7 0,0-1-1,0 0 0,-1-1 1,0 0-1,-1-1 0,0 0 0,-1 0 0,0-1 0,8-18 0,1-8 356,20-67 0,-28 83 390,-7 46 210,-2-12-874,1 16 121,7 92-110,-6-100-421,1 0 1,0-1 0,2 0-1,8 23 1,19 14-1516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85 14275,'-38'-85'5465,"45"100"-3992,8-1-545,6 11-288,1-3-280,4-7-440,-3 0-264,-3-10-744,-4-4-377,-6-1-335,0-6-233,-4-2-2343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46 11346,'40'-45'5017,"-40"49"-2240,-1 8-216,-8 11-457,-4 12-440,-8 8-759,0 4-353,2-5-360,4-5-96,7-7-800,1-11-577,1-8-327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0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90 445 12347,'-9'-3'728,"4"2"-203,0-1 1,0 0 0,0 0 0,0 0 0,-8-5 0,11 5-397,1 1 0,-1-1-1,0 1 1,1-1 0,-1 0 0,1 0 0,0 0 0,0 0 0,-1 0 0,1 0 0,1 0 0,-1 0 0,0-1 0,0 1 0,1 0 0,-1 0 0,1-3 0,-22-300 2204,24 283-2252,5 30 36,8 37 55,-14-41-169,3 9 38,3 11 78,18 42 0,-23-60-105,0-1-1,1 0 0,0-1 1,0 1-1,0 0 0,0-1 1,1 0-1,0 1 0,-1-2 1,2 1-1,-1 0 1,0-1-1,1 0 0,7 4 1,-10-6-11,0 0 1,0 0-1,0-1 1,1 1 0,-1-1-1,0 0 1,1 1-1,-1-1 1,0 0 0,1 0-1,-1-1 1,0 1-1,0 0 1,1-1 0,-1 0-1,0 1 1,4-3-1,-1 1 1,-1-1 0,0 0 0,0 0 0,0 0 0,-1 0 0,1-1 0,-1 1 0,4-5 0,3-6 32,-1 0 1,0-1 0,12-30-1,-8 9 948,-1 1 0,11-61 0,-12 138-273,0 5-908,2-1 0,31 72 0,-41-111-174,1-1 1,0 0 0,0 0 0,10 11 0,18 11-1741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297 168 8146,'0'1'443,"1"1"1,0 0-1,0-1 1,-1 1 0,1 0-1,-1-1 1,1 1-1,-1 0 1,0-1-1,0 1 1,0 0 0,0 0-1,0-1 1,0 1-1,0 0 1,0 0-1,-1-1 1,1 1 0,-1 0-1,0 1 1,-1 1 37,0 0 0,-1 0 0,1 0 0,-1-1 0,1 1 0,-1-1 0,-7 6 0,3-2 52,-1-1-1,0-1 1,0 1-1,0-1 0,-1-1 1,-14 7-1,17-10-340,-1 1 1,1-1-1,-1 0 1,1-1-1,-1 1 1,1-1-1,-1 0 1,1-1-1,-1 0 1,1 0-1,0 0 1,-1-1-1,1 0 1,0 0-1,0-1 1,0 1-1,0-1 1,0-1-1,1 1 1,0-1-1,-1 0 1,1 0-1,1 0 1,-1-1-1,0 0 1,1 0-1,-6-9 0,6 9-170,0-1-1,1 0 0,0 1 1,0-1-1,0 0 0,1 0 1,0 0-1,0-1 0,0 1 1,1-1-1,0 1 0,0-1 1,1 1-1,0-1 0,0 1 1,0-1-1,1 1 0,0-1 1,0 1-1,1-1 0,0 1 1,0 0-1,0 0 0,1 0 1,0 0-1,0 0 0,4-5 1,-5 8-72,1-1 0,0 1 0,0 0 1,0 0-1,1 0 0,-1 0 1,0 1-1,1 0 0,0-1 0,0 1 1,-1 0-1,1 1 0,1-1 1,-1 1-1,0 0 0,0 0 0,0 0 1,1 0-1,-1 1 0,0 0 0,9 0 1,-7 1-143,0 0 1,0 0-1,0 1 1,-1 0-1,1 0 1,0 0-1,-1 1 1,1 0-1,-1 0 1,0 0-1,0 1 0,0 0 1,0 0-1,-1 0 1,6 6-1,29 41-2603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6:47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 14219,'10'-2'5553,"14"-1"-3744,10 2-577,10 1-344,0-4-256,2 4-368,-14 0-400,-12 0-1056,-4 4-632</inkml:trace>
  <inkml:trace contextRef="#ctx0" brushRef="#br0" timeOffset="1">1 191 15491,'26'-5'5626,"34"0"-4730,0-2-344,-3 7-688,-13 2-464,-15 4-1257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33 285 7962,'-13'34'4686,"9"-28"375,0-9-3313,0-11-202,1-7-978,1-1-1,0 0 0,2 0 1,1 1-1,0-1 0,6-25 1,-7 44-532,1 1 1,-1-1-1,1 0 1,0 1 0,0-1-1,0 1 1,0-1-1,0 1 1,3-5 0,-3 6-29,0 1 0,0-1 1,0 0-1,0 0 1,0 1-1,0-1 1,0 1-1,1-1 1,-1 1-1,0-1 1,0 1-1,1 0 1,-1-1-1,0 1 0,0 0 1,1 0-1,-1 0 1,0 0-1,0 0 1,1 0-1,-1 0 1,0 1-1,1-1 1,1 1-1,12 4-13,-1 1-1,1 1 1,-1 0 0,0 1-1,-1 1 1,23 18 0,-15-12-3,34 20 0,-45-29 23,-4-3-5,-1 0 0,0 0 0,1 0 1,-1-1-1,1 0 0,0 0 1,0 0-1,0-1 0,0 0 1,8 1-1,-14-2 14,1-1 0,-1 1 0,0-1 0,1 1 0,-1-1 0,0 1 0,0 0 0,1-1 0,-1 1 0,0-1-1,0 0 1,0 1 0,0-1 0,0 1 0,0-1 0,0 1 0,0-1 0,0 1 0,0-1 0,0 1 0,0-1 0,0 1 0,0-1 0,0 0 0,0 1 0,-1-1 0,1 1 0,0-1 0,0 1 0,-1 0 0,1-1 0,0 1 0,-1-1 0,1 1 0,0-1 0,-1 1 0,0-1 0,-42-61 1819,31 47-1553,0-1 1,2 0 0,0 0 0,-13-29-1,22 43-336,0-1 0,1 1 1,-1-1-1,0 1 0,1-1 0,-1 1 0,1-1 0,0 1 0,0-1 0,1-4 0,-1 6-56,0 0 1,1 0 0,-1-1-1,1 1 1,0 0-1,-1 0 1,1 0 0,0 0-1,0 0 1,-1 0-1,1 0 1,0 1 0,0-1-1,0 0 1,0 0-1,0 1 1,0-1 0,0 0-1,0 1 1,1-1-1,-1 1 1,0 0 0,0-1-1,0 1 1,3-1-1,31-1-2985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72 228 17100,'-6'-10'6665,"-9"-21"-4680,-1-3-401,1-13-824,1 0-568,10 14-1496,3 7-1025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118 254 12131,'47'32'4441,"-44"-53"-3409,-5-3-768,-6-5-576,-5-6-128</inkml:trace>
  <inkml:trace contextRef="#ctx0" brushRef="#br0" timeOffset="1">22 73 12051,'-21'-45'4825,"87"34"-3065,12 2-616,0 5-376,12 0-456,-24 6-1472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78 12995,'45'-29'4591,"-44"28"-4493,0 1 0,0 0-1,0 0 1,1 0-1,-1-1 1,0 1 0,0 0-1,0 0 1,0 1 0,0-1-1,1 0 1,-1 0-1,0 0 1,0 1 0,0-1-1,0 1 1,0-1-1,0 1 1,0-1 0,0 1-1,0-1 1,0 1 0,0 0-1,0 0 1,-1 0-1,1-1 1,0 1 0,0 0-1,-1 0 1,1 0-1,-1 0 1,1 0 0,0 2-1,1 0 87,-1 1 0,1-1 0,-1 1 0,0 0 0,0 0 0,0 0 0,0 6 0,-1-6-69,0 0 0,-1 1 1,1-1-1,-1 0 0,0 1 0,0-1 1,-1 0-1,1 0 0,-1 0 0,0 0 1,0 0-1,-1 0 0,1 0 0,-1-1 1,0 1-1,1-1 0,-2 0 0,1 0 1,0 0-1,-1 0 0,1-1 1,-1 1-1,0-1 0,1 0 0,-1 0 1,0 0-1,-1-1 0,-4 2 0,3-1 2,0 0 0,0 0 0,-1-1 0,1 0 0,0 0 0,-1-1-1,1 0 1,0 0 0,-1 0 0,1-1 0,-1 0 0,1 0 0,0-1-1,0 1 1,0-1 0,0-1 0,0 1 0,0-1 0,-5-4 0,6 4-122,1-1 0,-1 0 1,1-1-1,0 1 1,0-1-1,0 0 0,1 0 1,0 0-1,0 0 1,0-1-1,0 1 0,1-1 1,0 0-1,0 0 1,1 1-1,-1-1 0,1 0 1,1 0-1,-1-7 1,1 10-126,0-1 0,1 1 1,-1 0-1,1 0 0,0 0 0,-1 0 1,2 0-1,-1 0 0,0 0 1,0 0-1,1 0 0,0 0 0,-1 1 1,1-1-1,4-4 0,-3 5-92,0-1-1,1 1 1,-1 0-1,0 0 0,1 0 1,0 1-1,-1-1 0,1 1 1,0 0-1,0-1 1,0 2-1,0-1 0,-1 0 1,1 1-1,7 0 0,46 5-2490,6 9-1410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33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103 311 4193,'1'1'640,"0"-1"0,0 1 0,0 0 0,0 0 0,0-1 0,0 1 0,-1 0 0,1 0 0,0 0 0,0 0 1,-1 0-1,1 0 0,-1 1 0,1-1 0,-1 0 0,1 0 0,-1 0 0,0 0 0,1 3 0,-2-4-355,0 0-1,1 1 1,-1-1-1,0 0 1,0 0-1,0 1 1,1-1 0,-1 0-1,0 0 1,0 0-1,0 0 1,1 0-1,-1 0 1,0 0 0,0-1-1,0 1 1,1 0-1,-1 0 1,0-1-1,-1 0 1,-5-1 286,-1-1 0,1 0 0,0 0-1,0-1 1,-11-8 0,13 7-453,1-1 0,-1 0 0,1 0-1,0 0 1,1-1 0,-1 0 0,1 1 0,1-1 0,-1 0 0,1 0 0,0 0-1,1-1 1,0 1 0,0 0 0,1-1 0,-1 1 0,1-1 0,1 1-1,0 0 1,0-1 0,0 1 0,1 0 0,3-9 0,-3 8-119,0 1-1,1 0 1,0 0 0,0 0-1,1 0 1,0 1 0,0-1 0,0 1-1,1 0 1,0 0 0,0 0-1,0 1 1,1 0 0,0 0 0,0 0-1,0 1 1,1 0 0,0 0-1,-1 0 1,1 1 0,0 0 0,11-3-1,-16 6-6,-1-1 0,0 1 0,1 0-1,-1-1 1,1 1 0,-1 0 0,0 0-1,1-1 1,-1 1 0,1 1 0,-1-1-1,1 0 1,-1 0 0,0 0 0,1 1-1,-1-1 1,1 1 0,-1-1 0,0 1-1,0-1 1,1 1 0,-1 0 0,0 0-1,0-1 1,0 1 0,1 0 0,-1 0-1,0 0 1,-1 0 0,1 1 0,0-1-1,0 0 1,0 0 0,-1 0 0,1 1-1,0-1 1,-1 0 0,1 1 0,-1-1-1,1 3 1,-1 1-16,0-1-1,0 1 1,0-1 0,-1 1-1,0-1 1,0 1-1,0-1 1,0 0 0,-1 1-1,1-1 1,-5 7-1,-13 18 7,14-21 38,-1 0 0,1 0 0,1 0 1,-1 0-1,2 1 0,-6 15 0,9-22-10,-1 0-1,1 0 1,0 0-1,0 0 1,0-1-1,0 1 1,0 0-1,1 0 1,-1 0 0,0-1-1,1 1 1,-1 0-1,1 0 1,0-1-1,0 1 1,1 2-1,0-2 8,0 1 0,0-1 0,0 0 0,1 0 0,-1 0-1,1-1 1,-1 1 0,1-1 0,0 1 0,0-1 0,-1 0 0,7 2 0,6 1 21,0-1 0,0-1 0,0 0 0,0-1 0,0 0 0,30-4 1,-19 0-1394,0-2 0,1 0 1,25-10-1,-49 13-1156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4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13347,'-2'-2'8006,"11"4"-5647,-2 1-2203,1 1 0,-1 1 1,0-1-1,9 8 0,38 35 285,-1 2-1,-2 3 1,45 60-1,-48-44-263,-2 3 0,-4 1 0,45 106 0,-38-56 158,48 182 0,-29-58 41,-66-239-552,0 1 1,0 0 0,0 0-1,-1 0 1,0 0-1,0 0 1,-1 0 0,0 0-1,-2 12 1,-2-4-1411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4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14427,'12'4'7697,"6"13"-5783,-8-7-1556,23 27 262,-2-3 25,0-2 0,69 55 0,-100-87-615,1 1-1,0 0 1,0 0-1,0-1 1,0 1 0,0-1-1,0 1 1,0-1-1,0 1 1,0-1 0,0 1-1,0-1 1,1 0-1,-1 0 1,0 0 0,0 1-1,0-1 1,0 0-1,0 0 1,1-1 0,-1 1-1,0 0 1,0 0-1,0-1 1,0 1 0,0 0-1,0-1 1,0 1-1,2-1 1,-1-2 47,0 1-1,0-1 1,-1 1 0,1-1-1,0 0 1,-1 1 0,0-1-1,1 0 1,-1 0-1,1-4 1,0-1-85,8-25 558,2 0 1,18-35-1,-23 56-746,0 1 0,1 0 0,11-13 0,-11 15-672,0 1 1,1 0-1,0 0 0,14-8 1,2 1-1923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5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13043,'87'6'8563,"43"-8"-6968,-61 0-457,284-11 810,193 0-1711,-481 17-1478,-55 0-394,-42 1-530,-348 42-8595,1 13 8312,173-27 5350,0-2 3414,175-25-4278,46-4 447,61-5-400,228-25 364,-148 11-2122,257 3 0,-406 15-349,10-1-158,-1 1 0,1 1 0,-1 0 1,1 2-1,18 5 0,-34-9 125,0 1 1,0-1-1,0 0 0,0 0 1,0 1-1,0-1 1,0 1-1,0-1 0,0 1 1,0-1-1,-1 1 0,1-1 1,0 1-1,0 0 0,0 0 1,-1-1-1,1 1 1,0 0-1,-1 0 0,1 0 1,-1 0-1,1 0 0,0 1 1,-1-1-28,-1 0 0,1 0 0,0 0 0,-1 0 1,1-1-1,-1 1 0,1 0 0,-1 0 0,1 0 0,-1-1 0,0 1 1,1 0-1,-1-1 0,0 1 0,0-1 0,1 1 0,-1-1 0,0 1 1,0-1-1,-1 1 0,-6 3-505,-1 0 0,0-1 0,0 0 0,-10 2 0,-27 3-1563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2:5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12875,'1'2'623,"0"0"0,0 0 0,0 0 1,1 0-1,-1 0 0,1 0 0,-1 0 1,1 0-1,2 2 0,32 20-43,-27-18 72,117 66 1559,-68-41-1854,-2 2-1,89 69 1,-144-101-338,1 1 0,0-1 0,0 1 1,-1-1-1,1 1 0,-1-1 0,0 1 1,1 0-1,-1 0 0,0 0 0,0 0 1,0 0-1,0 0 0,0 0 0,-1 0 1,1 0-1,-1 0 0,1 0 0,-1 0 1,0 1-1,0-1 0,0 0 0,0 0 1,0 0-1,0 0 0,-1 1 0,1-1 0,-1 0 1,0 3-1,-4 3 89,1 0 0,-1-1-1,0 1 1,0-1 0,-1-1 0,-7 8 0,9-10-72,-20 18 161,-1-2 0,0 0 0,-2-2 0,0 0 1,-1-2-1,-36 14 0,-34 22-63,52-21-684,10 2-613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0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86 234 14499,'17'95'5961,"-30"-120"-3880,-2-7-385,-6-14-712,6-3-447,5-4-417,-3 2-313,7 9-1119,-4 11-640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12467,'55'59'8377,"-55"-66"-6472,5-6-569,-5-13-328,0-11-760,4-7-336,-4-11-1096,0 3-712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1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83 13955,'-10'-47'5625,"18"37"-3736,13-1-241,14 4-368,7-1-328,-3 11-343,1 9-177,-15 6-256,-1 9-56,-22 14-16,-22-4-16,-11 9 72,-12-2-96,4-15 24,8-1-144,13-19-632,13-5-657,20-16-1727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1.7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105 232 11779,'-36'33'4998,"35"-32"-4856,0-1 0,1 0 0,-1 1 1,0-1-1,0 0 0,1 1 0,-1-1 0,0 0 1,0 0-1,1 0 0,-1 1 0,0-1 0,0 0 1,1 0-1,-1 0 0,0 0 0,0 0 0,0-1 1,1 1-1,-1 0 0,0 0 0,0 0 0,1-1 0,-1 1 1,0 0-1,1-1 0,-1 1 0,0-1 0,1 1 1,-1-1-1,0 0 0,-15-19 1935,14 16-1899,-2-5-13,-1 0-1,2-1 0,-1 1 1,2-1-1,-1 1 0,1-1 1,0 0-1,1 0 0,1 0 1,-1 0-1,1-1 0,1 1 0,0 0 1,1 0-1,-1 1 0,2-1 1,0 0-1,4-12 0,-5 20-150,-1-1-1,1 0 0,-1 1 0,1-1 0,0 1 1,0 0-1,0-1 0,0 1 0,0 0 0,0 0 1,1 0-1,-1 1 0,1-1 0,0 1 0,-1-1 1,1 1-1,0 0 0,0 0 0,-1 0 0,1 0 1,0 0-1,0 1 0,6-1 0,-7 1-12,0 0-1,0 0 1,0 1-1,0-1 1,-1 0-1,1 1 1,0 0-1,0-1 1,0 1-1,-1 0 0,1 0 1,0 0-1,-1 0 1,1 0-1,0 0 1,-1 0-1,0 1 1,1-1-1,-1 0 1,0 1-1,0-1 1,1 1-1,-1 0 1,-1-1-1,1 1 0,0 0 1,0 0-1,0-1 1,-1 1-1,1 0 1,-1 0-1,0 0 1,1 0-1,-1 0 1,0 0-1,0 0 1,-1 3-1,1-1 5,0 1-1,0-1 1,-1 1-1,0-1 1,0 0 0,0 1-1,-1-1 1,1 0-1,-1 1 1,0-1-1,-4 6 1,-2 0 20,1 0 1,-18 15-1,-4 7 80,28-32-103,1 0-1,0 0 1,0 1 0,-1-1-1,1 0 1,0 0 0,0 1-1,0-1 1,-1 0 0,1 1-1,0-1 1,0 0-1,0 0 1,0 1 0,0-1-1,-1 0 1,1 1 0,0-1-1,0 1 1,0-1 0,0 0-1,0 1 1,0-1 0,0 0-1,0 1 1,0-1-1,1 0 1,-1 1 0,0-1-1,0 0 1,0 1 0,0-1-1,0 0 1,1 1 0,12 4 8,26-5-57,-34 0 35,59 1-389,-35 0-1510,0-1 1,34-5-1,-33-1-1092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2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74 160 14195,'28'0'6521,"-41"-13"-3488,1-7-840,-10-7-369,9-1-1080,-4 1-264,-1 4-600,12 10-776,11 5-1977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2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38 343 10874,'-2'12'-310,"-5"14"7996,7-26-7619,0 0 0,0 0-1,0 0 1,0 0 0,0 1-1,-1-1 1,1 0 0,0 0-1,0 0 1,0 0 0,0 0-1,0 0 1,0 0 0,0 0-1,-1 0 1,1 0 0,0 0-1,0 0 1,0 0 0,0 0-1,0 0 1,0 0 0,0 0-1,-1 0 1,1 0 0,0 0-1,0 0 1,0-1 0,0 1-1,0 0 1,0 0 0,0 0-1,0 0 1,0 0 0,-1 0-1,1 0 1,0 0 0,0 0-1,0 0 1,0 0 0,0-1-1,0 1 1,0 0 0,0 0-1,0 0 1,0 0 0,0 0-1,0 0 1,0 0 0,0-1-1,0 1 1,0 0 0,0 0-1,0 0 1,0 0 0,0 0-1,0 0 1,0 0 0,0-1-1,0 1 1,0 0 0,-4-24 1217,-1-8-1069,-10-117 426,14 148-640,1 1 0,0-1-1,0 1 1,0-1 0,0 1 0,0-1 0,0 1 0,0 0-1,0-1 1,1 1 0,-1-1 0,0 1 0,0-1 0,0 1-1,0-1 1,1 1 0,-1 0 0,0-1 0,0 1 0,1-1-1,-1 1 1,0 0 0,1-1 0,-1 1 0,0 0 0,1-1-1,-1 1 1,0 0 0,1 0 0,-1 0 0,1-1 0,15 6 29,22 23 41,-29-20-42,7 4 33,-7-4-41,0-1 1,0 0-1,1-1 1,-1 0-1,20 7 1,-27-12-19,1 0 1,-1 0 0,1-1-1,-1 1 1,1-1 0,0 0-1,-1 0 1,1 0 0,0 0-1,-1 0 1,1-1 0,-1 1 0,1-1-1,-1 1 1,1-1 0,-1 0-1,1 0 1,-1 0 0,0-1-1,1 1 1,-1 0 0,0-1-1,0 0 1,0 1 0,0-1-1,0 0 1,-1 0 0,1 0-1,0 0 1,-1 0 0,2-3-1,-1 2 12,0-1-1,-1 0 0,1 0 0,-1 0 1,1 0-1,-1 0 0,-1 0 1,1 0-1,0 0 0,-1-1 0,0 1 1,0 0-1,0 0 0,-2-5 1,2 4 11,0 1 1,-1-1 0,1 0-1,1 1 1,-1-1 0,1 0 0,0 1-1,2-9 1,0 15-20,0 0 0,-1 1 0,1-1 0,-1 1 0,0-1 0,0 1 0,0 0 0,3 5 0,26 106-274,-30-112 233,4 7 262,1-17 379,6-13-452,-5 11-110,-1 2-6,-1 1-1,0-1 1,-1-1-1,1 1 1,-1-1-1,-1 1 1,0-1-1,0 0 0,-1 0 1,2-13-1,-2-4 89,-2 17-58,0 1 1,1-1 0,0 0-1,0 1 1,1-1 0,0 1-1,1 0 1,5-12 0,-8 19-59,0 0-1,0 1 1,1-1 0,-1 1 0,1-1-1,-1 1 1,0-1 0,1 0 0,-1 1 0,1 0-1,-1-1 1,1 1 0,-1-1 0,1 1-1,-1 0 1,1-1 0,0 1 0,-1 0 0,1-1-1,-1 1 1,1 0 0,0 0 0,-1 0-1,1 0 1,0-1 0,-1 1 0,1 0 0,0 0-1,-1 0 1,1 0 0,0 1 0,-1-1-1,1 0 1,0 0 0,-1 0 0,1 0-1,0 1 1,-1-1 0,1 0 0,-1 1 0,1-1-1,0 0 1,-1 1 0,1-1 0,-1 1-1,1-1 1,-1 1 0,0-1 0,2 2 0,20 32 289,-20-32-299,37 79 206,16 26-639,-47-94-323,1-1-1,0 0 0,14 13 1,-10-16-1817,-2-8-391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2.9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33 13011,'-70'-5'5377,"95"1"-3657,1 0-39,6-3-777,4 4-432,-8-2-560,-4 0-648,-6 5-1825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3.5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 12963,'2'1'4627,"60"37"812,-42-28-4871,-2 2 0,21 15 0,-8-3-181,-2 2 0,-1 1 0,-1 1 0,-1 2 0,-2 0 0,37 61 0,-50-70-330,0 1 0,-1 0 0,-1 0 1,-1 1-1,-1 0 0,-1 0 0,-1 1 1,-2 0-1,0-1 0,-1 1 1,-1 1-1,-4 31 0,-1-25-25,-3 0-1,0-1 0,-2 0 1,-1 0-1,-2-1 1,-24 45-1,1-13-12,-77 101-1,111-161-18,-25 35-504,-2 0 0,-2-2 1,-1-1-1,-58 46 0,51-53 378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206 126 12667,'7'-6'9521,"-7"16"-5461,-2-4-3978,0-2-1,0 1 0,0 0 1,-1 0-1,0-1 1,0 1-1,0-1 0,-1 0 1,1 0-1,-1 0 1,-8 6-1,3-2 65,7-5-101,-1-1-1,0 0 1,1 1 0,-1-1-1,0 0 1,0 0-1,0-1 1,0 1-1,-1 0 1,1-1 0,0 0-1,-1 0 1,1 0-1,0 0 1,-1-1 0,1 1-1,-1-1 1,0 0-1,1 0 1,-1 0-1,1 0 1,-1-1 0,1 1-1,-1-1 1,1 0-1,0 0 1,-1 0 0,1-1-1,0 1 1,0-1-1,0 0 1,-5-3-1,3 1-15,1 0-1,0 0 1,0 0-1,0 0 1,1-1-1,0 1 1,-1-1-1,2 0 1,-1 0-1,0 0 1,1 0-1,0-1 1,1 1-1,-1 0 1,1-1-1,0 0 1,0 1-1,0-8 1,2 5-22,0 1 1,0 0 0,1 0 0,0 0 0,0 0 0,0 0-1,1 1 1,0-1 0,1 1 0,5-9 0,-8 13-18,0 0 0,0 1 1,0-1-1,0 1 1,1 0-1,-1-1 0,0 1 1,1 0-1,-1 0 0,0-1 1,1 1-1,0 0 0,-1 1 1,1-1-1,0 0 1,-1 0-1,1 1 0,0-1 1,0 1-1,-1-1 0,1 1 1,0 0-1,0 0 0,0 0 1,0 0-1,0 0 1,-1 0-1,1 0 0,0 1 1,0-1-1,0 1 0,-1-1 1,1 1-1,0 0 0,-1-1 1,1 1-1,0 0 1,-1 0-1,1 0 0,-1 1 1,1-1-1,-1 0 0,0 0 1,0 1-1,1-1 0,0 3 1,4 4-258,-2 0 0,1 1 0,-1-1-1,0 1 1,-1 0 0,0 0 0,0 0 0,-1 0 0,0 1 0,0 9 0,2 0-744,7 28-1668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6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218 303 11915,'-13'-10'10067,"-3"-19"-8654,1 0-1066,-67-93 695,69 103-771,0 0-1,-2 1 1,0 0 0,-20-17 0,34 31 87,7 4-247,-5 0-96,31 4 25,0 2-1,0 1 1,0 2 0,-1 0 0,0 3 0,-1 0 0,46 27-1,-71-37-37,-1 1-1,0-1 0,0 1 0,0 0 0,0 0 0,0 0 1,-1 1-1,1-1 0,-1 1 0,0 0 0,0 0 0,-1 0 1,1 0-1,2 5 0,-5-6 12,1 1 1,0-1 0,-1 1-1,0-1 1,0 1-1,0-1 1,0 0 0,0 1-1,-1-1 1,1 1-1,-1-1 1,0 0-1,0 1 1,-1-1 0,1 0-1,0 0 1,-1 0-1,0 0 1,0 0 0,-2 3-1,-3 2 55,0 0 0,0 0 0,-1 0 0,0-1 0,-1 0 0,1 0 0,-1-1 0,-1 0 0,1-1 1,-17 7-1,-2-1-44,1-1 0,-50 10 1,68-18 95,-12 2-1224,34-11-1881,27-8-147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7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87 226 12523,'-26'70'4889,"20"-75"-3049,2-9-80,6-3-207,-9-9-321,-6-13-736,-1-3-200,-1-13-592,12 9-368,3 16-1296,0 8-25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7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65 11066,'-13'-20'4378,"-5"6"-2815,15 13-1258,0-1 1,0 0-1,0 0 1,1 0-1,-1 0 1,1 0-1,-1-1 1,1 1-1,-2-4 1,6 5 106,1 0 1,0 0 0,0 0 0,-1 1 0,1-1-1,0 1 1,0-1 0,0 1 0,3 0 0,-3 0-108,2-1-140,1 1 0,0 0 0,0 0 0,-1 1 0,1 0 0,0 0 0,-1 0 0,1 0 0,-1 1 0,1 0 0,-1 0 0,6 4 0,-9-5-138,1 0 0,-1 1-1,0-1 1,0 1 0,0 0 0,0 0-1,0 0 1,0 0 0,0 0-1,-1 0 1,1 1 0,-1-1 0,1 0-1,-1 1 1,0-1 0,0 1 0,0-1-1,0 1 1,-1 0 0,1 0-1,-1-1 1,1 1 0,-1 0 0,0-1-1,0 1 1,-1 4 0,0-1 10,0 0 1,0 0-1,-1 0 1,0 0 0,0 0-1,-4 7 1,5-11-52,0-1 0,1 1 1,-1-1-1,0 1 0,0-1 0,0 0 1,-1 1-1,1-1 0,0 0 1,0 0-1,-1 0 0,1 0 0,-1 0 1,1 0-1,-1 0 0,1-1 1,-1 1-1,1 0 0,-1-1 1,0 1-1,1-1 0,-1 0 0,0 1 1,0-1-1,1 0 0,-1 0 1,0 0-1,-3-1 0,5 1-29,0 0 0,-1 0 0,1 0 1,0 0-1,-1 0 0,1 0 0,0 0 0,-1 0 0,1 0 0,0 0 0,-1 0 0,1 0 1,-1-1-1,1 1 0,0 0 0,0 0 0,-1 0 0,1-1 0,0 1 0,-1 0 1,1 0-1,0-1 0,0 1 0,-1 0 0,1 0 0,0-1 0,0 1 0,0 0 0,0-1 1,-1 1-1,1 0 0,0-1 0,8-9-1298,22-5-1021,-29 15 2191,34-19-2875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48 15523,'-5'-41'5754,"40"39"-4770,4-2-96,-1 4-552,1 0-320,1 1-1304,4 11-321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8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116 58 11114,'2'-1'605,"0"0"0,1 0-1,-1 0 1,0 0 0,0 1-1,1-1 1,-1 1 0,0-1-1,1 1 1,2 0-1,-1 0-398,0 1 0,0-1 0,1 1 0,-1 0-1,0 0 1,0 1 0,0-1 0,0 1 0,0 0-1,-1 0 1,5 3 0,-7-4-101,1 1 1,-1-1-1,0 1 0,1-1 0,-1 1 1,0 0-1,0 0 0,0-1 1,0 1-1,0 0 0,0 0 1,-1 0-1,1 0 0,-1 0 0,1 0 1,-1 0-1,0 1 0,0-1 1,0 0-1,0 0 0,0 0 0,0 0 1,-1 0-1,0 3 0,0 1 124,-1 0-1,1 0 0,-2 0 0,1 0 1,0-1-1,-6 9 0,3-8-4,0 1 0,0 0-1,0-1 1,-1 0 0,0-1-1,-1 1 1,1-1 0,-1 0-1,0-1 1,0 1 0,-12 4-1,17-8-166,-1 0-1,0 0 0,1 0 1,-1-1-1,0 1 0,0-1 1,1 1-1,-1-1 0,0 0 1,0 0-1,0 0 0,1-1 1,-1 1-1,0-1 0,0 1 1,1-1-1,-1 0 0,0 0 1,1 0-1,-1 0 0,1-1 1,-1 1-1,1-1 0,0 1 1,0-1-1,-1 0 1,1 0-1,1 0 0,-1 0 1,0 0-1,0 0 0,1-1 1,-1 1-1,1 0 0,0-1 1,-1 0-1,0-3 0,-1-3-28,-1 0-1,2 0 0,-1 0 1,1 0-1,1 0 1,0 0-1,0 0 0,1-17 1,1 21-63,-1-1 0,1 1 1,0-1-1,0 1 0,0-1 1,1 1-1,0 0 0,0 0 1,0 0-1,1 0 0,0 0 1,0 0-1,0 1 0,0-1 1,8-6-1,-9 9-61,0 1 0,0 0 0,0-1 0,0 1 0,0 0 0,0 1 0,0-1 0,0 0 0,0 0 0,1 1-1,-1-1 1,0 1 0,0 0 0,1 0 0,-1 0 0,0 0 0,1 0 0,-1 0 0,0 1 0,1-1 0,-1 1 0,0-1 0,0 1 0,0 0 0,0 0-1,0 0 1,4 3 0,22 22-2695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39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10034,'3'8'4993,"13"13"-16,15 5-3560,31 21-89,4 3 88,19 27-376,-1 4-159,-11 23-377,-9 11-112,-43 11-224,-31 7-80,-42-8-112,-16-6-72,-12-19-352,2-21-344,4-23-1145,9-15-319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108 400 10882,'-101'-6'5890,"102"-12"-545,6-23-3993,-5-14-184,-4-18-856,-1 1-608,-4 1-1160,2 8-664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41 160 14683,'-9'-36'2508,"-4"-33"4030,13 67-6350,0 0-1,0 1 1,0-1-1,1 0 1,-1 1 0,0-1-1,1 0 1,0 1-1,-1-1 1,1 1 0,0-1-1,0 1 1,0-1-1,0 1 1,0 0 0,0-1-1,0 1 1,0 0-1,0 0 1,1 0 0,-1 0-1,0 0 1,1 0-1,-1 0 1,1 0 0,-1 1-1,1-1 1,0 1-1,1-1 1,7-3 75,-1 2-1,0-1 1,16-1 0,-1 2-192,0 1-1,0 1 1,-1 1 0,1 1 0,-1 1 0,1 1-1,-1 1 1,0 1 0,0 1 0,-1 1-1,0 1 1,28 16 0,-46-23-94,0 0 0,-1 0 0,1 1 0,-1 0 0,1 0 0,-1 0 0,0 0 0,0 0 0,0 1 0,-1-1-1,1 1 1,-1 0 0,0 0 0,0 0 0,3 7 0,-5-8 7,1 0-1,-1 1 1,0-1-1,0 1 1,0-1-1,-1 0 1,1 1-1,-1-1 1,0 0-1,0 0 1,0 1 0,0-1-1,0 0 1,-1 0-1,1 0 1,-1 0-1,0-1 1,0 1-1,0 0 1,-3 2-1,-5 5-1,0 0-1,-1 0 1,0-1-1,-1 0 1,0-1-1,0-1 1,-21 10-1,-7 1 43,-48 13-1,-10-4 22,86-24-163,1-1 1,-1-1-1,0 0 0,0-1 1,-1 0-1,-13-2 0,7-5-1016,19 7 1060,-1 0 1,1 0-1,0-1 1,-1 1-1,1 0 1,0-1-1,0 1 0,-1-1 1,1 1-1,0 0 1,0-1-1,0 1 0,-1-1 1,1 1-1,0 0 1,0-1-1,0 1 0,0-1 1,0 1-1,0-1 1,0 1-1,0 0 0,0-1 1,0 1-1,0-1 1,0 1-1,0-1 0,1 1 1,-1 0-1,0-1 1,0 1-1,0-1 0,1 1 1,-1 0-1,0-1 1,0 1-1,1 0 1,-1-1-1,0 1 0,1 0 1,-1-1-1,20-15-2805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14587,'48'-76'5769,"-52"120"-4016,4 9-369,0 16-424,17-1-232,2-21-15,-1-8-65,3-29 128,2-14-8,-2-30-128,3-13-24,-7-21-200,-3 1-144,-10 10-176,-4 5-192,0 28-880,-7 8-760,17 21-1873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1 424 23565,'1'-4'209,"1"1"0,0 0 0,-1-1 1,0 1-1,1-1 0,-1 0 0,-1 1 0,1-1 0,0 0 0,-1-6 0,3-12 490,6-18 98,-7 27-713,1 0 1,0-1-1,1 1 1,0 0-1,1 0 1,1 1 0,0-1-1,0 1 1,11-13-1,-17 24-84,1 0 0,0 0 0,0 0-1,0 0 1,0 0 0,0 0 0,0 1 0,0-1 0,0 0 0,1 1 0,-1-1-1,0 1 1,0-1 0,0 1 0,1 0 0,-1-1 0,0 1 0,1 0 0,-1 0-1,0 0 1,1 0 0,1 0 0,-1 1-7,1 0 0,-1 0-1,0 0 1,1 0 0,-1 0 0,1 0-1,-1 1 1,0-1 0,0 1 0,3 2-1,5 6-62,-1 0 0,-1 0 0,11 18 0,-14-21 20,9 15-61,22 29-8,-34-47 116,2 0 1,-1 0-1,0-1 0,1 0 1,-1 0-1,1 0 0,0 0 1,0 0-1,8 3 1,-11-6 29,1 1 1,0-1-1,0 1 1,0-1-1,-1 0 1,1 0-1,0 0 1,0 0-1,0 0 1,0 0-1,-1-1 1,1 1-1,0 0 1,0-1-1,-1 0 1,1 1-1,0-1 1,-1 0 0,1 0-1,0 0 1,-1 0-1,1 0 1,-1 0-1,0 0 1,1-1-1,-1 1 1,0 0-1,0-1 1,0 1-1,0-1 1,0 0-1,0 1 1,0-1-1,-1 0 1,1 1-1,0-1 1,0-2-1,2-6 256,1-1 0,-2 0-1,1 0 1,1-18 0,-3-10 432,-6-74 0,1 49-477,4 57-256,-1 6-6,1 0 0,0-1 0,-1 1 0,1 0-1,0-1 1,0 1 0,0 0 0,0 0 0,0-1 0,1 1-1,-1 0 1,0 0 0,1-1 0,-1 1 0,0 0-1,1 0 1,0 0 0,-1 0 0,2-2 0,0 8-1079,5 16-1358,1 4-1005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191 494 16027,'0'-11'6538,"-2"-18"-4426,2-7-359,2-10-849,-2-6-400,-2-3-984,-8 2-544,-6 4-1489,0 0-584</inkml:trace>
  <inkml:trace contextRef="#ctx0" brushRef="#br0" timeOffset="1">43 72 15059,'-43'-15'6114,"95"7"-4266,14-2-120,2-6-896,13 5-415,-6 4-714,-13 2-719,-4 13-1496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431 133 8690,'-4'13'5049,"-16"17"504,-14 4-2600,-26-3 79,-13-10-423,-7-13-945,9-11-271,20-30-657,15-11-240,35-13-296,9-1-96,26 14-144,15 15-104,9 27-680,9 12-481,8 22-1695,-9 7 999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103 323 16396,'-5'-4'580,"0"-1"1,1 0 0,0 0 0,0 0-1,0 0 1,0-1 0,1 1 0,0-1-1,0 0 1,1 0 0,-1 0 0,1 0-1,1 0 1,-1-1 0,0-8 0,-6-20 478,-9-16 450,11 35-1060,0-1-1,1-1 0,-3-22 0,8 38-424,0 1 0,-1-1 0,1 0-1,0 1 1,0-1 0,0 0 0,0 0 0,0 1 0,1-1 0,-1 0-1,0 1 1,1-1 0,-1 1 0,1-1 0,0 0 0,-1 1-1,1-1 1,0 1 0,0 0 0,1-3 0,1 3-9,-1-1 0,1 1 0,0 0 0,-1-1 1,1 1-1,0 0 0,0 1 0,0-1 0,0 0 0,-1 1 0,1 0 0,3 0 1,8-1-28,0 1-1,-1 1 1,1 1 0,0 0 0,-1 0 0,0 1 0,0 1 0,0 1 0,0-1 0,17 11 0,-8-4-104,-1 1 0,-1 2 0,0 0-1,-1 1 1,18 17 0,-33-28 90,-1 0 0,1 0 0,0 0 0,-1 1-1,0-1 1,0 1 0,0-1 0,-1 1 0,1 0 0,-1 0 0,2 10-1,-3-11 24,-1 1 0,1-1 0,-1 0-1,-1 0 1,1 0 0,0 1-1,-1-1 1,0 0 0,0 0-1,0 0 1,-1 0 0,1 0-1,-1 0 1,0-1 0,-3 7-1,-3 0 22,1 0 0,-2 0 0,1-1 0,-1 0 0,0 0 0,-1-1 0,0 0 0,0-1 0,-1 0 0,0 0 0,0-2 0,-1 1-1,0-1 1,1-1 0,-2 0 0,1-1 0,0 0 0,-1-1 0,-22 2 0,34-4-30,1 0-1,-1 0 1,1 0 0,-1 0-1,1 0 1,-1 0 0,1 0-1,-1 0 1,1 0 0,-1 0 0,1 0-1,-1 0 1,1 0 0,-1 0-1,1 0 1,-1 0 0,1 0-1,-1-1 1,1 1 0,-1 0-1,1 0 1,-1-1 0,1 1-1,-1 0 1,1-1 0,0 1-1,-1-1 1,1 1 0,0 0-1,-1-1 1,1 1 0,0-1 0,-1 1-1,1-1 1,0 1 0,0-1-1,0 1 1,0-1 0,-1 1-1,1-1 1,0 1 0,0-1-1,0 1 1,0-1 0,0 1-1,0-1 1,0 1 0,0-1-1,0 1 1,1-1 0,-1 1-1,0-1 1,0 1 0,0-1-1,1 1 1,-1-1 0,0 1 0,1-1-1,5-4-345,0 1 1,1-1-1,-1 1 0,1 1 0,0-1 0,1 1 1,-1 0-1,0 1 0,13-3 0,-19 5 346,30-8-1861,0 2 0,1 1 0,-1 1 0,63 2 0,130 20-3394,-127-7 6804,-83-10-831,-6 0 309,0 0-1,0-1 0,0 0 1,0 0-1,9-2 0,-17 2-902,0 0 0,1 0-1,-1 0 1,0 0 0,0 0-1,1-1 1,-1 1 0,0 0-1,0 0 1,1 0 0,-1-1-1,0 1 1,0 0 0,0 0-1,1-1 1,-1 1 0,0 0-1,0 0 1,0-1 0,0 1-1,0 0 1,0-1 0,1 1 0,-1 0-1,0-1 1,0 1 0,0 0-1,0 0 1,0-1 0,0 1-1,0 0 1,0-1 0,-1 1-1,1 0 1,0-1 0,0 1-1,0 0 1,0-1 0,0 1-1,0 0 1,0 0 0,-1-1-1,-7-13 1841,-24-25 834,18 23-2386,1 0 0,0-1 1,1-1-1,1 0 0,-14-31 1,24 47-537,0 0 1,0-1 0,0 1-1,0 0 1,1-1 0,-1 1 0,1 0-1,0-1 1,0 1 0,0-1-1,0 1 1,0 0 0,0-1-1,1 1 1,-1-1 0,1 1-1,-1 0 1,1-1 0,0 1 0,0 0-1,0 0 1,0 0 0,3-4-1,22-2-6642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13395,'24'54'6346,"5"31"-4631,-10-26-826,-6-19-492,18 48 274,-27-78-441,1 0 1,1 0-1,-1 0 1,1-1-1,15 18 1,-21-26-183,1-1 0,-1 1-1,1 0 1,-1-1 0,1 1 0,-1-1-1,1 1 1,0-1 0,-1 1 0,1-1 0,0 1-1,-1-1 1,1 1 0,0-1 0,0 0 0,-1 1-1,1-1 1,0 0 0,0 0 0,0 0 0,-1 0-1,1 1 1,0-1 0,0 0 0,0 0-1,-1 0 1,1-1 0,0 1 0,0 0 0,0 0-1,-1 0 1,1-1 0,0 1 0,0 0 0,-1-1-1,1 1 1,0-1 0,0 1 0,-1 0 0,1-1-1,-1 0 1,1 1 0,0-1 0,-1 1-1,1-1 1,-1 0 0,0 1 0,1-1 0,-1 0-1,1 0 1,-1 1 0,0-1 0,0 0 0,1-1-1,2-5 285,-1 0 0,1-1 0,-1 1 0,1-11 0,14-104 1665,-8 46-1482,30-115 0,-39 187-584,1 1 1,1-1-1,-1 0 0,0 0 1,1 1-1,0-1 1,0 1-1,0 0 0,0-1 1,0 1-1,1 0 1,0 0-1,-1 0 0,4-2 1,-2 3-242,-1 1 0,0 0 0,0 0 0,0 0 1,1 0-1,-1 0 0,0 0 0,1 1 0,-1 0 1,0 0-1,1 0 0,-1 0 0,1 0 0,-1 1 0,0-1 1,6 2-1,30 9-5653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42 209 14347,'-41'83'4904,"40"-73"-3412,9-14-574,13-16 277,-3-3-646,0-1 0,-2-1 0,-1-1 0,24-54 0,10-20 780,-45 106-754,-1 17-429,2 26-352,-3-12-98,1 17-2095,16 92 0,-10-99-20</inkml:trace>
  <inkml:trace contextRef="#ctx0" brushRef="#br0" timeOffset="1">174 340 12267,'-33'-44'5377,"48"36"-2569,5 3-1631,7-1-225,6 3-496,-4 4-496,-8 6-1024,-6 4-945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32 251 16476,'-5'-3'11210,"2"-36"-10002,-5-41-504,1 38-664,1 1-496,6 17-1120,-2 3-961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31 240 13851,'-6'7'667,"3"-3"-251,0-1 1,0 1-1,0 0 0,1 0 0,0 0 1,0 0-1,0 0 0,-2 5 0,4-8-352,0 0 0,0-1 0,0 1 0,0 0 0,0-1 0,0 1 0,0 0 0,0-1-1,0 1 1,1 0 0,-1-1 0,0 1 0,0 0 0,1-1 0,-1 1 0,0-1 0,1 1 0,-1-1-1,1 1 1,-1-1 0,1 1 0,0 0 0,1 0 38,0 1 0,0-1 0,0 0 1,1 0-1,-1 0 0,0 0 0,1-1 0,-1 1 0,3 0 0,16 2 147,0-1-1,0-1 1,0-1 0,1-1-1,-1 0 1,0-2-1,-1 0 1,1-2 0,-1 0-1,1-1 1,36-17-1,-56 22-226,1 1 1,-1-1-1,1 0 0,-1 0 0,0 0 0,0 0 0,1 0 0,-1 0 0,0 0 0,0 0 0,0-1 0,0 1 0,0 0 0,0-1 0,0 1 0,-1-1 0,2-1 0,-2 2 18,0-1 0,0 1-1,0 0 1,0 0 0,0 0 0,0 0-1,0 0 1,-1-1 0,1 1 0,0 0-1,-1 0 1,1 0 0,-1 0 0,1 0-1,-1 0 1,0 0 0,1 0 0,-2-1-1,-4-4 241,-1 0 0,1 1 0,-1 0-1,0 0 1,-10-5 0,12 7-138,-16-9 372,-107-72 1947,124 82-2405,1-1 0,0 0 0,0 0 0,0 0 0,0 0 0,0-1 0,1 1 0,-4-6 0,6 8-54,-1 0 0,1 0-1,0-1 1,-1 1 0,1 0 0,0 0 0,0 0-1,0 0 1,0-1 0,0 1 0,0 0 0,0 0 0,1 0-1,-1 0 1,0 0 0,0-1 0,1 1 0,-1 0-1,1 0 1,-1 0 0,1 0 0,0 0 0,-1 0 0,1 0-1,0 0 1,0 1 0,-1-1 0,1 0 0,0 0-1,0 1 1,0-1 0,0 0 0,0 1 0,0-1-1,0 1 1,2-1 0,5-3-145,0 1 1,1 0-1,-1 0 0,0 1 0,1 0 0,-1 0 1,15 0-1,-1 2-1177,42 3 0,7 7-1782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305 348 11290,'92'39'10907,"-98"-50"-9123,3-1-216,-9-17-847,-1-3-649,2-6-849,-5-6-655,-1 0-1192,0 2-425</inkml:trace>
  <inkml:trace contextRef="#ctx0" brushRef="#br0" timeOffset="1">1 36 13819,'19'-2'5793,"12"-2"-3504,28-5-697,9 1-72,8 2-655,-1-1-409,0 7-800,-5 0-777,5 4-1639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1 484 12803,'7'-5'7037,"6"-11"-5858,-6 7-404,28-37 43,-2-2 1,32-60-1,43-112 1151,-104 209-1615,-4 10-280,1 0 0,-1-1 0,0 1 0,1 0 0,0-1 0,-1 1 0,1 0 1,0 0-1,-1 0 0,1 0 0,0 0 0,0 0 0,0 0 0,0 0 1,0 0-1,0 0 0,1-1 0,-1 4 32,1 0 0,-1-1-1,-1 1 1,1 0 0,0 0 0,0 0 0,-1 0 0,1 0 0,-1 0-1,1 3 1,12 63 196,21 96-901,-26-139-509,1 0-1,16 31 1,2-6-1943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16051,'19'-3'5626,"38"-5"-5178,10-7-200,22-8-1216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336 287 14147,'-14'3'1323,"-22"0"1497,35-3-2719,0 0 1,0 0-1,0 0 1,0-1-1,0 1 1,0-1 0,0 1-1,0 0 1,1-1-1,-1 1 1,0-1-1,0 0 1,1 1-1,-1-1 1,0 0-1,0 1 1,1-1-1,-1 0 1,1 0 0,-1 1-1,1-1 1,-1 0-1,1 0 1,0 0-1,-1 0 1,1 0-1,0 0 1,-1 0-1,1 0 1,0 0 0,0 0-1,0-1 1,-3-28 936,-1 0 0,-2 1 0,-1-1 0,-1 1 0,-2 1 0,-18-40 1,27 68-1021,1-1 0,-1 1 0,1-1 0,0 1 0,-1-1 0,1 1 1,0-1-1,-1 1 0,1-1 0,0 0 0,-1 1 0,1-1 0,0 1 0,0-1 1,0 0-1,0 1 0,0-1 0,0 0 0,0 1 0,0-1 0,0 1 1,0-1-1,0 0 0,0 1 0,0-1 0,0 0 0,1 1 0,-1-1 1,0 1-1,0-1 0,1 1 0,-1-1 0,0 0 0,1 1 0,-1-1 1,1 1-1,-1 0 0,0-1 0,1 1 0,-1-1 0,1 1 0,-1 0 1,1-1-1,0 1 0,-1 0 0,1-1 0,-1 1 0,1 0 0,0 0 1,-1 0-1,1 0 0,-1-1 0,1 1 0,0 0 0,-1 0 0,1 0 1,0 0-1,-1 0 0,2 1 0,43 8 90,-37-7-103,34 10-19,43 17 0,-70-23-73,0 1 0,-1 1 0,0 0 0,0 1 0,-1 1 0,15 13 0,-24-21 50,-1 1 1,-1 0-1,1 0 0,0 0 1,-1 1-1,1-1 1,-1 1-1,0-1 1,0 1-1,-1 0 0,1 0 1,-1 0-1,0 0 1,0 0-1,0 0 1,0 0-1,-1 0 0,1 0 1,-1 0-1,0 1 1,-1-1-1,1 0 1,-1 0-1,1 0 1,-1 0-1,-1 0 0,1 0 1,0 0-1,-1 0 1,0-1-1,-3 7 1,-2-1 48,0 1-1,0-1 1,0 0 0,-1-1 0,-1 1 0,0-2 0,0 1 0,0-1 0,-1-1 0,-14 8 0,-18 6 247,-1-2 0,-1-3-1,0-1 1,-1-2 0,0-2 0,-91 8 0,117-18-329,19 0 61,0 0 0,0 0 0,0 0 0,1 0-1,-1 0 1,0 0 0,0 0 0,0 0 0,0 0 0,0 0 0,0 0 0,0-1-1,0 1 1,0 0 0,0 0 0,0 0 0,0 0 0,0 0 0,0 0 0,0 0 0,0 0-1,0 0 1,0 0 0,0 0 0,0 0 0,0 0 0,0 0 0,0-1 0,0 1-1,0 0 1,0 0 0,0 0 0,0 0 0,0 0 0,0 0 0,0 0 0,0 0 0,0 0-1,0 0 1,0 0 0,0 0 0,0 0 0,0 0 0,-1 0 0,1 0 0,0 0-1,0 0 1,0-1 0,0 1 0,0 0 0,0 0 0,0 0 0,0 0 0,0 0-1,0 0 1,31-8-1182,151-9-3133,-126 15 3009,-1-3 0,1-3-1,65-16 1,-108 19 1304,-1 0-1,1-1 1,-1 0 0,0-1 0,0 0-1,-1-1 1,0 0 0,0-1-1,-1 0 1,0-1 0,-1 0 0,13-17-1,-21 26 149,-1 0 0,1-1 1,0 1-1,0 0 0,-1 0 0,1 0 0,0 1 0,0-1 0,0 0 0,0 0 0,0 0 0,0 1 0,0-1 0,1 0 1,-1 1-1,0-1 0,0 1 0,0 0 0,1-1 0,-1 1 0,0 0 0,0 0 0,1 0 0,2 0 0,-1 1 134,-1 0-1,1 1 1,0 0-1,0-1 1,-1 1-1,1 0 1,-1 1-1,5 3 0,-1 1-437,9 6 333,1 0 1,0-1 0,1-1 0,0-1 0,0 0 0,22 8 0,-30-14-278,0 0 0,1-1 0,-1 0 0,1-1 0,0 0 1,0 0-1,0-1 0,0 0 0,0-1 0,0 0 0,0-1 0,0 0 1,0-1-1,13-3 0,7-10-1588,-7-6-586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15867,'76'-21'7853,"6"6"-5485,-71 14-2533,0 0-1,0 0 1,0 1 0,0 1-1,0-1 1,0 2 0,0 0-1,0 0 1,0 1-1,-1 0 1,1 1 0,11 6-1,-21-10 55,0 1 0,1-1 0,-1 1 0,0 0 0,0 0 0,0-1 0,1 1 0,-1 0 0,0 0-1,0 0 1,0 0 0,-1 0 0,1 1 0,0-1 0,0 0 0,-1 0 0,1 0 0,0 1-1,-1-1 1,1 0 0,-1 1 0,0-1 0,1 1 0,-1-1 0,0 0 0,0 1 0,0-1 0,0 1-1,0-1 1,0 0 0,0 1 0,-1-1 0,1 1 0,0-1 0,-1 0 0,1 1 0,-1-1-1,0 0 1,1 0 0,-1 1 0,0-1 0,0 0 0,0 0 0,0 0 0,1 0 0,-2 0 0,0 1-1,-6 6-326,0-1 0,0 0 0,-1 0-1,-17 9 1,-3 1 1278,-1-2-1,-1-1 0,0-2 1,-52 14-1,62-19 982,22-7-1805,-1 0 1,0 0 0,0 0 0,0 0-1,0 0 1,0 0 0,0 0-1,0 0 1,0 0 0,0 0 0,1 0-1,-1 0 1,0 0 0,0 0-1,0 0 1,0 0 0,0 0-1,0 0 1,0 0 0,0 0 0,0 0-1,0 0 1,0 0 0,0 0-1,0 0 1,0 1 0,1-1-1,-1 0 1,0 0 0,0 0 0,0 0-1,0 0 1,0 0 0,0 0-1,0 0 1,0 0 0,0 0 0,0 1-1,0-1 1,0 0 0,0 0-1,0 0 1,0 0 0,0 0-1,0 0 1,0 0 0,0 0 0,0 0-1,0 0 1,-1 1 0,1-1-1,0 0 1,0 0 0,0 0 0,0 0-1,0 0 1,0 0 0,0 0-1,0 0 1,0 0 0,0 0-1,0 0 1,0 0 0,0 0 0,0 0-1,-1 1 1,36 2 699,-16-2-835,39 4-891,13-1-739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0 15459,'-43'96'10739,"-13"52"-9784,8-20-1544,54-135 396,1 0-1,0 0 0,0 1 0,1 0 0,9-6 0,-17 12 189,14-9-476,0 1-1,0 0 1,1 2-1,0-1 1,0 2-1,0 0 1,1 1 0,0 0-1,0 1 1,0 1-1,0 1 1,0 0-1,30 3 1,18 2-1579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46 11875,'4'9'6602,"-6"8"-4539,-8 15-1625,10-31-67,-13 32-110,-2 0 1,-1-2 0,-1 0-1,-2-1 1,0 0 0,-3-2 0,-34 36-1,47-51-129,26-20 104,-15 6-224,32-14 71,1 1 0,44-11 0,-62 21-179,0 0 0,0 2 0,0 0-1,0 1 1,1 1 0,-1 1 0,21 3 0,53 12-983,-90-16 1183,0-1 1,0 1-1,0 0 0,0 0 0,0-1 0,0 1 0,0-1 0,0 1 0,0-1 0,0 1 0,0-1 0,0 0 0,0 1 0,0-1 0,-1 0 0,1 0 0,0 0 0,0 1 0,-1-1 0,1 0 1,-1 0-1,1 0 0,-1 0 0,1 0 0,-1 0 0,1 0 0,-1-2 0,9-14-66,153-249 2749,-159 261-2675,0 1 0,0-1 0,0 1 0,1 0 0,-1 0 0,8-6 0,-11 10-94,1-1 0,0 1 1,-1 0-1,1-1 0,0 1 0,0 0 0,-1-1 1,1 1-1,0 0 0,-1 0 0,1 0 0,0 0 0,0 0 1,0 0-1,-1 0 0,1 0 0,0 0 0,0 0 1,-1 0-1,2 1 0,0-1-9,-1 1-1,0 0 1,0 0 0,1 0-1,-1 0 1,0 0 0,0 0-1,0 0 1,0 1 0,0-1 0,0 0-1,-1 0 1,1 1 0,1 1-1,11 31-216,0 0 0,-3 0 0,10 50 0,6 22-2315,-10-50-455,-7-11-2399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11570,'0'-3'5482,"13"-2"-1265,8-1-2241,30-1-824,17 2-264,17 0-792,6 2-600,-12 3-1304,1 0-913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65 315 10962,'-64'32'6188,"83"-57"-5092,-1-2 0,-1 0 0,-1 0 0,23-58 0,-14 29-222,-18 41-614,-7 13-170,1 0 1,0-1-1,0 1 1,0 0-1,0 0 0,0 0 1,1 0-1,-1 0 0,3-2 1,3 7 338,2 15-141,-6-8-203,7 18 58,18 35 1,-25-56-154,0-1 0,1 0 0,0 1-1,0-2 1,1 1 0,0 0 0,0-1 0,0 0-1,0 0 1,1-1 0,8 6 0,-11-8 30,0-1 0,0 0 1,0 1-1,1-1 0,-1 0 0,0-1 1,0 1-1,1-1 0,-1 1 0,1-1 0,-1 0 1,0 0-1,1-1 0,-1 1 0,0-1 1,1 1-1,-1-1 0,0 0 0,0 0 1,1-1-1,-1 1 0,0-1 0,0 1 1,-1-1-1,1 0 0,0 0 0,0 0 1,-1-1-1,0 1 0,1-1 0,-1 1 1,0-1-1,0 0 0,0 1 0,-1-1 1,1 0-1,-1 0 0,1-1 0,-1 1 0,0 0 1,0 0-1,0-1 0,-1 1 0,1-7 1,0-4 224,-1 1 1,-1-1-1,-2-19 1,1 23-118,0-1 1,1 1 0,1-1-1,0 0 1,1 1-1,-1-1 1,4-10 0,-4 19-182,1 1 0,0 0 0,-1 0 0,1-1 0,0 1 0,0 0 0,0 0 0,0 0 0,0 0 0,0 0 0,0 0 0,0 0 0,0 0 1,0 1-1,1-1 0,-1 0 0,0 1 0,1-1 0,-1 1 0,0-1 0,1 1 0,-1 0 0,0-1 0,1 1 0,-1 0 0,1 0 0,-1 0 0,1 0 0,1 1 0,43 7-2522,21 13-1324,-43-13 966,0 1 0,-1 2 0,0 0 0,37 26 0,-59-36 3412,0-1 0,0 1 0,0 0-1,0 0 1,0 0 0,0 0 0,-1 0-1,1 0 1,0 0 0,-1 0 0,1 0-1,0 0 1,-1 1 0,1-1 0,-1 0 0,0 0-1,1 0 1,-1 1 0,0 1 0,0-1-77,0 0 0,0 0 0,-1 0 0,1 0 0,-1 1 0,1-1 1,-1 0-1,0 0 0,0 0 0,-2 3 0,-3 4 167,-1-1 1,0 1-1,-15 13 0,11-12 610,9-8-1054,1 0 1,-1 0-1,0 0 1,0 0-1,0 0 1,0-1-1,0 1 1,0-1-1,0 0 1,0 1-1,0-1 1,-1 0-1,1 0 0,0-1 1,-1 1-1,1 0 1,-1-1-1,1 1 1,-1-1-1,1 0 1,-1 0-1,1 0 1,-1 0-1,1 0 1,-1-1-1,1 1 1,-1-1-1,1 0 1,-1 1-1,1-1 1,0 0-1,-1 0 1,-3-3-1,3 1-22,-1 0-1,1 0 0,0-1 1,0 1-1,1-1 0,-1 1 0,1-1 1,0 0-1,0 0 0,0 0 1,0 0-1,1 0 0,-1-1 1,1 1-1,0 0 0,0-1 1,1 1-1,-1-7 0,1 1-45,1 1-1,-1-1 0,2 0 0,-1 0 1,4-11-1,-4 19-85,-1 0 0,1 1-1,0-1 1,0 0 0,0 0 0,0 1 0,0-1 0,0 0-1,0 1 1,0-1 0,1 1 0,-1 0 0,1-1 0,1 0-1,-1 1-32,-1 1 0,0-1 0,1 1 0,-1 0 0,0-1 0,1 1 0,-1 0-1,0 0 1,1 0 0,-1 0 0,0 0 0,1 0 0,-1 1 0,0-1-1,1 0 1,-1 1 0,0-1 0,0 1 0,1-1 0,-1 1 0,0 0 0,0-1-1,2 3 1,25 20-35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62 269 14707,'-17'6'1326,"12"-4"-823,1 0-1,-1 0 1,1-1-1,-1 0 1,0 0-1,-5 1 1,10-2-461,-1 0 1,1 0-1,0 0 1,0 0-1,-1 0 0,1 0 1,0-1-1,0 1 1,-1 0-1,1 0 1,0 0-1,0 0 1,-1 0-1,1 0 0,0-1 1,0 1-1,0 0 1,-1 0-1,1 0 1,0-1-1,0 1 0,0 0 1,0 0-1,-1-1 1,1 1-1,0 0 1,0 0-1,0-1 1,0 1-1,0 0 0,0 0 1,0-1-1,0 1 1,0 0-1,0-1 1,7-20 1260,8-14-435,-1 0 1,-1-1-1,7-39 0,-5 21-640,-6 34-177,-8 19-51,-1 1-1,0 0 1,0 0-1,0 0 1,1-1-1,-1 1 1,0 0-1,0 0 0,0 0 1,1 0-1,-1 0 1,0 0-1,0-1 1,1 1-1,-1 0 1,0 0-1,0 0 1,1 0-1,-1 0 1,0 0-1,0 0 1,1 0-1,-1 0 1,0 0-1,0 0 1,1 0-1,-1 0 1,0 1-1,0-1 0,1 0 1,-1 0-1,0 0 1,0 0-1,1 0 1,-1 0-1,0 1 1,0-1-1,3 4-9,0 0 0,-1-1 0,1 1 0,-1 1 0,0-1 0,2 5 0,-4-9 10,15 42-60,-6-17 18,21 41 1,-27-61 25,0 0 1,0 0 0,1 0-1,-1 0 1,1 0-1,0-1 1,0 1-1,1-1 1,-1 0-1,1-1 1,0 1-1,0-1 1,7 4-1,-8-6 10,0 0 0,0 0 0,1 0 0,-1 0 0,0-1 0,1 1 0,-1-1 0,1 0 0,-1 0 0,1-1 0,-1 0 0,0 1 0,1-1 0,-1-1 0,0 1 0,0-1 0,0 1-1,0-1 1,0 0 0,0-1 0,0 1 0,-1-1 0,1 0 0,-1 1 0,0-1 0,0-1 0,4-3 0,7-10 139,0-1 0,-2 0 0,22-38 0,-33 53-105,6-10 64,6-11 361,-8 25-255,-2 15-126,15 179-3000,-12-163 428,3-4-406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36 10930,'30'-36'5297,"-46"66"-1304,5 9-2608,3 1-73,14 4-560,10-7-344,19-12-248,8-6-112,18-19 16,2-3-72,4-13-552,-9-7-392,-19-1-1089,-11 1-343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12931,'17'5'5841,"13"2"-3352,19-1-889,10 2-144,12-6-1056,-1 3-216,-13-4-600,-13-1-688,-25 2-1216</inkml:trace>
  <inkml:trace contextRef="#ctx0" brushRef="#br0" timeOffset="1">4 207 14059,'0'1'5297,"11"2"-3432,13-1-913,32-4-224,15-4-144,17-4-1344,3-1-512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0 381 13347,'26'-35'8647,"2"-28"-6752,-14 31-899,55-151 366,-47 119-1045,-22 63-312,0 1-1,0 0 1,0 0 0,0 0-1,0 0 1,0 0-1,1 0 1,-1 0-1,0-1 1,0 1 0,0 0-1,0 0 1,0 0-1,0 0 1,0 0-1,0 0 1,0 0 0,0 0-1,0-1 1,0 1-1,1 0 1,-1 0-1,0 0 1,0 0 0,0 0-1,0 0 1,0 0-1,0 0 1,0 0-1,1 0 1,-1 0 0,0 0-1,0 0 1,0 0-1,0 0 1,0 0-1,0 0 1,0 0 0,1 0-1,-1 0 1,0 0-1,0 0 1,0 0-1,0 0 1,0 0-1,0 0 1,1 0 0,-1 0-1,0 0 1,0 0-1,0 0 1,0 0-1,0 1 1,0-1 0,0 0-1,0 0 1,0 0-1,0 0 1,1 0-1,-1 0 1,0 0 0,0 0-1,0 1 1,7 13 146,11 36-85,-9-22-44,-5-19-15,-1-1-1,1 1 0,0-1 0,1 0 0,0-1 0,9 12 0,-11-16-5,0 0-1,0-1 1,0 1 0,0-1 0,0 0-1,0 1 1,1-2 0,-1 1-1,1 0 1,0-1 0,-1 1-1,1-1 1,0 0 0,0 0 0,0-1-1,0 1 1,-1-1 0,6 0-1,-1 0 17,0-1 0,0-1 0,-1 1 0,1-1 0,0 0 0,-1-1 0,1 0 0,-1 0 0,0-1 0,0 0 0,0 0 0,-1 0-1,1-1 1,9-9 0,-4 2 181,-1 0 1,0-1-1,0-1 0,-1 0 0,14-28 0,-20 36-19,-2 2 9,-2 6-107,1 10-183,0-1-316,1-1-1,0 0 1,1 0 0,0 0 0,0 0 0,1 0 0,0 0-1,1-1 1,0 0 0,0 0 0,1 0 0,1-1-1,-1 0 1,1 0 0,0-1 0,1 1 0,0-2-1,0 1 1,1-1 0,-1 0 0,1-1 0,1 0-1,-1 0 1,1-1 0,15 5 0,-3-5-139,0-1 0,0 0 1,0-1-1,1-2 0,-1 0 0,23-4 0,-9 1 662,39 3 0,-71 1 104,0-1-1,0 1 1,0-1-1,0 1 0,0 1 1,0-1-1,0 0 0,0 1 1,0 0-1,6 4 0,-9-6-98,0 1 0,0 0-1,0 0 1,0 0-1,-1 0 1,1 0-1,0 0 1,0 0-1,-1 0 1,1 1 0,0-1-1,-1 0 1,1 0-1,-1 1 1,0-1-1,1 0 1,-1 0-1,0 1 1,0-1-1,0 0 1,0 1 0,0-1-1,0 0 1,0 1-1,0-1 1,0 0-1,-1 1 1,1-1-1,0 0 1,-1 1-1,0-1 1,1 0 0,-1 0-1,1 0 1,-1 0-1,-1 2 1,-6 6 305,0 0 1,0-1-1,-1 0 1,0 0-1,0-1 1,0 0-1,-1-1 1,0 0-1,-1-1 1,1 0-1,-1 0 1,0-1-1,0 0 1,-1-1-1,1-1 1,-1 0-1,1 0 1,-1-1-1,-17 0 1,26-2-338,0 1 0,-1-1 0,1 0 0,0 0 0,0 0 1,0 0-1,0 0 0,0-1 0,0 1 0,0-1 1,0 0-1,0 0 0,1 0 0,-1 0 0,1 0 0,0-1 1,-3-3-1,1 1-10,2 1 1,-1-1 0,0 0-1,1-1 1,0 1 0,0 0-1,1-1 1,-1 1-1,0-10 1,1 3-52,0-1 0,1 0 1,1 1-1,0-1 0,1 1 0,0-1 1,0 1-1,7-17 0,-7 23-197,1 0 0,-1 0 0,1 1 0,0-1 0,0 1-1,1 0 1,0 0 0,0 0 0,0 0 0,0 1 0,1 0 0,-1 0 0,1 0 0,0 0 0,1 1-1,-1 0 1,0 0 0,1 0 0,0 1 0,0-1 0,-1 1 0,10-1 0,33-1-2709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59 343 12795,'-7'19'4906,"2"-31"-1346,1-43 151,4 38-3317,1 1 0,2-1-1,-1 1 1,2 0 0,0 0 0,1 0-1,0 0 1,2 1 0,-1 0 0,10-15 0,-11 23-395,0-1 0,0 1 1,1 0-1,0 0 0,0 0 0,0 1 1,1 0-1,0 0 0,0 1 1,1 0-1,-1 0 0,1 0 1,0 1-1,1 1 0,-1-1 0,0 1 1,1 1-1,0-1 0,0 2 1,10-2-1,-16 3-52,0-1 0,0 2 0,0-1-1,0 0 1,0 0 0,0 1 0,0 0 0,2 0 0,-4 0 28,0-1 1,-1 0 0,1 1-1,-1-1 1,1 0-1,-1 1 1,1-1-1,-1 1 1,1-1 0,-1 1-1,1-1 1,-1 1-1,0-1 1,1 1-1,-1 0 1,0-1 0,1 1-1,-1-1 1,0 1-1,0 0 1,0-1-1,1 1 1,-1 0 0,0-1-1,0 1 1,0 0-1,0-1 1,0 1-1,0 0 1,0-1 0,-1 1-1,1 0 1,0-1-1,0 1 1,0 0-1,-1-1 1,1 1 0,0-1-1,-1 1 1,1 0-1,-1-1 1,1 1 0,0-1-1,-1 1 1,0 0-1,-5 6-96,0 1 0,-1-1 0,1-1 0,-1 1 0,0-1-1,-1 0 1,-10 5 0,-65 35-244,45-26 286,9-6 142,22-11 19,1 0 0,-1 0-1,0 0 1,1 1-1,0 0 1,0 0 0,0 1-1,0 0 1,1 0 0,-7 6-1,12-10-59,0 0 1,0-1-1,-1 1 0,1 0 0,0-1 1,0 1-1,0 0 0,-1-1 0,1 1 1,0 0-1,0-1 0,0 1 0,0 0 1,0-1-1,1 1 0,-1 0 1,0-1-1,0 1 0,0 0 0,1-1 1,-1 1-1,0 0 0,0-1 0,1 1 1,-1-1-1,1 1 0,-1-1 0,1 1 1,-1-1-1,1 1 0,-1-1 0,1 1 1,-1-1-1,1 1 0,-1-1 0,1 0 1,0 1-1,-1-1 0,1 0 0,-1 0 1,1 1-1,0-1 0,1 0 0,37 10 312,-34-9-293,63 9-477,92 2 1,-5-10-3187,-75-2 643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8 216 15211,'59'-3'6634,"-72"-38"-2834,-2-6-1919,-3 0-801,5 5-400,5 19-1784,8 10-984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05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1 352 15995,'24'63'6490,"-1"-115"-4090,8-6-279,5-16-393,4 0-496,-2 14-679,-9 6-113,-9 28-232,-4 10-104,-10 17-16,2 12-8,-1 18-56,-2 10-48,-5 14-576,-2 5-377,-6 0-1255,-3 0-649,-6-12-2024</inkml:trace>
  <inkml:trace contextRef="#ctx0" brushRef="#br0" timeOffset="1">12 309 16532,'-5'-4'6841,"5"-3"-4072,13 5-673,23 2-632,20 2-575,18-2-593,12-3-368,4-2-1169,-15-5-599,-28 5-1385,-15 0-520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25 223 12691,'-18'108'5561,"23"-112"-3353,-7-9-423,-3-6-361,5-14-824,-5-11-240,12-11-472,6-4-384,-9 4-1048,9 6-601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49 9994,'-5'-8'9006,"7"3"-5029,17-1-3965,4 1 439,-8-1-351,-8 3-69,0 0 1,0 0 0,0 1 0,0 0-1,1 0 1,-1 1 0,1 0 0,-1 0-1,1 1 1,-1 0 0,1 0 0,-1 0 0,1 1-1,-1 1 1,12 2 0,-17-3-33,-1 0 0,0-1 0,1 1-1,-1 0 1,0 0 0,1-1 0,-1 1 0,0 0 0,0 0 0,0 1 0,0-1 0,0 0 0,0 0 0,0 0-1,0 1 1,-1-1 0,1 0 0,0 1 0,-1-1 0,1 0 0,-1 1 0,0-1 0,1 1 0,-1-1 0,0 1 0,0-1-1,0 1 1,0-1 0,0 1 0,0-1 0,0 1 0,-1-1 0,0 3 0,0 2 8,-1 1-1,0-1 1,-1 0 0,0-1 0,0 1 0,0 0-1,-4 4 1,-3 2 27,1-2 1,-2 1-1,0-2 0,0 1 1,-1-1-1,0-1 0,0 0 1,-1-1-1,-18 8 0,-30 18 15,61-33-50,0 0-1,0 0 0,0 0 0,0 0 1,1 0-1,-1 0 0,0 0 1,0 1-1,0-1 0,0 0 1,0 0-1,1 0 0,-1 0 1,0 0-1,0 0 0,0 0 1,0 0-1,0 0 0,0 0 0,1 0 1,-1 1-1,0-1 0,0 0 1,0 0-1,0 0 0,0 0 1,0 0-1,0 1 0,0-1 1,0 0-1,0 0 0,0 0 1,0 0-1,0 0 0,0 1 0,0-1 1,0 0-1,0 0 0,0 0 1,0 0-1,0 0 0,0 1 1,0-1-1,0 0 0,0 0 1,0 0-1,0 0 0,0 0 1,0 1-1,0-1 0,0 0 0,0 0 1,0 0-1,0 0 0,-1 0 1,1 0-1,0 0 0,0 1 1,0-1-1,0 0 0,-1 0 1,28 2-103,44-5-101,-63 3 167,-7 0 37,89-2-271,-80 2 225,1 1 0,-1 0 0,0 1 1,0 0-1,0 0 0,15 7 0,-24-9 40,1 1-1,0 0 1,0 0 0,0 0 0,-1 0-1,1 0 1,-1 0 0,1 0 0,0 1-1,-1-1 1,0 1 0,1-1 0,-1 1-1,0-1 1,0 1 0,0 0 0,0-1-1,0 1 1,0 0 0,-1 0 0,1 0-1,0 0 1,-1-1 0,0 1 0,1 0-1,-1 0 1,0 0 0,0 0 0,0 0-1,0 0 1,0 0 0,-1 0 0,1 0-1,-1 0 1,1 0 0,-1 0 0,0 0-1,1-1 1,-1 1 0,0 0 0,0 0-1,0-1 1,-2 3 0,-4 6 18,0 0 0,-1-1 0,0 1 1,-1-2-1,-15 14 0,-8 1-359,-1-1-1,-1-2 1,-73 32-1,79-41-1486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0:1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78 310 11114,'-10'15'574,"0"0"0,2 1 1,-1 0-1,2 0 0,0 1 0,1 0 0,1 1 0,0-1 0,2 1 0,-4 32 0,7-39-531,0 0 0,0 0 0,1 0 0,0 0 0,1 0 1,1 0-1,-1-1 0,2 1 0,-1-1 0,2 0 0,-1 0 0,1 0 0,1 0 0,-1-1 0,2 0 0,-1 0 0,1-1 0,1 0 1,8 8-1,-2-5 3,1 0 0,0-1 0,1-1 1,-1 0-1,2-2 0,0 1 1,-1-2-1,20 5 0,144 25 140,-173-35-180,37 6 9,-1-3 1,0-1 0,1-2 0,0-2-1,-1-2 1,66-12 0,-86 10-14,0-1-1,-1-2 1,0 0 0,0-1 0,-1-1 0,0-1 0,0-1 0,-2-1-1,1 0 1,-2-2 0,0 0 0,0-1 0,25-30 0,-31 30 11,0 0 1,-1-1-1,-1 0 1,0-1-1,-2 0 1,0-1-1,0 1 1,6-32 0,-11 38 51,-1-1 1,-1 1 0,0-1 0,0 0-1,-1 1 1,-1-1 0,0 1 0,-1-1-1,0 1 1,-1-1 0,0 1 0,-1 0-1,-1 0 1,-11-21 0,4 14 61,-1 0 0,0 2 1,-2 0-1,0 0 0,-1 1 1,0 1-1,-2 1 0,1 0 0,-2 2 1,0 0-1,0 0 0,-41-15 0,33 16 2,-1 1 0,1 2 0,-1 1 0,0 1 0,-1 2 0,0 0 1,1 2-1,-1 1 0,-53 6 0,34 3-275,1 3 0,1 2 0,0 1 0,1 3 1,-51 26-1,-53 45-1071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14707,'33'2'5729,"74"8"-4232,28-7-113,49 7-376,29-1-376,21-1-304,-20 1-96,-41-3-248,-32 4-280,-68 1-976,-21-3-496,-27-8-897,-11-6-3392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12315,'28'-7'5073,"27"-3"-2233,46-3-2248,18 2 153,42 21 135,13 11-48,24 26-232,0 15-72,-6 16-272,-8 13-112,-41 5-120,-25-9-16,-25-1 16,-26-12 24,-20-11-312,-7-4-176,-20-16-920,-9-7-553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12899,'57'18'8642,"25"18"-4907,22 7-2460,-104-42-1223,1-1-1,0 0 1,0 0-1,0 1 1,0-1-1,0 0 1,0 0-1,0 0 1,-1 0-1,1 0 1,0 0-1,0 0 1,0-1-1,0 1 1,0 0 0,0 0-1,0-1 1,-1 1-1,1-1 1,0 1-1,0 0 1,0-1-1,-1 0 1,1 1-1,1-2 1,-1 0 16,1 0 0,-1 0 0,1 0 0,-1-1 0,0 1 0,0-1 0,0 1 0,0 0 0,1-4 0,0-9 82,1 1 1,-1-25-1,-1 28-39,-1-2-448,1 1 0,0-1 0,1 0 0,0 1 0,1-1 0,1 1 0,0 0 1,0 0-1,1 0 0,7-11 0,11-5-2669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66 11514,'45'15'4436,"-26"-10"-3351,38 5 0,-46-9-902,0 0 0,0-1 0,0 0 0,0-1 1,0 0-1,-1-1 0,1 0 0,0 0 0,12-6 0,-19 6-22,0 0 0,-1 0 0,0 0 0,1-1 0,-1 0 0,0 0-1,0 0 1,0 0 0,-1 0 0,1 0 0,-1-1 0,3-4 0,-4 7-107,-1 0 0,1 0 0,-1 0 0,1 0 0,-1 0-1,0 0 1,1 0 0,-1 0 0,0-1 0,0 1 0,0 0 0,0 0 0,0 0 0,0 0 0,0 0-1,0 0 1,0 0 0,0-1 0,-1 1 0,1 0 0,0 0 0,-1 0 0,1 0 0,-1 0 0,1 0-1,-1 0 1,0 0 0,1 1 0,-1-1 0,0 0 0,1 0 0,-1 0 0,0 1 0,0-1 0,0 0-1,0 1 1,0-1 0,0 1 0,0-1 0,0 1 0,0-1 0,0 1 0,0 0 0,0 0 0,0-1-1,0 1 1,0 0 0,-1 0 0,1 0 0,-2 0 0,-7 0 103,0-1 0,0 1 0,0 1 0,0 0 1,1 0-1,-1 1 0,0 0 0,0 1 0,1 0 0,0 1 0,-13 6 0,8-4-77,1 2 0,0 0-1,0 1 1,1 0 0,0 0-1,-18 20 1,25-23-59,0 0 0,1 0 0,0 0 0,0 0-1,0 1 1,1-1 0,0 1 0,0 0 0,1 0 0,-1 0 0,2 1 0,-3 11-1,4-15-21,0 0-1,0 0 1,0 0-1,1 0 1,-1 0-1,1-1 0,0 1 1,0 0-1,0 0 1,1 0-1,-1-1 1,1 1-1,0 0 1,0-1-1,0 0 0,1 1 1,-1-1-1,1 0 1,0 0-1,0 0 1,0-1-1,0 1 1,0-1-1,0 0 0,4 3 1,3-1-87,0 1 1,0-1-1,0-1 1,0 0-1,0 0 1,1-1-1,-1 0 1,1-1-1,-1 0 1,1-1-1,0 0 1,0 0-1,-1-1 0,1-1 1,-1 0-1,1 0 1,-1-1-1,18-7 1,-25 8-136,0 0 1,0-1-1,0 1 1,-1 0-1,1-1 1,-1 0-1,1 1 1,-1-1-1,0 0 1,0 0 0,0 0-1,0-1 1,1-4-1,7-11-1641,0 4 276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3 186 9378,'-1'9'409,"0"-4"13,1 0 1,-1 0-1,1 0 1,0-1-1,0 1 0,1 0 1,0 0-1,1 6 1,-1-9-249,0 0-1,0-1 1,0 1 0,1 0-1,-1 0 1,1 0 0,-1-1-1,1 1 1,0-1 0,0 1 0,0-1-1,-1 0 1,1 1 0,0-1-1,1 0 1,-1-1 0,0 1 0,0 0-1,0 0 1,0-1 0,5 1-1,3 1 28,-1 0 0,1-1 1,0 0-1,-1 0 0,15-2 0,-22 1-181,-1 0 1,1 0-1,-1 0 1,1 0-1,-1-1 1,1 1-1,-1 0 1,1-1-1,-1 0 1,1 1 0,-1-1-1,1 0 1,-1 0-1,0 1 1,1-1-1,-1 0 1,0 0-1,0-1 1,0 1-1,0 0 1,0 0-1,0 0 1,0-1-1,0 1 1,0-1 0,-1 1-1,1 0 1,0-1-1,-1 1 1,1-1-1,-1 1 1,0-1-1,0 0 1,1 1-1,-1-1 1,0 1-1,0-1 1,0 0 0,-1 1-1,1-1 1,0 1-1,-1-1 1,0-1-1,-1-3 151,0 1-1,-1 0 0,1 0 1,-1 0-1,0 0 1,-1 0-1,1 0 1,-1 1-1,0-1 0,0 1 1,-1 0-1,-6-4 1,7 5 10,0 0 1,0 0 0,0-1-1,1 1 1,-1-1-1,1 0 1,0 0 0,0 0-1,0 0 1,0-1-1,1 1 1,0-1-1,0 0 1,0 1 0,-1-7-1,3 8-146,0 0 0,0-1 0,1 1-1,0 0 1,-1 0 0,1 0 0,0 0-1,0 0 1,1 0 0,-1 0 0,1 0-1,-1 1 1,1-1 0,0 0 0,0 1 0,0 0-1,0-1 1,0 1 0,1 0 0,-1 0-1,1 0 1,-1 0 0,5-1 0,0-2-224,0 1 0,0 1 0,0 0 1,0 0-1,1 0 0,0 1 1,-1 0-1,10-1 0,13 1-1647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9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24 332 11763,'-16'77'4783,"8"2"-3523,8-68-1238,0 1-1,1-1 1,0 0-1,1 0 1,0 0-1,1 1 0,0-2 1,1 1-1,0 0 1,1-1-1,10 19 1,-4-15 58,1 1-1,0-2 1,1 1 0,0-2 0,1 0 0,0 0-1,1-1 1,0-1 0,34 16 0,2-3 96,105 32 1,-125-46-145,-1-1 0,1-2 1,1-1-1,-1-1 1,0-2-1,55-2 0,-64-3-19,1 0 0,0-1 0,-1-2 0,0 0 0,0-1 0,-1-1 0,0-1 0,0-1 0,36-25 0,-34 19 14,-1-1 0,-1-1 0,0-1-1,-1-1 1,-2-1 0,0 0 0,23-36 0,-33 43 5,0 0-1,-1 0 1,0 0-1,-1 0 1,-1-1-1,0 0 1,-1-1-1,-1 1 1,0-1-1,-1 1 1,-1-1-1,0 0 1,-1 0-1,-4-29 1,0 25 21,-1 1 0,-1 0 0,-1 0 0,-1 1 0,0-1 0,-1 2 0,-1-1 0,-1 1 0,0 1 0,-15-16 0,14 19 30,0 0 0,0 1 0,-1 1 0,-1 0 0,0 1 0,-1 0 0,1 1 0,-2 1 0,1 0 0,-1 1 0,-30-9 0,25 12-12,0 1 0,-1 1 0,1 0 1,-1 2-1,1 0 0,0 2 0,-1 0 0,1 1 0,0 1 0,-28 10 0,12-2 29,-1 3-1,2 1 0,0 2 1,-53 34-1,65-36-219,1 1-1,0 1 1,-38 41 0,51-48 12,1 1 1,0 0-1,1 0 1,0 1 0,1 0-1,0 0 1,1 1 0,0 0-1,-4 20 1,-2 50-846,11-76 860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4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9346,'2'1'411,"-1"0"-1,0-1 1,0 1 0,1-1 0,-1 1-1,0-1 1,1 1 0,-1-1-1,1 0 1,-1 0 0,0 0 0,4 0-1,17-5 1510,19-19-1546,-33 18 236,11-7-74,-1-1-1,0-1 1,-1-1-1,-1 0 1,17-22-1,62-98 2906,-55 77-1664,-40 58-1751,0 0-1,0 0 1,1 1-1,-1-1 1,1 0-1,-1 1 1,0-1-1,1 0 1,-1 1-1,1-1 1,0 0-1,-1 1 1,1-1-1,0 1 1,-1-1-1,1 1 1,0 0-1,-1-1 1,1 1-1,0 0 1,0-1-1,-1 1 0,1 0 1,0 0-1,0 0 1,0 0-1,1-1 1,-1 3-14,0-1-1,0 0 1,0 0 0,0 1-1,0-1 1,0 0 0,-1 1-1,1-1 1,0 1 0,-1-1-1,1 1 1,-1-1 0,0 1-1,1-1 1,-1 1 0,0 2-1,4 28-86,-2 57-1,-1-19-597,-1-57 510,12 123-3667,0-74 431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56 13619,'-1'-8'5553,"1"-12"-3208,16 6-1737,18 4-192,13 7-496,4 6-432,4 18-1873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8618,'-12'0'2097,"-1"1"0,1 0 0,0 1 0,-25 7 0,22-3-1699,-1 0 0,1 1 0,1 1 0,-1 0 0,1 1-1,0 0 1,1 1 0,1 1 0,-1 0 0,-13 16 0,22-22-274,1-1 0,-1 1 0,1 0 0,0 0 0,0 0 0,0 0 0,1 1 0,0-1 0,0 1 0,0-1 0,0 1 1,0 10-1,2-11-79,0-1 0,0 1 0,0-1 0,1 0 0,-1 1 0,1-1 0,0 0 0,1 1 0,-1-1 0,1 0 0,0 0 0,0 0 0,0 0 0,0 0 0,1-1 0,-1 1 0,5 4 0,0-2-35,1 0 0,0 0 0,-1-1-1,2 0 1,-1 0 0,0-1 0,1 0 0,0 0 0,0-1 0,0-1 0,0 1 0,1-1-1,-1-1 1,0 0 0,1 0 0,14-1 0,2-1-225,0-1 0,0-1 0,0-1 0,45-13 0,-56 12-69,-1-1 1,1 0-1,-2-1 0,1-1 1,-1 0-1,0 0 0,-1-2 1,0 1-1,0-2 0,-1 1 1,0-2-1,-1 1 0,16-25 0,4 3-36,-25 29 346,-1 0 0,0 0 0,1 0 0,-2-1 0,1 1 0,0-1 0,-1 0 0,0 0 0,0 0 0,-1-1 0,1 1 0,2-10 0,-5 15-4,0 0 0,0 0 0,0 0 1,0-1-1,0 1 0,0 0 0,0 0 0,0 0 1,0-1-1,0 1 0,0 0 0,0 0 1,0 0-1,0 0 0,0-1 0,0 1 0,0 0 1,0 0-1,0 0 0,-1-1 0,1 1 0,0 0 1,0 0-1,0 0 0,0 0 0,0 0 0,0-1 1,-1 1-1,1 0 0,0 0 0,0 0 0,0 0 1,0 0-1,0 0 0,-1 0 0,1-1 1,0 1-1,0 0 0,0 0 0,-1 0 0,1 0 1,0 0-1,0 0 0,0 0 0,0 0 0,-1 0 1,1 0-1,0 0 0,0 0 0,0 0 0,-1 0 1,1 0-1,0 0 0,0 0 0,0 1 0,-1-1 1,-16 9 779,-18 20 132,25-20-734,1 1 1,0 0 0,1 1-1,0 0 1,0 1-1,1-1 1,1 1 0,0 1-1,-6 17 1,11-27-185,0 1 1,0-1 0,0 1-1,0 0 1,1-1 0,0 1-1,-1 0 1,1-1 0,1 1-1,-1 0 1,0-1 0,1 1-1,0 0 1,0-1 0,0 1-1,0-1 1,1 1-1,-1-1 1,1 1 0,0-1-1,0 0 1,0 0 0,0 0-1,1 0 1,-1-1 0,1 1-1,-1 0 1,1-1 0,0 0-1,0 0 1,0 0-1,1 0 1,-1 0 0,0-1-1,1 1 1,-1-1 0,1 0-1,6 2 1,3 0-6,-1-1-1,1 0 1,0-1 0,-1 0-1,1-1 1,0 0 0,0-1-1,0-1 1,-1 0 0,1 0-1,-1-1 1,18-7-1,-2-1-98,0-2-1,-1 0 0,0-2 0,29-21 1,-42 24-192,0 1 1,-1-2-1,0 0 1,-1 0 0,0-1-1,-1 0 1,17-31-1,-26 42 238,-1 1 0,1-1 0,-1 1-1,0-1 1,0 1 0,0-1 0,0 0-1,-1 1 1,1-1 0,-1 0 0,1 0-1,-1-4 1,-1 7 42,1 0 0,0 0 0,-1-1 0,1 1-1,0 0 1,-1 0 0,1 0 0,0-1 0,-1 1 0,1 0 0,-1 0-1,1 0 1,-1 0 0,1 0 0,0 0 0,-1 0 0,1 0 0,-1 0 0,1 0-1,-1 0 1,1 0 0,0 0 0,-1 0 0,1 0 0,-1 0 0,1 0 0,0 1-1,-1-1 1,1 0 0,0 0 0,-1 1 0,0-1 0,-14 7 55,8-2-13,1 0-1,0 0 1,0 0 0,1 0 0,0 1-1,0 0 1,0 0 0,1 0 0,0 1 0,0 0-1,0-1 1,1 1 0,0 1 0,0-1 0,1 0-1,0 1 1,0-1 0,1 1 0,0-1-1,0 13 1,2-16-36,-1 0 0,2 0 0,-1 0 0,0 0 0,1 0 0,-1 0 0,1 0 0,0-1 0,1 1 0,-1-1 0,0 1 0,1-1 0,0 0 0,0 0 0,0 0 0,0-1 0,0 1 0,1-1 0,-1 1 0,1-1 0,-1 0 0,1 0 0,0-1 0,0 1 0,0-1 0,0 0 0,5 1 0,6 1-13,1 0-1,-1-1 1,1-1 0,0 0 0,26-3-1,-34 2-141,0-1-1,0 0 1,-1 0-1,1-1 1,0 0-1,-1-1 1,1 1-1,-1-2 1,0 1-1,0-1 1,0 0-1,-1 0 1,1-1-1,-1 1 1,0-2-1,0 1 1,-1-1-1,0 1 1,0-2-1,7-9 1,4-11-1761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0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10666,'17'-3'2864,"-1"0"-1,24 0 1,35 7-105,-30 2-2543,52 14 1,-95-19-291,0-1 0,1 1 0,-1-1-1,0 1 1,1 0 0,-1 0 0,0 0 0,0 0 0,0 1 0,0-1 0,3 3 0,-5-4-10,0 1 0,1-1 0,-1 1 0,0-1 0,0 0 0,1 1 0,-1-1 0,0 1 1,0-1-1,0 1 0,0-1 0,0 1 0,0-1 0,0 1 0,0-1 0,0 1 0,0-1 0,0 1 0,0-1 1,0 1-1,0-1 0,0 1 0,-1-1 0,1 1 0,0-1 0,0 1 0,0-1 0,-1 0 0,1 1 0,0-1 0,-1 1 1,1-1-1,-6 5-958,1 0 1,-1-1 0,0 0-1,0-1 1,-11 6 0,7-4 326,-39 23-2828,-32 15 2603,63-34 3358,0-1 0,-30 7 0,74-18 1994,15 0-3378,45-5-2354,-38 0-705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5 168 12779,'-5'-3'9522,"12"-17"-7954,30-55-472,-7 46-464,-4 6-191,0 10-489,0 9-497,-2 10-1455,2 4-3337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89 191 11578,'-6'-7'5487,"-4"-13"-5100,1-1 0,0 0 0,-6-26 0,-6-14 923,13 47-360,2 20-283,1 24-250,6-23-435,-1 0 0,1 0 0,0 0 0,0 0 0,1 0 1,0 0-1,0 0 0,1 0 0,4 8 0,-6-13-12,0 1 0,1-1 0,-1 0 0,1 0 0,-1 0 0,1 0 0,0 0 0,0 0 0,0 0 0,0 0 0,0-1-1,1 1 1,-1-1 0,0 0 0,1 0 0,-1 0 0,1 0 0,-1 0 0,1 0 0,0-1 0,-1 1 0,1-1 0,0 1 0,-1-1 0,1 0 0,0 0 0,-1-1 0,1 1 0,2-1-1,5-2-13,0 0-1,0-1 0,-1 0 0,0-1 0,0 0 0,0 0 0,10-9 0,1-1 323,31-32 0,-31 22 246,-9 13 1035,-10 34-693,-2-4-733,-1-3-489,1 0 1,1-1 0,1 1 0,1 14-1,-1-26 116,-1 0 0,0 0 0,1-1 0,0 1 0,0-1 0,0 1 0,0-1 0,0 1 0,0-1 0,1 1 0,-1-1 0,1 0 0,-1 0 0,1 0-1,0 0 1,0 0 0,0 0 0,0 0 0,0-1 0,0 1 0,1-1 0,-1 1 0,0-1 0,1 0 0,-1 0 0,1 0 0,5 1 0,2-1-705,1 0 0,0 0 1,-1-1-1,1 0 0,0-1 0,-1 0 1,1-1-1,-1 0 0,11-4 1,-13 3 1198,-1 0 1,1 0 0,-1-1-1,9-6 1,36-10 6262,-16 11-4492,-23 7-549,-19 33 2837,5-29-4162,1 0 1,-1 0 0,0 0 0,0 0 0,1 0-1,-1 0 1,0 0 0,-1 0 0,1-1 0,0 1-1,0 0 1,-1-1 0,1 1 0,-1-1 0,0 1-1,1-1 1,-1 0 0,0 0 0,0 0 0,-3 2-1,1-3 49,-1 1 0,0-1 0,0 0 0,0 0 0,0-1 0,0 0 0,0 0 0,0 0 0,0 0 0,0 0 0,1-1 0,-10-5 0,11 6-153,0 0-1,1-1 0,-1 1 0,0-1 0,1 0 0,-1 0 0,1 0 0,0 0 0,0 0 0,0-1 0,0 1 1,0-1-1,0 1 0,0-1 0,1 0 0,0 0 0,-1 0 0,1 1 0,0-1 0,0 0 0,0-6 0,0 7-69,1 1-1,0 0 0,0 0 0,0 0 0,0-1 0,1 1 0,-1 0 0,0 0 0,0 0 0,1 0 0,-1-1 1,1 1-1,-1 0 0,1 0 0,-1 0 0,1 0 0,0 0 0,0 0 0,-1 0 0,1 0 0,0 0 0,0 1 1,0-1-1,0 0 0,0 0 0,0 1 0,0-1 0,1 0 0,1 0-114,0 0 1,0 1-1,0-1 1,0 1-1,0-1 0,0 1 1,0 0-1,0 0 0,3 1 1,21 4-1684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4 219 11314,'-1'5'369,"0"1"0,1-1-1,-1 0 1,1 1-1,0-1 1,0 0 0,1 1-1,-1-1 1,3 8 0,-1-11-278,-1 0 1,0 0 0,1 0 0,0-1 0,-1 1 0,1 0-1,0-1 1,0 1 0,0-1 0,0 1 0,0-1 0,1 0 0,-1 0-1,0 0 1,1 0 0,-1 0 0,0-1 0,1 1 0,-1-1-1,1 1 1,-1-1 0,5 0 0,14 2 106,0-2 0,0 0 1,0-1-1,0-1 0,-1-1 0,1 0 0,28-10 1,-45 11-170,0 1 0,0-1 0,0 0 0,0 0 0,0 0 0,0 0 0,0-1 0,-1 0 0,5-4 0,-7 6 1,0 0 0,0-1 0,0 1 0,0 0 0,0 0 0,-1-1-1,1 1 1,0-1 0,-1 1 0,0 0 0,1-1 0,-1 1 0,0-1-1,1 1 1,-1-1 0,0 1 0,0-1 0,0 1 0,0-1 0,-1 1 0,1-1-1,0 1 1,-1-1 0,1 1 0,-1-1 0,1 1 0,-1-1 0,0 1-1,1 0 1,-1 0 0,0-1 0,-2-1 0,-3-4 211,0 0 0,0 0 0,-1 1 0,0 0 0,-1 0 0,-15-9 0,-58-26 1684,0 0 264,78 39-2059,-1 0-1,1-1 1,-1 0 0,1 1-1,0-1 1,-5-6 0,8 9-121,-1-1 1,1 0 0,-1 0 0,1 1-1,-1-1 1,1 0 0,0 0 0,-1 0-1,1 0 1,0 0 0,0 0 0,0 1-1,-1-1 1,1 0 0,0 0 0,0 0-1,0 0 1,1 0 0,-1 0 0,0 0-1,0 0 1,0 0 0,1 0 0,-1 1-1,0-1 1,1 0 0,-1 0 0,1 0-1,-1 1 1,1-1 0,-1 0 0,1 0 0,0 1-1,-1-1 1,1 0 0,0 1 0,-1-1-1,1 1 1,1-1 0,4-2-117,-1 0 1,0 0 0,1 1 0,0 0-1,-1 0 1,1 1 0,0-1-1,0 1 1,0 1 0,8-1 0,5 0-1138,38 5 0,6 8-1465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3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35 244 11642,'-5'10'740,"3"-6"-347,0 0 1,0 0-1,0 1 1,0-1-1,1 1 1,-2 6-1,3-10-331,0 1 0,0-1 0,0 0 1,0 0-1,0 0 0,1 0 0,-1 0 0,0 0 0,1 1 0,-1-1 0,1 0 0,-1 0 1,1 0-1,-1 0 0,1 0 0,0-1 0,0 1 0,-1 0 0,1 0 0,0 0 0,0 0 1,0-1-1,0 1 0,0-1 0,0 1 0,0 0 0,0-1 0,0 1 0,0-1 0,0 0 1,2 1-1,4 1 145,1 1 0,-1-2 0,1 1 0,0-1 0,0 0 0,-1-1 0,1 1 0,0-2 0,14-1 1,-20 2-166,0 0 0,0-1 0,0 1 0,0-1 0,0 0 0,0 1 0,0-1 0,0 0 0,0 0 0,0 0 0,0-1 0,0 1 1,-1 0-1,1-1 0,-1 1 0,1-1 0,-1 1 0,1-1 0,-1 0 0,0 1 0,0-1 0,0 0 0,0 0 0,0 0 1,0 0-1,0 0 0,-1 0 0,1 0 0,-1 0 0,0 0 0,1-1 0,-1 1 0,0 0 0,0 0 0,0 0 0,-1 0 1,1 0-1,0-1 0,-1-1 0,-1-2 92,0 0 1,0 1-1,0-1 0,0 0 1,-1 1-1,0-1 0,0 1 1,-1 0-1,1 0 0,-1 0 1,-5-4-1,-6-6 1006,-34-24-1,33 27-139,0-1-1,-16-16 0,31 29-995,1-1 0,0 1 1,0 0-1,-1 0 0,1-1 0,0 1 0,0 0 0,-1 0 0,1-1 0,0 1 0,0 0 0,0-1 0,-1 1 0,1 0 1,0-1-1,0 1 0,0 0 0,0-1 0,0 1 0,0-1 0,0 1 0,0 0 0,0-1 0,0 1 0,0 0 0,0-1 1,0 1-1,0 0 0,0-1 0,0 1 0,0-1 0,1 1 0,-1 0 0,0-1 0,0 1 0,15-7-167,31 3-549,-43 4 653,85 2-1454,153 24-1,-171-17 1445,-38-6 59,0 2 0,-1 0 0,1 3 0,-1 0 0,-1 2 0,30 14 0,-58-23 11,0 0 0,0 0-1,0 1 1,0-1 0,0 0-1,0 0 1,-1 1 0,1 0 0,-1-1-1,1 1 1,-1 0 0,1-1-1,-1 1 1,0 0 0,1 3-1,-1-4 9,-1 0-1,0 0 0,0 0 1,0 1-1,0-1 1,0 0-1,0 0 0,0 0 1,0 1-1,0-1 1,0 0-1,-1 0 0,1 0 1,-1 1-1,1-1 1,-1 0-1,1 0 0,-1 0 1,1 0-1,-2 1 1,-2 2 66,0 0 0,0 0 1,0-1-1,-1 1 1,1-1-1,-1 0 1,0-1-1,1 1 0,-1-1 1,-1 0-1,-5 2 1,-2-1 154,0-1 1,1 0-1,-1-1 1,0 0-1,0-1 1,0 0-1,0-1 1,0-1-1,0 0 1,1-1-1,-17-5 1,19 5-72,0 0 1,0-1 0,0 0 0,1-1 0,-1 0 0,1-1 0,0 0-1,0 0 1,1-1 0,0 0 0,0-1 0,1 1 0,0-2 0,-7-9-1,12 16-149,1-1 0,-1 0 0,0 0 0,1 0 0,0 0 0,0 0 0,0 0 0,0-1 0,0 1 0,0 0 0,1-1 0,0 1 0,-1 0 0,1-1 0,1 1 0,-1 0 0,0-1 0,1 1 0,0 0 0,0 0 0,0-1 0,0 1 0,0 0 0,0 0 0,1 0 0,3-5 0,-1 3-143,0 1-1,1 0 1,-1 0 0,1 0 0,0 0-1,0 1 1,0 0 0,1 0-1,-1 0 1,1 0 0,-1 1 0,1 0-1,0 1 1,7-2 0,50-7-1994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65 251 10122,'-21'11'1365,"-10"7"337,19-10 2311,14-11-3793,1 1-1,-1-1 1,1 0-1,-1 0 1,0 0-1,0 0 1,2-5-1,5-9 367,39-52 1103,-14 21-262,37-70 1,-69 111-882,-1 19-308,46 144-718,-39-135-237,1 0 0,1-1 0,1 0 1,1-1-1,15 20 0,1-10-2642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13483,'5'0'5425,"6"2"-3289,15 4-1087,8 2-537,12 2 0,8 0-136,2 1-544,-5 1-1064,-4-4-1145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81 293 9722,'-61'51'3882,"45"-42"302,13-20-1926,17-31-1169,-13 37-1098,58-158 925,-49 143-781,1 1 0,1 0 0,24-30-1,-29 40-98,-6 8-37,-1-1 0,1 1 0,0 0 0,0 0 0,0 1 0,-1-1 0,1 0 0,0 0 0,0 0 0,0 0 0,0 1 0,1-1 0,-1 1 0,0-1 0,0 0 0,0 1 0,0 0 0,1-1 0,-1 1 0,0 0-1,0 0 1,1-1 0,-1 1 0,0 0 0,0 0 0,1 1 0,-1-1 0,0 0 0,0 0 0,3 1 0,-1 1 0,0 0-1,1 0 0,-1 1 0,0-1 0,0 1 1,-1-1-1,1 1 0,-1 0 0,1 0 0,2 5 0,7 11 13,-2 1-1,14 33 0,-23-50-5,10 22 346,-2 1 1,-1 1-1,-1-1 1,5 42 0,-6-96-328,1 0 0,1 1 0,2 0 0,1 0 1,26-46-1,-34 67-22,0-1 1,1 1-1,0 0 1,1 0-1,-1 1 1,1-1-1,0 1 0,0 0 1,1 0-1,-1 1 1,13-8-1,-17 12-4,1 0 0,-1 0 0,0 0-1,1 0 1,-1 0 0,0 1 0,1-1-1,-1 1 1,0-1 0,0 1 0,1-1 0,-1 1-1,0-1 1,0 1 0,0 0 0,0 0-1,0 0 1,0 0 0,0 0 0,0 0-1,0 0 1,0 0 0,0 0 0,-1 0 0,1 0-1,0 0 1,-1 1 0,1-1 0,-1 0-1,0 0 1,1 1 0,-1-1 0,0 2 0,20 56-3,-18-51 5,6 18 6,0-1 11,-1 0-1,-1 0 1,-1 1 0,2 37 0,2-88 391,1 0 0,1 0 0,25-41 0,-33 60-321,3-3-82,1-5 6,0 1 0,1 1 0,1-1 0,12-12 0,-20 24-10,0 0 0,0 0 0,0 0 0,0 0 0,1 0 0,-1 0 0,0 0 0,1 0 0,-1 1 0,1-1 0,-1 0 0,0 1 0,1 0 0,-1-1 0,1 1 0,-1 0 0,1 0 0,2-1 1,-2 2-2,0 0 0,-1 0 0,1-1 0,0 1 0,-1 0 0,1 0 1,-1 0-1,1 0 0,-1 1 0,0-1 0,1 0 0,-1 1 0,0-1 0,0 1 1,0-1-1,0 1 0,0-1 0,-1 1 0,2 3 0,7 18-313,-2 1-1,-1 0 1,-1 0-1,0 1 1,-2 0-1,-1 47 0,-1-64-101,-1 16-970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3:58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11386,'-2'0'8290,"9"19"-6585,9 9-337,50 55-200,-32-62-416,-8-7-184,0-9-312,-8-5-64,-1-17-95,-8-4-73,6-10-625,-6 3-551,-14-3-1240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108 400 10882,'-101'-6'5890,"102"-12"-545,6-23-3993,-5-14-184,-4-18-856,-1 1-608,-4 1-1160,2 8-664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41 160 14683,'-9'-36'2508,"-4"-33"4030,13 67-6350,0 0-1,0 1 1,0-1-1,1 0 1,-1 1 0,0-1-1,1 0 1,0 1-1,-1-1 1,1 1 0,0-1-1,0 1 1,0-1-1,0 1 1,0 0 0,0-1-1,0 1 1,0 0-1,0 0 1,1 0 0,-1 0-1,0 0 1,1 0-1,-1 0 1,1 0 0,-1 1-1,1-1 1,0 1-1,1-1 1,7-3 75,-1 2-1,0-1 1,16-1 0,-1 2-192,0 1-1,0 1 1,-1 1 0,1 1 0,-1 1 0,1 1-1,-1 1 1,0 1 0,0 1 0,-1 1-1,0 1 1,28 16 0,-46-23-94,0 0 0,-1 0 0,1 1 0,-1 0 0,1 0 0,-1 0 0,0 0 0,0 0 0,0 1 0,-1-1-1,1 1 1,-1 0 0,0 0 0,0 0 0,3 7 0,-5-8 7,1 0-1,-1 1 1,0-1-1,0 1 1,0-1-1,-1 0 1,1 1-1,-1-1 1,0 0-1,0 0 1,0 1 0,0-1-1,0 0 1,-1 0-1,1 0 1,-1 0-1,0-1 1,0 1-1,0 0 1,-3 2-1,-5 5-1,0 0-1,-1 0 1,0-1-1,-1 0 1,0-1-1,0-1 1,-21 10-1,-7 1 43,-48 13-1,-10-4 22,86-24-163,1-1 1,-1-1-1,0 0 0,0-1 1,-1 0-1,-13-2 0,7-5-1016,19 7 1060,-1 0 1,1 0-1,0-1 1,-1 1-1,1 0 1,0-1-1,0 1 0,-1-1 1,1 1-1,0 0 1,0-1-1,0 1 0,-1-1 1,1 1-1,0 0 1,0-1-1,0 1 0,0-1 1,0 1-1,0-1 1,0 1-1,0 0 0,0-1 1,0 1-1,0-1 1,0 1-1,0-1 0,1 1 1,-1 0-1,0-1 1,0 1-1,0-1 0,1 1 1,-1 0-1,0-1 1,0 1-1,1 0 1,-1-1-1,0 1 0,1 0 1,-1-1-1,20-15-2805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14587,'48'-76'5769,"-52"120"-4016,4 9-369,0 16-424,17-1-232,2-21-15,-1-8-65,3-29 128,2-14-8,-2-30-128,3-13-24,-7-21-200,-3 1-144,-10 10-176,-4 5-192,0 28-880,-7 8-760,17 21-1873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1 424 23565,'1'-4'209,"1"1"0,0 0 0,-1-1 1,0 1-1,1-1 0,-1 0 0,-1 1 0,1-1 0,0 0 0,-1-6 0,3-12 490,6-18 98,-7 27-713,1 0 1,0-1-1,1 1 1,0 0-1,1 0 1,1 1 0,0-1-1,0 1 1,11-13-1,-17 24-84,1 0 0,0 0 0,0 0-1,0 0 1,0 0 0,0 0 0,0 1 0,0-1 0,0 0 0,1 1 0,-1-1-1,0 1 1,0-1 0,0 1 0,1 0 0,-1-1 0,0 1 0,1 0 0,-1 0-1,0 0 1,1 0 0,1 0 0,-1 1-7,1 0 0,-1 0-1,0 0 1,1 0 0,-1 0 0,1 0-1,-1 1 1,0-1 0,0 1 0,3 2-1,5 6-62,-1 0 0,-1 0 0,11 18 0,-14-21 20,9 15-61,22 29-8,-34-47 116,2 0 1,-1 0-1,0-1 0,1 0 1,-1 0-1,1 0 0,0 0 1,0 0-1,8 3 1,-11-6 29,1 1 1,0-1-1,0 1 1,0-1-1,-1 0 1,1 0-1,0 0 1,0 0-1,0 0 1,0 0-1,-1-1 1,1 1-1,0 0 1,0-1-1,-1 0 1,1 1-1,0-1 1,-1 0 0,1 0-1,0 0 1,-1 0-1,1 0 1,-1 0-1,0 0 1,1-1-1,-1 1 1,0 0-1,0-1 1,0 1-1,0-1 1,0 0-1,0 1 1,0-1-1,-1 0 1,1 1-1,0-1 1,0-2-1,2-6 256,1-1 0,-2 0-1,1 0 1,1-18 0,-3-10 432,-6-74 0,1 49-477,4 57-256,-1 6-6,1 0 0,0-1 0,-1 1 0,1 0-1,0-1 1,0 1 0,0 0 0,0 0 0,0-1 0,1 1-1,-1 0 1,0 0 0,1-1 0,-1 1 0,0 0-1,1 0 1,0 0 0,-1 0 0,2-2 0,0 8-1079,5 16-1358,1 4-1005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7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57 10106,'4'0'627,"0"-1"0,1-1 0,-1 1 0,0 0 0,1-1 0,4-3 0,-5 3-197,-1 0-1,1 0 0,0 1 0,-1 0 1,1-1-1,0 1 0,0 0 1,0 1-1,0-1 0,5 1 0,-7 0-292,0 0 1,-1 0-1,1 0 0,0 1 0,-1-1 0,1 0 0,-1 1 0,1 0 0,0-1 0,-1 1 0,0 0 0,1 0 0,-1 0 0,1 0 0,-1 0 0,0 0 0,0 0 0,1 0 0,-1 0 0,0 1 0,0-1 0,0 1 0,0-1 0,-1 0 1,1 1-1,0-1 0,-1 1 0,1 0 0,-1-1 0,1 1 0,-1 0 0,0-1 0,1 1 0,-1 0 0,0-1 0,0 1 0,-1 0 0,1 1 0,0 0 6,-1 1 1,1-1-1,-1 1 0,0-1 0,0 1 0,0-1 1,-1 0-1,1 0 0,-1 0 0,1 0 0,-1 0 1,0 0-1,-1 0 0,1 0 0,0-1 1,-1 1-1,1-1 0,-4 3 0,0-2 26,-1 0-1,0 0 1,0 0 0,0-1-1,0 0 1,0-1-1,0 1 1,-1-1 0,1-1-1,0 1 1,-1-1-1,1-1 1,0 1 0,-9-3-1,11 3-122,1-1 0,0 0 0,0 0 0,0 0 0,-1-1 0,1 1 0,0-1 0,1 0 0,-1 0 0,0 0-1,1-1 1,-1 1 0,1-1 0,0 0 0,-1 0 0,2 0 0,-1 0 0,0-1 0,0 1 0,1-1 0,0 1 0,0-1 0,0 0 0,0 0 0,-1-5 0,2 6-95,1 1 0,-1-1 1,1 0-1,0 1 0,0-1 1,0 0-1,0 0 0,0 1 1,1-1-1,-1 0 0,1 1 1,-1-1-1,1 0 0,0 1 1,0-1-1,0 1 0,1-1 1,-1 1-1,0 0 0,1 0 1,0-1-1,-1 1 0,1 0 1,0 0-1,0 1 0,0-1 1,1 0-1,-1 1 0,0-1 1,0 1-1,1 0 0,-1 0 1,1-1-1,-1 2 0,1-1 1,0 0-1,-1 1 0,6-1 1,-1-1-320,0 1 1,0 0 0,0 1-1,0 0 1,0 0 0,0 1 0,0-1-1,0 2 1,0-1 0,-1 1-1,1 0 1,0 0 0,11 6-1,15 22-2675,2 8-700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48 168 9330,'-46'39'5553,"44"-52"368,7-7-3288,-5-19-1033,-1-1-511,1 2-1097,-4 1-721,6 18-1255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191 494 16027,'0'-11'6538,"-2"-18"-4426,2-7-359,2-10-849,-2-6-400,-2-3-984,-8 2-544,-6 4-1489,0 0-584</inkml:trace>
  <inkml:trace contextRef="#ctx0" brushRef="#br0" timeOffset="1">43 72 15059,'-43'-15'6114,"95"7"-4266,14-2-120,2-6-896,13 5-415,-6 4-714,-13 2-719,-4 13-1496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431 133 8690,'-4'13'5049,"-16"17"504,-14 4-2600,-26-3 79,-13-10-423,-7-13-945,9-11-271,20-30-657,15-11-240,35-13-296,9-1-96,26 14-144,15 15-104,9 27-680,9 12-481,8 22-1695,-9 7 999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103 323 16396,'-5'-4'580,"0"-1"1,1 0 0,0 0 0,0 0-1,0 0 1,0-1 0,1 1 0,0-1-1,0 0 1,1 0 0,-1 0 0,1 0-1,1 0 1,-1-1 0,0-8 0,-6-20 478,-9-16 450,11 35-1060,0-1-1,1-1 0,-3-22 0,8 38-424,0 1 0,-1-1 0,1 0-1,0 1 1,0-1 0,0 0 0,0 0 0,0 1 0,1-1 0,-1 0-1,0 1 1,1-1 0,-1 1 0,1-1 0,0 0 0,-1 1-1,1-1 1,0 1 0,0 0 0,1-3 0,1 3-9,-1-1 0,1 1 0,0 0 0,-1-1 1,1 1-1,0 0 0,0 1 0,0-1 0,0 0 0,-1 1 0,1 0 0,3 0 1,8-1-28,0 1-1,-1 1 1,1 1 0,0 0 0,-1 0 0,0 1 0,0 1 0,0 1 0,0-1 0,17 11 0,-8-4-104,-1 1 0,-1 2 0,0 0-1,-1 1 1,18 17 0,-33-28 90,-1 0 0,1 0 0,0 0 0,-1 1-1,0-1 1,0 1 0,0-1 0,-1 1 0,1 0 0,-1 0 0,2 10-1,-3-11 24,-1 1 0,1-1 0,-1 0-1,-1 0 1,1 0 0,0 1-1,-1-1 1,0 0 0,0 0-1,0 0 1,-1 0 0,1 0-1,-1 0 1,0-1 0,-3 7-1,-3 0 22,1 0 0,-2 0 0,1-1 0,-1 0 0,0 0 0,-1-1 0,0 0 0,0-1 0,-1 0 0,0 0 0,0-2 0,-1 1-1,0-1 1,1-1 0,-2 0 0,1-1 0,0 0 0,-1-1 0,-22 2 0,34-4-30,1 0-1,-1 0 1,1 0 0,-1 0-1,1 0 1,-1 0 0,1 0-1,-1 0 1,1 0 0,-1 0 0,1 0-1,-1 0 1,1 0 0,-1 0-1,1 0 1,-1 0 0,1 0-1,-1-1 1,1 1 0,-1 0-1,1 0 1,-1-1 0,1 1-1,-1 0 1,1-1 0,0 1-1,-1-1 1,1 1 0,0 0-1,-1-1 1,1 1 0,0-1 0,-1 1-1,1-1 1,0 1 0,0-1-1,0 1 1,0-1 0,-1 1-1,1-1 1,0 1 0,0-1-1,0 1 1,0-1 0,0 1-1,0-1 1,0 1 0,0-1-1,0 1 1,1-1 0,-1 1-1,0-1 1,0 1 0,0-1-1,1 1 1,-1-1 0,0 1 0,1-1-1,5-4-345,0 1 1,1-1-1,-1 1 0,1 1 0,0-1 0,1 1 1,-1 0-1,0 1 0,13-3 0,-19 5 346,30-8-1861,0 2 0,1 1 0,-1 1 0,63 2 0,130 20-3394,-127-7 6804,-83-10-831,-6 0 309,0 0-1,0-1 0,0 0 1,0 0-1,9-2 0,-17 2-902,0 0 0,1 0-1,-1 0 1,0 0 0,0 0-1,1-1 1,-1 1 0,0 0-1,0 0 1,1 0 0,-1-1-1,0 1 1,0 0 0,0 0-1,1-1 1,-1 1 0,0 0-1,0 0 1,0-1 0,0 1-1,0 0 1,0-1 0,1 1 0,-1 0-1,0-1 1,0 1 0,0 0-1,0 0 1,0-1 0,0 1-1,0 0 1,0-1 0,-1 1-1,1 0 1,0-1 0,0 1-1,0 0 1,0-1 0,0 1-1,0 0 1,0 0 0,-1-1-1,-7-13 1841,-24-25 834,18 23-2386,1 0 0,0-1 1,1-1-1,1 0 0,-14-31 1,24 47-537,0 0 1,0-1 0,0 1-1,0 0 1,1-1 0,-1 1 0,1 0-1,0-1 1,0 1 0,0-1-1,0 1 1,0 0 0,0-1-1,1 1 1,-1-1 0,1 1-1,-1 0 1,1-1 0,0 1 0,0 0-1,0 0 1,0 0 0,3-4-1,22-2-6642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13395,'24'54'6346,"5"31"-4631,-10-26-826,-6-19-492,18 48 274,-27-78-441,1 0 1,1 0-1,-1 0 1,1-1-1,15 18 1,-21-26-183,1-1 0,-1 1-1,1 0 1,-1-1 0,1 1 0,-1-1-1,1 1 1,0-1 0,-1 1 0,1-1 0,0 1-1,-1-1 1,1 1 0,0-1 0,0 0 0,-1 1-1,1-1 1,0 0 0,0 0 0,0 0 0,-1 0-1,1 1 1,0-1 0,0 0 0,0 0-1,-1 0 1,1-1 0,0 1 0,0 0 0,0 0-1,-1 0 1,1-1 0,0 1 0,0 0 0,-1-1-1,1 1 1,0-1 0,0 1 0,-1 0 0,1-1-1,-1 0 1,1 1 0,0-1 0,-1 1-1,1-1 1,-1 0 0,0 1 0,1-1 0,-1 0-1,1 0 1,-1 1 0,0-1 0,0 0 0,1-1-1,2-5 285,-1 0 0,1-1 0,-1 1 0,1-11 0,14-104 1665,-8 46-1482,30-115 0,-39 187-584,1 1 1,1-1-1,-1 0 0,0 0 1,1 1-1,0-1 1,0 1-1,0 0 0,0-1 1,0 1-1,1 0 1,0 0-1,-1 0 0,4-2 1,-2 3-242,-1 1 0,0 0 0,0 0 0,0 0 1,1 0-1,-1 0 0,0 0 0,1 1 0,-1 0 1,0 0-1,1 0 0,-1 0 0,1 0 0,-1 1 0,0-1 1,6 2-1,30 9-5653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32 251 16476,'-5'-3'11210,"2"-36"-10002,-5-41-504,1 38-664,1 1-496,6 17-1120,-2 3-961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31 240 13851,'-6'7'667,"3"-3"-251,0-1 1,0 1-1,0 0 0,1 0 0,0 0 1,0 0-1,0 0 0,-2 5 0,4-8-352,0 0 0,0-1 0,0 1 0,0 0 0,0-1 0,0 1 0,0 0 0,0-1-1,0 1 1,1 0 0,-1-1 0,0 1 0,0 0 0,1-1 0,-1 1 0,0-1 0,1 1 0,-1-1-1,1 1 1,-1-1 0,1 1 0,0 0 0,1 0 38,0 1 0,0-1 0,0 0 1,1 0-1,-1 0 0,0 0 0,1-1 0,-1 1 0,3 0 0,16 2 147,0-1-1,0-1 1,0-1 0,1-1-1,-1 0 1,0-2-1,-1 0 1,1-2 0,-1 0-1,1-1 1,36-17-1,-56 22-226,1 1 1,-1-1-1,1 0 0,-1 0 0,0 0 0,0 0 0,1 0 0,-1 0 0,0 0 0,0 0 0,0-1 0,0 1 0,0 0 0,0-1 0,0 1 0,-1-1 0,2-1 0,-2 2 18,0-1 0,0 1-1,0 0 1,0 0 0,0 0 0,0 0-1,0 0 1,-1-1 0,1 1 0,0 0-1,-1 0 1,1 0 0,-1 0 0,1 0-1,-1 0 1,0 0 0,1 0 0,-2-1-1,-4-4 241,-1 0 0,1 1 0,-1 0-1,0 0 1,-10-5 0,12 7-138,-16-9 372,-107-72 1947,124 82-2405,1-1 0,0 0 0,0 0 0,0 0 0,0 0 0,0-1 0,1 1 0,-4-6 0,6 8-54,-1 0 0,1 0-1,0-1 1,-1 1 0,1 0 0,0 0 0,0 0-1,0 0 1,0-1 0,0 1 0,0 0 0,0 0 0,1 0-1,-1 0 1,0 0 0,0-1 0,1 1 0,-1 0-1,1 0 1,-1 0 0,1 0 0,0 0 0,-1 0 0,1 0-1,0 0 1,0 1 0,-1-1 0,1 0 0,0 0-1,0 1 1,0-1 0,0 0 0,0 1 0,0-1-1,0 1 1,2-1 0,5-3-145,0 1 1,1 0-1,-1 0 0,0 1 0,1 0 0,-1 0 1,15 0-1,-1 2-1177,42 3 0,7 7-1782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305 348 11290,'92'39'10907,"-98"-50"-9123,3-1-216,-9-17-847,-1-3-649,2-6-849,-5-6-655,-1 0-1192,0 2-425</inkml:trace>
  <inkml:trace contextRef="#ctx0" brushRef="#br0" timeOffset="1">1 36 13819,'19'-2'5793,"12"-2"-3504,28-5-697,9 1-72,8 2-655,-1-1-409,0 7-800,-5 0-777,5 4-1639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1 484 12803,'7'-5'7037,"6"-11"-5858,-6 7-404,28-37 43,-2-2 1,32-60-1,43-112 1151,-104 209-1615,-4 10-280,1 0 0,-1-1 0,0 1 0,1 0 0,0-1 0,-1 1 0,1 0 1,0 0-1,-1 0 0,1 0 0,0 0 0,0 0 0,0 0 0,0 0 1,0 0-1,0 0 0,1-1 0,-1 4 32,1 0 0,-1-1-1,-1 1 1,1 0 0,0 0 0,0 0 0,-1 0 0,1 0 0,-1 0-1,1 3 1,12 63 196,21 96-901,-26-139-509,1 0-1,16 31 1,2-6-1943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16051,'19'-3'5626,"38"-5"-5178,10-7-200,22-8-1216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336 287 14147,'-14'3'1323,"-22"0"1497,35-3-2719,0 0 1,0 0-1,0 0 1,0-1-1,0 1 1,0-1 0,0 1-1,0 0 1,1-1-1,-1 1 1,0-1-1,0 0 1,1 1-1,-1-1 1,0 0-1,0 1 1,1-1-1,-1 0 1,1 0 0,-1 1-1,1-1 1,-1 0-1,1 0 1,0 0-1,-1 0 1,1 0-1,0 0 1,-1 0-1,1 0 1,0 0 0,0 0-1,0-1 1,-3-28 936,-1 0 0,-2 1 0,-1-1 0,-1 1 0,-2 1 0,-18-40 1,27 68-1021,1-1 0,-1 1 0,1-1 0,0 1 0,-1-1 0,1 1 1,0-1-1,-1 1 0,1-1 0,0 0 0,-1 1 0,1-1 0,0 1 0,0-1 1,0 0-1,0 1 0,0-1 0,0 0 0,0 1 0,0-1 0,0 1 1,0-1-1,0 0 0,0 1 0,0-1 0,0 0 0,1 1 0,-1-1 1,0 1-1,0-1 0,1 1 0,-1-1 0,0 0 0,1 1 0,-1-1 1,1 1-1,-1 0 0,0-1 0,1 1 0,-1-1 0,1 1 0,-1 0 1,1-1-1,0 1 0,-1 0 0,1-1 0,-1 1 0,1 0 0,0 0 1,-1 0-1,1 0 0,-1-1 0,1 1 0,0 0 0,-1 0 0,1 0 1,0 0-1,-1 0 0,2 1 0,43 8 90,-37-7-103,34 10-19,43 17 0,-70-23-73,0 1 0,-1 1 0,0 0 0,0 1 0,-1 1 0,15 13 0,-24-21 50,-1 1 1,-1 0-1,1 0 0,0 0 1,-1 1-1,1-1 1,-1 1-1,0-1 1,0 1-1,-1 0 0,1 0 1,-1 0-1,0 0 1,0 0-1,0 0 1,0 0-1,-1 0 0,1 0 1,-1 0-1,0 1 1,-1-1-1,1 0 1,-1 0-1,1 0 1,-1 0-1,-1 0 0,1 0 1,0 0-1,-1 0 1,0-1-1,-3 7 1,-2-1 48,0 1-1,0-1 1,0 0 0,-1-1 0,-1 1 0,0-2 0,0 1 0,0-1 0,-1-1 0,-14 8 0,-18 6 247,-1-2 0,-1-3-1,0-1 1,-1-2 0,0-2 0,-91 8 0,117-18-329,19 0 61,0 0 0,0 0 0,0 0 0,1 0-1,-1 0 1,0 0 0,0 0 0,0 0 0,0 0 0,0 0 0,0 0 0,0-1-1,0 1 1,0 0 0,0 0 0,0 0 0,0 0 0,0 0 0,0 0 0,0 0 0,0 0-1,0 0 1,0 0 0,0 0 0,0 0 0,0 0 0,0 0 0,0-1 0,0 1-1,0 0 1,0 0 0,0 0 0,0 0 0,0 0 0,0 0 0,0 0 0,0 0 0,0 0-1,0 0 1,0 0 0,0 0 0,0 0 0,0 0 0,-1 0 0,1 0 0,0 0-1,0 0 1,0-1 0,0 1 0,0 0 0,0 0 0,0 0 0,0 0 0,0 0-1,0 0 1,31-8-1182,151-9-3133,-126 15 3009,-1-3 0,1-3-1,65-16 1,-108 19 1304,-1 0-1,1-1 1,-1 0 0,0-1 0,0 0-1,-1-1 1,0 0 0,0-1-1,-1 0 1,0-1 0,-1 0 0,13-17-1,-21 26 149,-1 0 0,1-1 1,0 1-1,0 0 0,-1 0 0,1 0 0,0 1 0,0-1 0,0 0 0,0 0 0,0 0 0,0 1 0,0-1 0,1 0 1,-1 1-1,0-1 0,0 1 0,0 0 0,1-1 0,-1 1 0,0 0 0,0 0 0,1 0 0,2 0 0,-1 1 134,-1 0-1,1 1 1,0 0-1,0-1 1,-1 1-1,1 0 1,-1 1-1,5 3 0,-1 1-437,9 6 333,1 0 1,0-1 0,1-1 0,0-1 0,0 0 0,22 8 0,-30-14-278,0 0 0,1-1 0,-1 0 0,1-1 0,0 0 1,0 0-1,0-1 0,0 0 0,0-1 0,0 0 0,0-1 0,0 0 1,0-1-1,13-3 0,7-10-1588,-7-6-586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37 188 12747,'-6'-3'8121,"-1"-15"-7860,4 11 335,-14-46-26,16 50-499,0 0-1,1 0 1,-1 1-1,1-1 1,0 0-1,-1 0 1,1 0-1,1 0 1,-1 0 0,0 0-1,1 0 1,-1 0-1,2-3 1,-1 6-54,-1-1 1,0 1-1,0-1 1,1 1 0,-1-1-1,0 1 1,1 0 0,-1-1-1,0 1 1,1 0 0,-1 0-1,0-1 1,1 1 0,-1 0-1,1 0 1,-1-1-1,1 1 1,-1 0 0,0 0-1,1 0 1,-1 0 0,1 0-1,-1-1 1,2 1 0,14 9 119,7 22-57,-17-24-60,-1 1-1,1 0 0,0-1 1,8 7-1,-13-13 1,1 1 0,-1-1 0,1 0 0,0 0 0,-1 0 0,1 0 0,0 0 0,0 0 0,0-1 0,-1 1 0,1-1 0,0 1 0,0-1 0,0 0 0,0 1 0,0-1 0,0 0 0,0 0 0,0-1 0,0 1 0,0 0 1,0-1-1,0 1 0,3-2 0,-4 1 48,0 1 0,0-1 0,0 0-1,0 0 1,0 0 0,0 0 0,0 0 0,0 0 0,0 0 0,0 0 0,0 0 0,-1-1 0,1 1 0,0 0 0,-1 0 0,1-1 0,-1 1 0,1 0 0,-1-1 0,0 1 0,0-1 0,0 1 0,0-3 0,-2-44 1164,1 41-1142,0 0 0,1 0 0,-1 0 0,2 0 0,0-8 0,-1 14-125,0 0 0,1 0 0,-1 0 0,0 0 0,1 0 0,-1 0 0,1 0 0,-1 0 0,1 0 0,0 1 0,-1-1 0,1 0 0,0 0 0,-1 0 0,1 1 0,0-1 0,0 0 0,0 1 0,0-1 0,0 1 0,0-1 0,0 1 0,0-1 0,1 1 0,29-2-2139,-30 2 2152,31 3-2684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15867,'76'-21'7853,"6"6"-5485,-71 14-2533,0 0-1,0 0 1,0 1 0,0 1-1,0-1 1,0 2 0,0 0-1,0 0 1,0 1-1,-1 0 1,1 1 0,11 6-1,-21-10 55,0 1 0,1-1 0,-1 1 0,0 0 0,0 0 0,0-1 0,1 1 0,-1 0 0,0 0-1,0 0 1,0 0 0,-1 0 0,1 1 0,0-1 0,0 0 0,-1 0 0,1 0 0,0 1-1,-1-1 1,1 0 0,-1 1 0,0-1 0,1 1 0,-1-1 0,0 0 0,0 1 0,0-1 0,0 1-1,0-1 1,0 0 0,0 1 0,-1-1 0,1 1 0,0-1 0,-1 0 0,1 1 0,-1-1-1,0 0 1,1 0 0,-1 1 0,0-1 0,0 0 0,0 0 0,0 0 0,1 0 0,-2 0 0,0 1-1,-6 6-326,0-1 0,0 0 0,-1 0-1,-17 9 1,-3 1 1278,-1-2-1,-1-1 0,0-2 1,-52 14-1,62-19 982,22-7-1805,-1 0 1,0 0 0,0 0 0,0 0-1,0 0 1,0 0 0,0 0-1,0 0 1,0 0 0,0 0 0,1 0-1,-1 0 1,0 0 0,0 0-1,0 0 1,0 0 0,0 0-1,0 0 1,0 0 0,0 0 0,0 0-1,0 0 1,0 0 0,0 0-1,0 0 1,0 1 0,1-1-1,-1 0 1,0 0 0,0 0 0,0 0-1,0 0 1,0 0 0,0 0-1,0 0 1,0 0 0,0 0 0,0 1-1,0-1 1,0 0 0,0 0-1,0 0 1,0 0 0,0 0-1,0 0 1,0 0 0,0 0 0,0 0-1,0 0 1,-1 1 0,1-1-1,0 0 1,0 0 0,0 0 0,0 0-1,0 0 1,0 0 0,0 0-1,0 0 1,0 0 0,0 0-1,0 0 1,0 0 0,0 0 0,0 0-1,-1 1 1,36 2 699,-16-2-835,39 4-891,13-1-739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0 15459,'-43'96'10739,"-13"52"-9784,8-20-1544,54-135 396,1 0-1,0 0 0,0 1 0,1 0 0,9-6 0,-17 12 189,14-9-476,0 1-1,0 0 1,1 2-1,0-1 1,0 2-1,0 0 1,1 1 0,0 0-1,0 1 1,0 1-1,0 1 1,0 0-1,30 3 1,18 2-1579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46 11875,'4'9'6602,"-6"8"-4539,-8 15-1625,10-31-67,-13 32-110,-2 0 1,-1-2 0,-1 0-1,-2-1 1,0 0 0,-3-2 0,-34 36-1,47-51-129,26-20 104,-15 6-224,32-14 71,1 1 0,44-11 0,-62 21-179,0 0 0,0 2 0,0 0-1,0 1 1,1 1 0,-1 1 0,21 3 0,53 12-983,-90-16 1183,0-1 1,0 1-1,0 0 0,0 0 0,0-1 0,0 1 0,0-1 0,0 1 0,0-1 0,0 1 0,0-1 0,0 0 0,0 1 0,0-1 0,-1 0 0,1 0 0,0 0 0,0 1 0,-1-1 0,1 0 1,-1 0-1,1 0 0,-1 0 0,1 0 0,-1 0 0,1 0 0,-1-2 0,9-14-66,153-249 2749,-159 261-2675,0 1 0,0-1 0,0 1 0,1 0 0,-1 0 0,8-6 0,-11 10-94,1-1 0,0 1 1,-1 0-1,1-1 0,0 1 0,0 0 0,-1-1 1,1 1-1,0 0 0,-1 0 0,1 0 0,0 0 0,0 0 1,0 0-1,-1 0 0,1 0 0,0 0 0,0 0 1,-1 0-1,2 1 0,0-1-9,-1 1-1,0 0 1,0 0 0,1 0-1,-1 0 1,0 0 0,0 0-1,0 0 1,0 1 0,0-1 0,0 0-1,-1 0 1,1 1 0,1 1-1,11 31-216,0 0 0,-3 0 0,10 50 0,6 22-2315,-10-50-455,-7-11-2399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11570,'0'-3'5482,"13"-2"-1265,8-1-2241,30-1-824,17 2-264,17 0-792,6 2-600,-12 3-1304,1 0-913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62 269 14707,'-17'6'1326,"12"-4"-823,1 0-1,-1 0 1,1-1-1,-1 0 1,0 0-1,-5 1 1,10-2-461,-1 0 1,1 0-1,0 0 1,0 0-1,-1 0 0,1 0 1,0-1-1,0 1 1,-1 0-1,1 0 1,0 0-1,0 0 1,-1 0-1,1 0 0,0-1 1,0 1-1,0 0 1,-1 0-1,1 0 1,0-1-1,0 1 0,0 0 1,0 0-1,-1-1 1,1 1-1,0 0 1,0 0-1,0-1 1,0 1-1,0 0 0,0 0 1,0-1-1,0 1 1,0 0-1,0-1 1,7-20 1260,8-14-435,-1 0 1,-1-1-1,7-39 0,-5 21-640,-6 34-177,-8 19-51,-1 1-1,0 0 1,0 0-1,0 0 1,1-1-1,-1 1 1,0 0-1,0 0 0,0 0 1,1 0-1,-1 0 1,0 0-1,0-1 1,1 1-1,-1 0 1,0 0-1,0 0 1,1 0-1,-1 0 1,0 0-1,0 0 1,1 0-1,-1 0 1,0 0-1,0 0 1,1 0-1,-1 0 1,0 1-1,0-1 0,1 0 1,-1 0-1,0 0 1,0 0-1,1 0 1,-1 0-1,0 1 1,0-1-1,3 4-9,0 0 0,-1-1 0,1 1 0,-1 1 0,0-1 0,2 5 0,-4-9 10,15 42-60,-6-17 18,21 41 1,-27-61 25,0 0 1,0 0 0,1 0-1,-1 0 1,1 0-1,0-1 1,0 1-1,1-1 1,-1 0-1,1-1 1,0 1-1,0-1 1,7 4-1,-8-6 10,0 0 0,0 0 0,1 0 0,-1 0 0,0-1 0,1 1 0,-1-1 0,1 0 0,-1 0 0,1-1 0,-1 0 0,0 1 0,1-1 0,-1-1 0,0 1 0,0-1 0,0 1-1,0-1 1,0 0 0,0-1 0,0 1 0,-1-1 0,1 0 0,-1 1 0,0-1 0,0-1 0,4-3 0,7-10 139,0-1 0,-2 0 0,22-38 0,-33 53-105,6-10 64,6-11 361,-8 25-255,-2 15-126,15 179-3000,-12-163 428,3-4-406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36 10930,'30'-36'5297,"-46"66"-1304,5 9-2608,3 1-73,14 4-560,10-7-344,19-12-248,8-6-112,18-19 16,2-3-72,4-13-552,-9-7-392,-19-1-1089,-11 1-343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12931,'17'5'5841,"13"2"-3352,19-1-889,10 2-144,12-6-1056,-1 3-216,-13-4-600,-13-1-688,-25 2-1216</inkml:trace>
  <inkml:trace contextRef="#ctx0" brushRef="#br0" timeOffset="1">4 207 14059,'0'1'5297,"11"2"-3432,13-1-913,32-4-224,15-4-144,17-4-1344,3-1-512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0 381 13347,'26'-35'8647,"2"-28"-6752,-14 31-899,55-151 366,-47 119-1045,-22 63-312,0 1-1,0 0 1,0 0 0,0 0-1,0 0 1,0 0-1,1 0 1,-1 0-1,0-1 1,0 1 0,0 0-1,0 0 1,0 0-1,0 0 1,0 0-1,0 0 1,0 0 0,0 0-1,0-1 1,0 1-1,1 0 1,-1 0-1,0 0 1,0 0 0,0 0-1,0 0 1,0 0-1,0 0 1,0 0-1,1 0 1,-1 0 0,0 0-1,0 0 1,0 0-1,0 0 1,0 0-1,0 0 1,0 0 0,1 0-1,-1 0 1,0 0-1,0 0 1,0 0-1,0 0 1,0 0-1,0 0 1,1 0 0,-1 0-1,0 0 1,0 0-1,0 0 1,0 0-1,0 1 1,0-1 0,0 0-1,0 0 1,0 0-1,0 0 1,1 0-1,-1 0 1,0 0 0,0 0-1,0 1 1,7 13 146,11 36-85,-9-22-44,-5-19-15,-1-1-1,1 1 0,0-1 0,1 0 0,0-1 0,9 12 0,-11-16-5,0 0-1,0-1 1,0 1 0,0-1 0,0 0-1,0 1 1,1-2 0,-1 1-1,1 0 1,0-1 0,-1 1-1,1-1 1,0 0 0,0 0 0,0-1-1,0 1 1,-1-1 0,6 0-1,-1 0 17,0-1 0,0-1 0,-1 1 0,1-1 0,0 0 0,-1-1 0,1 0 0,-1 0 0,0-1 0,0 0 0,0 0 0,-1 0-1,1-1 1,9-9 0,-4 2 181,-1 0 1,0-1-1,0-1 0,-1 0 0,14-28 0,-20 36-19,-2 2 9,-2 6-107,1 10-183,0-1-316,1-1-1,0 0 1,1 0 0,0 0 0,0 0 0,1 0 0,0 0-1,1-1 1,0 0 0,0 0 0,1 0 0,1-1-1,-1 0 1,1 0 0,0-1 0,1 1 0,0-2-1,0 1 1,1-1 0,-1 0 0,1-1 0,1 0-1,-1 0 1,1-1 0,15 5 0,-3-5-139,0-1 0,0 0 1,0-1-1,1-2 0,-1 0 0,23-4 0,-9 1 662,39 3 0,-71 1 104,0-1-1,0 1 1,0-1-1,0 1 0,0 1 1,0-1-1,0 0 0,0 1 1,0 0-1,6 4 0,-9-6-98,0 1 0,0 0-1,0 0 1,0 0-1,-1 0 1,1 0-1,0 0 1,0 0-1,-1 0 1,1 1 0,0-1-1,-1 0 1,1 0-1,-1 1 1,0-1-1,1 0 1,-1 0-1,0 1 1,0-1-1,0 0 1,0 1 0,0-1-1,0 0 1,0 1-1,0-1 1,0 0-1,-1 1 1,1-1-1,0 0 1,-1 1-1,0-1 1,1 0 0,-1 0-1,1 0 1,-1 0-1,-1 2 1,-6 6 305,0 0 1,0-1-1,-1 0 1,0 0-1,0-1 1,0 0-1,-1-1 1,0 0-1,-1-1 1,1 0-1,-1 0 1,0-1-1,0 0 1,-1-1-1,1-1 1,-1 0-1,1 0 1,-1-1-1,-17 0 1,26-2-338,0 1 0,-1-1 0,1 0 0,0 0 0,0 0 1,0 0-1,0 0 0,0-1 0,0 1 0,0-1 1,0 0-1,0 0 0,1 0 0,-1 0 0,1 0 0,0-1 1,-3-3-1,1 1-10,2 1 1,-1-1 0,0 0-1,1-1 1,0 1 0,0 0-1,1-1 1,-1 1-1,0-10 1,1 3-52,0-1 0,1 0 1,1 1-1,0-1 0,1 1 0,0-1 1,0 1-1,7-17 0,-7 23-197,1 0 0,-1 0 0,1 1 0,0-1 0,0 1-1,1 0 1,0 0 0,0 0 0,0 0 0,0 1 0,1 0 0,-1 0 0,1 0 0,0 0 0,1 1-1,-1 0 1,0 0 0,1 0 0,0 1 0,0-1 0,-1 1 0,10-1 0,33-1-2709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59 343 12795,'-7'19'4906,"2"-31"-1346,1-43 151,4 38-3317,1 1 0,2-1-1,-1 1 1,2 0 0,0 0 0,1 0-1,0 0 1,2 1 0,-1 0 0,10-15 0,-11 23-395,0-1 0,0 1 1,1 0-1,0 0 0,0 0 0,0 1 1,1 0-1,0 0 0,0 1 1,1 0-1,-1 0 0,1 0 1,0 1-1,1 1 0,-1-1 0,0 1 1,1 1-1,0-1 0,0 2 1,10-2-1,-16 3-52,0-1 0,0 2 0,0-1-1,0 0 1,0 0 0,0 1 0,0 0 0,2 0 0,-4 0 28,0-1 1,-1 0 0,1 1-1,-1-1 1,1 0-1,-1 1 1,1-1-1,-1 1 1,1-1 0,-1 1-1,1-1 1,-1 1-1,0-1 1,1 1-1,-1 0 1,0-1 0,1 1-1,-1-1 1,0 1-1,0 0 1,0-1-1,1 1 1,-1 0 0,0-1-1,0 1 1,0 0-1,0-1 1,0 1-1,0 0 1,0-1 0,-1 1-1,1 0 1,0-1-1,0 1 1,0 0-1,-1-1 1,1 1 0,0-1-1,-1 1 1,1 0-1,-1-1 1,1 1 0,0-1-1,-1 1 1,0 0-1,-5 6-96,0 1 0,-1-1 0,1-1 0,-1 1 0,0-1-1,-1 0 1,-10 5 0,-65 35-244,45-26 286,9-6 142,22-11 19,1 0 0,-1 0-1,0 0 1,1 1-1,0 0 1,0 0 0,0 1-1,0 0 1,1 0 0,-7 6-1,12-10-59,0 0 1,0-1-1,-1 1 0,1 0 0,0-1 1,0 1-1,0 0 0,-1-1 0,1 1 1,0 0-1,0-1 0,0 1 0,0 0 1,0-1-1,1 1 0,-1 0 1,0-1-1,0 1 0,0 0 0,1-1 1,-1 1-1,0 0 0,0-1 0,1 1 1,-1-1-1,1 1 0,-1-1 0,1 1 1,-1-1-1,1 1 0,-1-1 0,1 1 1,-1-1-1,1 1 0,-1-1 0,1 0 1,0 1-1,-1-1 0,1 0 0,-1 0 1,1 1-1,0-1 0,1 0 0,37 10 312,-34-9-293,63 9-477,92 2 1,-5-10-3187,-75-2 643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8 216 15211,'59'-3'6634,"-72"-38"-2834,-2-6-1919,-3 0-801,5 5-400,5 19-1784,8 10-984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15747,'107'82'6258,"-109"-112"-4154,-3-5-576,7-4-743,0 2-313,-2 16-1064,4 8-729,3 13-1991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1 352 15995,'24'63'6490,"-1"-115"-4090,8-6-279,5-16-393,4 0-496,-2 14-679,-9 6-113,-9 28-232,-4 10-104,-10 17-16,2 12-8,-1 18-56,-2 10-48,-5 14-576,-2 5-377,-6 0-1255,-3 0-649,-6-12-2024</inkml:trace>
  <inkml:trace contextRef="#ctx0" brushRef="#br0" timeOffset="1">12 309 16532,'-5'-4'6841,"5"-3"-4072,13 5-673,23 2-632,20 2-575,18-2-593,12-3-368,4-2-1169,-15-5-599,-28 5-1385,-15 0-520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0:21:1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78 310 11114,'-10'15'574,"0"0"0,2 1 1,-1 0-1,2 0 0,0 1 0,1 0 0,1 1 0,0-1 0,2 1 0,-4 32 0,7-39-531,0 0 0,0 0 0,1 0 0,0 0 0,1 0 1,1 0-1,-1-1 0,2 1 0,-1-1 0,2 0 0,-1 0 0,1 0 0,1 0 0,-1-1 0,2 0 0,-1 0 0,1-1 0,1 0 1,8 8-1,-2-5 3,1 0 0,0-1 0,1-1 1,-1 0-1,2-2 0,0 1 1,-1-2-1,20 5 0,144 25 140,-173-35-180,37 6 9,-1-3 1,0-1 0,1-2 0,0-2-1,-1-2 1,66-12 0,-86 10-14,0-1-1,-1-2 1,0 0 0,0-1 0,-1-1 0,0-1 0,0-1 0,-2-1-1,1 0 1,-2-2 0,0 0 0,0-1 0,25-30 0,-31 30 11,0 0 1,-1-1-1,-1 0 1,0-1-1,-2 0 1,0-1-1,0 1 1,6-32 0,-11 38 51,-1-1 1,-1 1 0,0-1 0,0 0-1,-1 1 1,-1-1 0,0 1 0,-1-1-1,0 1 1,-1-1 0,0 1 0,-1 0-1,-1 0 1,-11-21 0,4 14 61,-1 0 0,0 2 1,-2 0-1,0 0 0,-1 1 1,0 1-1,-2 1 0,1 0 0,-2 2 1,0 0-1,0 0 0,-41-15 0,33 16 2,-1 1 0,1 2 0,-1 1 0,0 1 0,-1 2 0,0 0 1,1 2-1,-1 1 0,-53 6 0,34 3-275,1 3 0,1 2 0,0 1 0,1 3 1,-51 26-1,-53 45-1071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4:1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88 11867,'31'-74'4785,"-29"62"-3212,-7 11-453,-6 3-697,1 2 0,0-1-1,0 1 1,0 0-1,1 1 1,-1 0-1,1 1 1,0 0-1,1 0 1,-9 8-1,7-4-243,0 0 0,0 1-1,1 0 1,0 0 0,1 1-1,-14 25 1,21-35-163,0 1-1,-1-1 1,1 1-1,0 0 1,0 0-1,1-1 1,-1 1 0,1 0-1,-1 0 1,1 0-1,0-1 1,0 1-1,0 0 1,0 0-1,1 0 1,-1 0 0,1 0-1,0-1 1,0 1-1,0 0 1,0-1-1,0 1 1,0 0 0,1-1-1,-1 0 1,1 1-1,0-1 1,0 0-1,-1 0 1,1 0-1,1 0 1,-1 0 0,0 0-1,0-1 1,1 1-1,-1-1 1,1 1-1,3 0 1,5 3 0,0-1 0,1 0 0,-1 0 1,1-2-1,-1 1 0,1-2 0,0 1 0,12-1 0,53-5 171,-72 3-245,0 0 1,0 1-1,-1-1 1,1-1-1,0 1 1,-1-1-1,1 0 1,-1 0-1,0 0 1,0 0-1,1-1 0,-1 0 1,4-4-1,-7-5-1904,-1 10 1365,0-2-1625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5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10722,'-73'3'3248,"64"-1"-452,14 2-583,20 4-803,-25-8-1433,18 5 519,1-1 0,-1-1 0,34 1 0,71 4 742,-18-3-924,-31-12-33,-54 4-300,-1 1 211,0 0 0,0 1 0,25 2 0,-23 0-49,1-2 0,39-5 0,-15 1-71,-10 8-79,-31-2 11,0 0-1,0 0 0,0-1 0,0 0 0,8 0 0,167-19 108,-133 22-118,-35-2 3,0 0-1,0-1 0,15-2 1,142-6 58,-167 8-12,-8-1-362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1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588 218 9386,'-4'-1'252,"0"-1"0,0 1-1,-1-1 1,1 1 0,0 0 0,-1 1 0,1-1-1,0 1 1,-1 0 0,1 0 0,-9 1 0,9 1-152,0-1 1,-1 1 0,1 1 0,0-1 0,0 0 0,0 1-1,1 0 1,-1 0 0,1 0 0,-1 1 0,-2 3 0,-140 129 1402,95-93-681,3 2 1,1 3-1,-49 63 1,85-95-598,1 0 1,0 0 0,0 1-1,2 0 1,0 0-1,1 1 1,1 0-1,1 1 1,0-1-1,2 1 1,0 0-1,1 0 1,0 0-1,2 0 1,3 32-1,1-31-96,0 0 0,1-1 0,2 0 0,0 0-1,1 0 1,0-1 0,2 0 0,0-1-1,1 0 1,1 0 0,0-2 0,1 1 0,24 20-1,1-2 53,2-1 1,1-3-1,2-1 0,52 26 0,-46-29-1,1-2 0,64 21 0,-84-36-132,0-1-1,0-1 1,1-2-1,0-1 1,45 0-1,-8-5-26,-1-2 0,0-4 0,121-27 0,-158 26-50,-2-1 0,1-1 0,-1-2 0,-1-1 0,0-1 0,-1-1 0,-1-2 0,0 0 0,-1-2 0,42-42-1,-36 25 2,-2-2 0,-2-1 0,-1-1 0,-2-1 0,-2-1 0,20-55 0,-26 51 42,-1-1-1,13-82 0,-24 109-15,3-10-3,-2 0 1,-2-1 0,0 1 0,-6-61-1,1 71-22,0 1-1,-2 0 0,0 0 0,-1 1 1,-1-1-1,0 1 0,-2 1 0,0 0 1,-11-17-1,0 6-120,-2 0 0,0 2-1,-2 0 1,-1 2 0,-37-29 0,43 39 67,-1 0 1,0 1-1,-1 1 1,-1 1-1,0 1 1,0 1-1,-1 1 1,-44-9-1,29 12 28,0 2 0,-1 2 0,1 1 0,0 2-1,0 2 1,0 1 0,0 2 0,0 2 0,-43 16-1,12 0-229,2 3-1,1 3 0,2 3 0,-61 43 0,-170 149-2584,165-110 12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89 341 6657,'-26'80'12390,"26"-88"-11194,2-35-440,-2-1 0,-3 0-1,-1 1 1,-2 0 0,-1 0 0,-3 0 0,-24-66 0,50 151 492,-8-19-1259,2 0 1,13 25-1,-15-34-3,2 1 0,0-2 0,0 1 0,1-1 0,17 15-1,-22-23 9,-1 0 0,1 0-1,1-1 1,-1 0 0,1 0-1,-1-1 1,1 0-1,0 0 1,0 0 0,0-1-1,1 0 1,-1 0 0,0-1-1,13 1 1,-17-2 11,-1 0 0,0-1 0,1 1-1,-1-1 1,0 0 0,1 0 0,-1 1 0,0-1 0,0-1 0,0 1 0,0 0 0,0 0 0,0-1 0,0 0-1,0 1 1,0-1 0,-1 0 0,1 1 0,-1-1 0,1 0 0,-1 0 0,0-1 0,1 1 0,-1 0-1,-1 0 1,1 0 0,0-1 0,0 1 0,-1 0 0,1-1 0,-1 1 0,0-4 0,2-9 199,0 0 0,-2 0 0,-1-26 0,1 40-193,-11-76 1456,32 119-903,-9-1-814,8 47-1,3 16-1941,-7-64-377,-2-14-518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14307,'0'6'5401,"0"12"-4024,0 12-401,5 5-200,5 3 56,8-6-240,1-9-64,9-12-288,1-6-152,-1-5-88,3-6-96,-7-4-368,-7-6-192,-3-4-560,-4-4-360,-7-5-801,-1-2-2656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1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72 11562,'3'0'5514,"5"-8"-1730,8 0-1799,12-7-809,6-1-96,11 5-407,-1-2-297,0 16-536,-8-3-465,-8 8-1087,-7-5-800</inkml:trace>
  <inkml:trace contextRef="#ctx0" brushRef="#br0" timeOffset="1">0 249 15187,'8'-1'5105,"23"-4"-4913,11-5-176,12-3-424,6 3-624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32 223 10906,'-16'18'1662,"0"-1"491,25-34-421,0 1-1291,-1 0 0,-1-1 1,-1 1-1,0-1 0,-1-1 1,-1 1-1,0-1 0,-2 1 1,1-21-1,2-1 364,-1 27 58,1 29-459,-3 28-310,4 32-73,-5-72-57,0 0 0,0-1 0,0 1 0,1 0 0,0-1 0,-1 1 0,2-1 0,-1 0 0,0 1 0,1-1 0,0 0 0,4 4 0,-6-7 0,0 0 1,0 0 0,0 0-1,0 0 1,1 0 0,-1 0-1,0 0 1,1-1-1,-1 1 1,0-1 0,1 1-1,-1-1 1,1 1 0,-1-1-1,1 0 1,-1 0-1,1 1 1,-1-1 0,1 0-1,-1-1 1,1 1 0,-1 0-1,2-1 1,0 0-20,0 0 1,0 0 0,0-1-1,-1 1 1,1-1-1,-1 0 1,1 0-1,-1 0 1,1 0-1,2-4 1,2-3-40,0 0 1,-1 0 0,0-1-1,0 1 1,4-12-1,-6 11 95,-1 1 0,0-1-1,-1 0 1,1 0 0,-2-1-1,0 1 1,0-11 0,16 88 622,-13-39-591,-2-16-163,-1 1 0,2 0 0,0-1 0,1 1 0,5 12 0,7-3-1428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11811,'-2'19'4665,"-6"18"-2777,2 2-1040,6 7-248,0-12 16,16-8-288,2-13-104,9-5-184,7-5-32,-3-6-80,2 3-80,-2-6-328,-12-2-184,-4-4-752,-2-2-1169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8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108 248 14795,'0'0'7658,"0"-2"-6602,0 0-488,3-35-456,-10-44-744,4 42-384,-15 3-953,7 8-231</inkml:trace>
  <inkml:trace contextRef="#ctx0" brushRef="#br0" timeOffset="1">21 7 12099,'-21'-6'5105,"73"12"-3169,-6-6-304,7 5-703,-9-5-449,-6 7-392,-3 6-432,-10 6-1281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2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57 12827,'8'-8'5041,"12"1"-3137,9-4-832,8-5-319,11 11-105,-5-3-432,6 6-240,-5 5-864,-16 1-601</inkml:trace>
  <inkml:trace contextRef="#ctx0" brushRef="#br0" timeOffset="1">1 174 12651,'13'0'4793,"6"2"-3049,23-2-1664,9-2-160,12 0-792,-1 6-1217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29 134 11995,'-13'14'738,"-3"1"4735,22-49-82,-2 15-4378,-4 15-819,1 0-1,-1-1 1,1 1-1,0 0 1,0 0-1,1 0 1,-1 0 0,1 0-1,0 0 1,0 0-1,0 0 1,0 1-1,1-1 1,0 1-1,-1 0 1,5-4 0,-5 7-185,-1-1 1,1 1 0,0 0-1,0-1 1,0 1 0,0 0-1,0 0 1,0 0-1,0 0 1,0 1 0,0-1-1,0 0 1,0 1 0,0 0-1,0-1 1,-1 1 0,1 0-1,0 0 1,0 0 0,-1 0-1,1 0 1,2 3 0,42 34-64,-38-31 76,26 27 3,-26-24-20,1-1 0,0-1 0,0 0 0,1 0 0,0 0 0,21 11 0,-37-47 748,4 24-764,-4-11 364,1-1 0,0 0 0,-4-29 1,9 41-418,-1 0 1,1-1 0,0 1 0,1 0-1,-1 0 1,1 0 0,0 0 0,0 0-1,1-5 1,-1 7-119,0 0-1,0 0 0,0 0 1,1 1-1,-1-1 1,0 0-1,1 1 1,-1-1-1,1 1 0,-1-1 1,1 1-1,0 0 1,-1-1-1,1 1 0,0 0 1,0 0-1,0 1 1,0-1-1,2 0 1,22-2-3059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322 344 13539,'-2'-5'5153,"-7"-10"-3681,12-6-1048,-8-6-264,2-3-760,-4 1-536</inkml:trace>
  <inkml:trace contextRef="#ctx0" brushRef="#br0" timeOffset="1">0 66 13059,'24'-7'5409,"33"-6"-3153,7-3-911,6 5-505,-9-1-336,0 6-696,-3 8-472,-6 7-1193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39 11779,'95'33'4216,"-93"-32"-3981,-1-1 0,1 1 0,-1-1 0,1 1 0,-1-1 0,1 1 0,-1 0 0,0 0 0,1 0 0,-1 0 0,0 0 0,0 0 0,0 0 0,0 0 0,1 0 0,-2 0 0,1 1-1,0-1 1,1 3 0,-1-3-120,-1 0-1,0 1 0,0-1 1,0 0-1,0 0 0,-1 0 0,1 0 1,0 1-1,0-1 0,-1 0 1,1 0-1,-1 0 0,1 0 0,-1 0 1,1 0-1,-1 0 0,0 0 1,1 0-1,-3 1 0,-2 3 240,0 0 0,-1 0-1,1-1 1,-1 0 0,-8 5 0,0-2 64,-1 0 1,1-1 0,-1 0 0,0-1 0,-1-1-1,-24 4 1,31-7-325,0 0-1,1 0 1,-1-1 0,0 0-1,0-1 1,1 0 0,-1 0-1,0-1 1,1 0-1,-1-1 1,1 1 0,0-2-1,-10-4 1,15 6-77,1 1 1,-1-1-1,1 1 1,-1-1-1,1 0 1,0 1-1,0-1 0,0 0 1,0-1-1,0 1 1,0 0-1,1 0 0,-1-1 1,1 1-1,0-1 1,-1 0-1,1 1 1,0-1-1,0 0 0,1 0 1,-1 1-1,1-1 1,-1 0-1,1 0 1,0 0-1,0 0 0,0 0 1,1 1-1,-1-1 1,1 0-1,-1 0 1,1 0-1,0 1 0,2-6 1,0 3-13,0 0-1,0 0 1,1 0 0,-1 0 0,1 0 0,0 1 0,1 0-1,-1 0 1,1 0 0,0 0 0,0 1 0,0-1-1,0 1 1,0 1 0,11-5 0,-7 5-185,1-1 1,0 1 0,0 1 0,0 0-1,0 0 1,0 1 0,0 0 0,0 1-1,0 0 1,0 0 0,0 1 0,0 1-1,-1 0 1,1 0 0,-1 1 0,1 0-1,-1 0 1,-1 1 0,1 0 0,-1 1-1,11 8 1,10 22-2792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04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14203,'0'0'5729,"26"-3"-3664,26-5-673,52-7-112,37-1-31,84 1-17,35 0-120,70 6-552,13 4-112,6 5-136,-22-4-288,-70 3-184,-38 2-112,-105-5-728,-36 2-408,-57 4-761,-31-6-391,-37 8-953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53 16804,'-42'-52'6665,"38"52"-4096,1 1-2081,0 1-296,1-2-544,1 0-441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13579,'-13'17'5657,"-7"14"-3064,4 21-1537,6 8-104,10-6-160,5-5-64,16-13-343,5-12-153,17-3-168,2-13-80,2-8-465,-3-6-303,-8-15-576,-5 1-320,-7-6-881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32 12891,'16'-2'5593,"7"-8"-2792,14-3-1697,6 8-112,-1 4-552,-2 2-232,-12 12-592,-12-6-496,-22 4-1257,-12 2-1655</inkml:trace>
  <inkml:trace contextRef="#ctx0" brushRef="#br0" timeOffset="1">0 176 13099,'20'0'5345,"14"-3"-3329,23 3-1287,8 0-177,-5 0-1545,-10 5-671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13163,'-5'0'10098,"4"0"-9266,-1 0-304,0 0-800,1 0-688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6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289 123 12347,'20'-84'4107,"-20"82"-3910,1 0-1,-1 0 1,0 0-1,0 0 1,0 0-1,0 0 1,0 0-1,0 0 1,-1 0-1,1 0 1,-1-3-1,0 4-129,1 0 0,-1 1 0,1-1 0,-1 0 0,1 1 0,-1-1 0,1 1 0,-1-1-1,1 1 1,-1-1 0,0 1 0,1-1 0,-1 1 0,0-1 0,1 1 0,-1 0 0,0-1 0,1 1 0,-2 0 0,-1-1 90,0 1 0,1 0 1,-1 0-1,0 0 1,0 0-1,0 1 1,1-1-1,-1 1 0,-4 1 1,6-2-57,-9 4 178,1 0 0,-1 0 0,1 1 0,-1 0 0,2 0 0,-1 1 0,0 1 0,-14 13 0,-2 7 11,-27 34 0,44-51-200,-4 4-18,1 1 0,0 0 0,1 1 0,0 0 0,-8 21 0,16-34-74,1 1-1,0-1 0,0 0 0,0 1 1,1-1-1,-1 0 0,1 1 1,-1-1-1,1 1 0,0-1 0,1 1 1,-1-1-1,0 0 0,1 1 0,0-1 1,0 1-1,0-1 0,0 0 1,0 0-1,1 0 0,0 0 0,-1 0 1,1 0-1,0 0 0,1 0 1,-1-1-1,0 1 0,1-1 0,-1 1 1,1-1-1,0 0 0,0 0 1,0 0-1,0-1 0,5 3 0,5 2-236,0-1-1,0-1 0,0 0 1,0 0-1,1-2 0,-1 1 1,1-2-1,0 0 1,0-1-1,-1 0 0,1-1 1,0 0-1,-1-1 0,1-1 1,-1 0-1,1-1 0,16-7 1,2-2-879,-1-2 1,0-2 0,-1 0 0,-1-2 0,45-39-1,-32 29 1886,-35 25-547,0 0 1,-1 0-1,1-1 1,-1 0-1,-1 0 1,1 0-1,0-1 1,5-7-1,-8 9-23,0 0 1,-1 0-1,1 0 0,-1 0 1,0-1-1,0 1 1,-1 0-1,3-9 0,-4 13-161,0-1-1,0 0 0,0 1 1,0-1-1,0 0 1,0 1-1,-1-1 0,1 0 1,0 1-1,0-1 1,0 0-1,-1 1 0,1-1 1,0 1-1,0-1 1,-1 1-1,1-1 0,-1 0 1,1 1-1,0-1 0,-1 1 1,1 0-1,-1-1 1,0 0-1,-1 0-65,0 1-1,0-1 1,1 1-1,-1-1 1,0 1-1,0-1 1,0 1 0,0 0-1,0 0 1,0 0-1,0 0 1,-2 1-1,-4 1-503,1 0-3074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9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261 137 13331,'-7'4'5417,"-17"5"-3425,-12 1-295,-3 0-377,-3 0-224,5-10-304,9-10-87,4-16-337,6-10-160,13 0-296,6 2-256,17 16-360,2 2-201,6 13-559,5 8-184,1 9-865,10 7-2128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7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301 107 11570,'6'-2'376,"5"0"250,-1-1 1,0 0-1,0-1 0,0 0 0,-1-1 0,1 0 0,-1 0 1,0-1-1,11-10 0,-19 16-553,0-1 1,-1 0-1,1 1 0,0-1 1,-1 1-1,1-1 1,-1 0-1,1 0 0,-1 1 1,0-1-1,1 0 1,-1 0-1,0 1 0,1-1 1,-1 0-1,0 0 0,0 0 1,0 0-1,0 1 1,0-1-1,0 0 0,0 0 1,0 0-1,0 0 1,0 1-1,0-1 0,0 0 1,-1 0-1,1 0 1,0 1-1,-1-1 0,1 0 1,0 0-1,-1 1 0,1-1 1,-1 0-1,1 1 1,-1-1-1,0 0 0,1 1 1,-1-1-1,-1 0 1,-1-1 210,0-1 1,-1 1-1,1 1 1,-1-1 0,1 0-1,-1 1 1,0 0 0,-7-2-1,-2 2-67,0 0 0,1 0 1,-1 2-1,0-1 0,0 2 0,0-1 0,1 2 1,-1 0-1,1 0 0,-1 1 0,1 1 0,-18 9 1,12-4-131,1 0 1,0 2 0,1-1-1,0 2 1,1 0 0,0 1-1,-17 22 1,26-29-96,1 0 0,0 0 0,0 1 0,1 0 0,0 0 0,0 0 0,1 1 0,-5 15 0,7-19-40,0-1 0,1 1 0,-1-1 0,1 1 0,0 0 1,1-1-1,-1 1 0,1-1 0,0 1 0,0-1 0,0 0 0,0 1 0,1-1 1,0 0-1,0 0 0,0 0 0,0 0 0,1 0 0,3 4 0,2 1-176,1-1-1,1 0 0,-1 0 1,1-1-1,0 0 0,1-1 1,-1 0-1,1-1 0,1 0 0,-1-1 1,1 0-1,-1-1 0,24 4 1,-6-3-207,1 0 1,1-3 0,-1 0-1,44-6 1,-62 4 414,1 0 0,-1-2-1,1 1 1,-1-1 0,0-1-1,0 0 1,0-1 0,-1-1-1,1 1 1,-1-2 0,0 1-1,12-12 1,-1 1 242,0 1-1,37-20 0,-53 33-152,0-1 0,0 2 0,1-1 0,-1 1 0,1 0-1,0 0 1,-1 0 0,1 1 0,0 0 0,0 1 0,0 0-1,-1 0 1,1 0 0,0 1 0,13 2 0,-19-3-30,0 1 0,0-1 1,0 0-1,-1 0 0,1 1 1,0-1-1,0 1 0,0-1 0,-1 0 1,1 1-1,0-1 0,-1 1 1,1 0-1,0-1 0,-1 1 1,1 0-1,-1-1 0,1 1 0,-1 0 1,1 0-1,-1-1 0,1 1 1,-1 0-1,0 0 0,0 0 0,1-1 1,-1 1-1,0 0 0,0 0 1,0 0-1,0 0 0,0 0 0,0 0 1,0-1-1,0 1 0,0 0 1,0 0-1,0 0 0,-1 0 1,1 0-1,0-1 0,-1 1 0,1 0 1,-1 0-1,1 0 0,-1-1 1,1 1-1,-1 0 0,1-1 0,-1 1 1,0 0-1,1-1 0,-2 1 1,-1 3 140,-1 0 1,0-1 0,1 1-1,-1-1 1,0 0-1,-1-1 1,1 1 0,-8 3-1,10-5-110,-1 0 0,0 0 1,0 0-1,0 0 0,-1-1 0,1 1 0,0-1 0,0 0 0,0 0 0,0 0 0,0 0 0,0 0 0,0-1 0,-1 0 0,1 1 0,0-1 0,0 0 0,-5-3 0,6 2-23,0 0-1,-1 0 1,1 0-1,0 0 1,0 0-1,0-1 1,0 1 0,1-1-1,-1 1 1,1-1-1,-1 0 1,1 0-1,0 0 1,0 0-1,-1-5 1,0-1-16,1 0 0,0 0 1,1 0-1,0 0 0,0 0 0,1 0 0,0 0 0,1 0 1,0 0-1,0 0 0,7-14 0,-6 17-64,0 0 0,0 0 0,1 0 0,0 1 0,0 0 0,0 0 0,1 0 0,0 0 0,0 1 0,0-1 0,0 1 0,9-4 0,-11 6-96,-1 1 1,1 0-1,0 0 1,-1 0-1,1 0 0,0 0 1,0 1-1,-1-1 1,1 1-1,0 0 1,0 0-1,0 0 0,0 0 1,-1 0-1,1 1 1,0-1-1,0 1 0,0 0 1,-1 0-1,1 0 1,0 0-1,-1 0 0,1 1 1,-1-1-1,0 1 1,1-1-1,-1 1 0,0 0 1,0 0-1,4 4 1,16 24-2534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4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120 423 10402,'19'-4'544,"1"-1"0,-1-1 0,0-1 0,-1 0 0,0-2 0,0 0-1,0-1 1,-1 0 0,-1-2 0,30-25 0,-14 7-315,-2-2-1,0-1 1,42-64 0,-62 83-18,-1 0 0,0-1 0,-1-1 1,9-23-1,-17 38-191,0 1 0,0 0 0,1-1 0,-1 1 0,0-1 0,0 1 0,0-1 0,0 1 0,1-1 0,-1 1 0,0-1 0,0 1 0,0-1 0,0 1 0,0-1 0,0 1 0,0-1 0,0 1 0,0-1 0,-1 1 1,1-1-1,0 1 0,0 0 0,0-1 0,0 1 0,-1-1 0,1 1 0,0-1 0,-1 1 0,1 0 0,0-1 0,-1 1 0,1 0 0,0-1 0,-1 1 0,1 0 0,-1-1 0,0 1 12,0 0 1,-1 0-1,1 0 0,0 1 0,0-1 1,0 0-1,0 0 0,0 1 1,0-1-1,0 1 0,0-1 0,0 1 1,0-1-1,0 1 0,-2 1 1,-8 8 57,0 0 1,1 0 0,0 1 0,1 0 0,0 1-1,-11 20 1,-40 84-71,56-109-19,-131 338-570,38-87-179,94-250 725,-24 57-102,-2-2 1,-53 85-1,66-129 326,9-16 103,7-5-273,-1 0 0,1 0 1,0 0-1,0 0 0,0 0 1,0 0-1,0 0 0,1 0 1,-1 0-1,0 0 0,1 0 1,1-2-1,4-16 118,2 0 1,0 1-1,1 0 0,1 0 0,14-19 0,69-82 757,47-18 183,-17 18-799,36-50-194,-158 169-101,-1 1 1,0 0 0,0-1 0,0 1-1,1-1 1,-1 1 0,0 0 0,0-1-1,1 1 1,-1 0 0,0-1 0,1 1-1,-1 0 1,0-1 0,1 1 0,-1 0 0,1 0-1,-1-1 1,0 1 0,1 0 0,-1 0-1,1 0 1,-1 0 0,1 0 0,-1-1-1,1 1 1,-1 0 0,1 0 0,-1 0-1,0 0 1,1 0 0,-1 1 0,1-1 0,-1 0-1,1 0 1,-1 0 0,1 0 0,-1 0-1,0 1 1,1-1 0,-1 0 0,1 0-1,-1 1 1,0-1 0,1 0 0,-1 0-1,0 1 1,1-1 0,-1 1 0,0-1-1,1 0 1,-1 1 0,0-1 0,0 0 0,0 1-1,1-1 1,-1 1 0,0-1 0,0 1-1,0-1 1,0 1 0,0-1 0,0 1-1,0-1 1,0 0 0,0 1 0,0-1-1,0 2 1,1 47-32,-1-28 35,0-20 2,0 7 3,1 0-1,0 0 1,1 0-1,5 16 1,-7-23-6,1 0 1,-1 1-1,1-1 1,-1 0-1,1 1 0,0-1 1,0 0-1,-1 0 1,1 0-1,0 0 0,0 0 1,0 0-1,0 0 1,1 0-1,-1 0 0,0-1 1,0 1-1,0 0 1,1-1-1,-1 1 1,0-1-1,1 1 0,-1-1 1,0 0-1,1 1 1,-1-1-1,1 0 0,-1 0 1,0 0-1,1 0 1,-1 0-1,1 0 0,-1 0 1,0-1-1,1 1 1,2-2-1,2 0 18,0-1-1,0 0 1,0-1 0,0 1 0,-1-1-1,1-1 1,-1 1 0,10-11-1,37-49 204,-24 29 3,42-42 1507,-70 77-1710,0 0 0,1 0 0,-1 0 0,0-1 0,1 1 0,-1 0-1,0 0 1,1 0 0,-1 1 0,0-1 0,0 0 0,1 0 0,-1 0-1,0 0 1,1 0 0,-1 0 0,0 0 0,0 0 0,1 0 0,-1 1 0,0-1-1,0 0 1,1 0 0,-1 0 0,0 1 0,0-1 0,0 0 0,1 0 0,-1 1-1,0-1 1,0 0 0,0 0 0,0 1 0,0-1 0,1 0 0,-1 1-1,0-1 1,0 0 0,0 0 0,0 1 0,0-1 0,0 0 0,0 1 0,8 21-78,-5-12 49,1-1-344,1 0 1,-1 0 0,2-1-1,-1 1 1,1-1-1,0 0 1,1-1 0,9 9-1,13 2-2160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18 264 12619,'-16'-44'4021,"16"44"-3975,-1 0 1,1-1 0,0 1-1,0 0 1,0 0 0,0-1-1,0 1 1,0 0 0,0 0-1,0-1 1,0 1 0,0 0 0,0 0-1,0-1 1,0 1 0,0 0-1,0-1 1,0 1 0,0 0-1,0 0 1,0 0 0,1-1-1,-1 1 1,0 0 0,0 0-1,0-1 1,0 1 0,0 0 0,1 0-1,-1 0 1,0-1 0,0 1-1,0 0 1,1 0 0,-1 0-1,0 0 1,0 0 0,0-1-1,1 1 1,-1 0 0,0 0 0,0 0-1,1 0 1,-1 0 0,0 0-1,1 0 1,-1 0 0,0 0-1,0 0 1,1 0 0,15 2 246,-13-2 7,18 1 237,-1-1 0,40-6 0,-1 0-361,-49 6-80,-15 2-59,-11 5-93,2 3 35,0 1 0,1 0 0,0 1 0,1 0 0,1 1 1,0 0-1,0 1 0,1 0 0,1 1 0,0 0 0,-7 18 0,15-31 15,0 0-1,0 0 0,0 0 1,1 0-1,-1 1 1,0-1-1,1 0 1,-1 0-1,1 1 0,0-1 1,0 0-1,0 0 1,0 1-1,0-1 1,0 0-1,1 1 0,-1-1 1,1 0-1,0 0 1,-1 0-1,1 1 1,0-1-1,0 0 0,0 0 1,1 0-1,1 2 1,-1-2 0,1-1 1,-1 1 0,0-1 0,1 0-1,-1 0 1,1 0 0,0 0 0,-1-1-1,1 1 1,-1-1 0,1 1-1,0-1 1,0 0 0,-1 0 0,1 0-1,0 0 1,-1-1 0,1 1 0,0-1-1,-1 0 1,4-1 0,31-12 66,-2-1 0,0-2 1,54-35-1,-44 25 85,-5 3 115,64-51 0,-85 59-206,-2 0 0,0-1-1,-1-1 1,-1 0 0,17-27-1,-14 18-34,16-31 48,-29 45-52,-9 14-39,-14 21-74,10-10 53,-4 4 16,0 0-1,2 1 0,0 1 0,1-1 1,1 2-1,0-1 0,2 1 1,-7 27-1,10-30 40,0 0 1,1 0-1,1 0 1,0 0-1,1 0 1,0 0-1,2 0 1,0-1-1,1 1 1,9 30-1,-11-42 16,1 0 0,-1 0 0,1 0 0,0-1 0,0 1 0,0 0 0,1-1 0,0 0 0,-1 0 0,1 0 0,0 0 0,0 0-1,0 0 1,1-1 0,-1 1 0,1-1 0,5 3 0,-6-4 26,1 0-1,0 0 1,0-1 0,-1 1-1,1-1 1,0 0-1,0 1 1,0-2 0,0 1-1,0 0 1,-1-1-1,1 0 1,0 0 0,0 0-1,-1 0 1,1-1-1,-1 1 1,5-3 0,11-8 303,-1-1 1,0-1 0,0 0-1,15-18 1,6-4 518,-38 35-848,0 0 0,0 0 0,1 0 0,-1 0 0,0 0 0,0 0 0,0 0 0,1 0 0,-1 1 0,1-1 0,-1 1 0,0-1 1,1 1-1,-1-1 0,1 1 0,-1 0 0,1 0 0,-1-1 0,1 1 0,-1 0 0,1 1 0,-1-1 0,1 0 0,-1 0 0,1 1 0,-1-1 1,1 0-1,-1 1 0,0 0 0,1-1 0,-1 1 0,0 0 0,1 0 0,0 1 0,4 3-2,-1 1 0,0 0 0,0 0 0,-1 0 0,7 13 0,6 8 29,-12-20-70,1-1 1,0 0-1,0 0 1,0 0-1,0-1 1,1 0-1,0 0 1,0-1-1,0 1 1,1-2 0,0 1-1,9 3 1,-12-6-62,1 0 1,-1 0 0,0 0-1,0-1 1,0 0 0,1 1-1,-1-2 1,0 1 0,1-1-1,-1 0 1,0 0 0,0 0-1,0-1 1,0 1-1,0-1 1,0-1 0,-1 1-1,1-1 1,-1 1 0,1-1-1,3-4 1,0 0-325,-1 1-1,0-2 1,-1 1 0,0-1-1,0 0 1,0 0-1,-1 0 1,-1-1 0,1 0-1,-1 0 1,-1 0-1,1 0 1,-2-1 0,1 0-1,1-13 1,-4 16 205,1 1 1,-1 0-1,0-1 0,-1 1 1,0 0-1,0 0 0,0-1 0,-1 1 1,1 0-1,-2 0 0,1 0 1,-1 1-1,-4-9 0,4 9 316,-1 1 0,0-1 0,0 1-1,0 0 1,0 0 0,-1 0 0,1 0-1,-1 1 1,-10-6 0,8 4 4482,18 8-2883,21 4-376,-7-5-1505,1-2 0,0 0 0,0-2-1,37-7 1,1-5-1222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3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351 37 10562,'4'1'619,"1"1"0,-1-1 0,0 1 0,0 0 0,0 0 0,0 1 0,-1-1 0,1 1-1,0 0 1,-1 0 0,0 0 0,0 0 0,3 5 0,-2-3-304,-1 0 0,0 1 0,0-1 0,0 1 0,-1 0 0,0 0 0,0 0 0,2 11 1,-3-8-232,0 0 0,-1 0 1,0 0-1,0 0 1,-1 0-1,0 0 1,0 0-1,-1 0 1,0-1-1,-1 1 1,0 0-1,0-1 1,-6 10-1,3-9 51,0 0 0,-1 0-1,0 0 1,-1-1 0,1 0 0,-2-1 0,1 1-1,-1-2 1,0 1 0,-1-1 0,1-1 0,-1 1 0,0-2-1,-17 6 1,19-7-36,0-1 1,-1 0-1,1 0 0,-1-1 0,1-1 0,0 1 1,-1-1-1,1 0 0,-1-1 0,1 0 0,-1-1 1,1 0-1,0 0 0,0 0 0,0-1 0,0 0 1,0-1-1,0 0 0,-12-9 0,12 6-61,0 0-1,0-1 1,1 0-1,0-1 0,1 1 1,0-1-1,0-1 1,1 1-1,0-1 1,1 0-1,0 0 1,0 0-1,1 0 1,1-1-1,-1 0 1,2 1-1,-1-16 0,1 18-34,1 0 0,1-1-1,-1 1 1,1 0-1,1 0 1,0 0 0,0 0-1,0 1 1,1-1-1,6-11 1,-6 13-19,0 1 0,1 0 0,0 0 0,0 1 0,0-1 0,0 1 0,1 0 0,-1 0 0,1 1 0,0-1 0,1 1 0,-1 0 0,0 0 0,1 1 0,7-3 0,-7 3-73,0 1-1,0-1 1,0 1 0,0 0 0,0 1 0,0 0-1,0 0 1,0 0 0,0 0 0,0 1-1,0 0 1,0 1 0,0-1 0,0 1 0,0 0-1,-1 0 1,1 1 0,5 3 0,-3 0-302,1 0 1,-1 0 0,0 1-1,0 0 1,-1 1 0,0 0-1,0 0 1,-1 0 0,10 18-1,13 36-2896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3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1 9058,'-50'86'5233,"43"-96"120,-4-1-4025,19 1-231,5 5-217,0 4 24,12 12 24,1 7-80,6 13-359,-1 8-153,8 1-448,-6-1-384,-6-13-441,-7-6-415,-7-20-720,3-8-169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4.2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541 202 23165,'11'3'-48,"2"-3"72,11 0-24,1-5-232,-4-10-328,-3 2-656,-4-6-433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4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0 13443,'13'3'5697,"22"1"-3152,4 0-945,6 1-720,-3-3-432,-1 0-704,-9-1-392,-10 4-1176,-8 2 111</inkml:trace>
  <inkml:trace contextRef="#ctx0" brushRef="#br0" timeOffset="1">1 226 15435,'16'-3'5874,"13"-7"-4170,12 3-896,3 3-464,-1 4-176,0 8-400,-9-3-416,-3 3-984,-5-2-529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5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0 11234,'-3'2'5210,"-9"3"-1914,-4 3-2408,6 7-207,-6 7-81,-2 6 112,12 17 64,-6-6-40,12 10-280,5 0-176,10-7-152,6 2-104,5-13-360,10-7-368,1-11-808,2-9-537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6.1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55 254 11939,'-52'9'4334,"51"-9"-4300,1 0 0,0 0 0,0 0 0,0 0 1,0 0-1,0 0 0,0 0 0,0 0 0,-1 0 0,1 0 1,0 0-1,0 0 0,0 1 0,0-1 0,0 0 0,0 0 1,0 0-1,0 0 0,0 0 0,-1 0 0,1 0 0,0 0 1,0 1-1,0-1 0,0 0 0,0 0 0,0 0 0,0 0 0,0 0 1,0 0-1,0 1 0,0-1 0,0 0 0,0 0 0,0 0 1,0 0-1,0 0 0,0 0 0,0 1 0,0-1 0,0 0 1,0 0-1,0 0 0,0 0 0,0 0 0,1 0 0,-1 0 1,0 1-1,0-1 0,0 0 0,0 0 0,0 0 0,9 8 774,17 6-118,-24-13-567,22 11 315,1-1 0,1-1 1,33 8-1,-43-14-393,-1-1 1,1-1 0,0 0-1,1-1 1,-1 0 0,28-3 0,-42 2-40,-1 0 0,0 0 0,1 0 0,-1-1 0,0 1 0,1 0 1,-1 0-1,0-1 0,1 1 0,-1-1 0,0 1 0,1-1 0,-1 1 1,0-1-1,0 0 0,0 0 0,0 0 0,0 0 0,0 1 0,0-1 1,0 0-1,0-1 0,0 1 0,0 0 0,-1 0 0,1 0 0,0 0 1,-1-1-1,1 1 0,-1 0 0,1-1 0,-1 1 0,0 0 0,0-1 0,1 1 1,-1 0-1,0-1 0,0 1 0,0 0 0,-1-1 0,1 1 0,0 0 1,0-1-1,-1 1 0,0-2 0,-2-6 55,-1 1 0,0 0 0,-1 0 0,0 0 0,-7-9 0,7 10 1,-47-54 711,42 51-520,0 0 0,1 0 0,0-1-1,1 0 1,0 0 0,1-1-1,0 0 1,-8-21 0,14 31-242,1 0 0,0 0 0,-1 0 0,1 0 0,0 0 0,0 0 0,0 0 0,1 0 0,-1 0 0,0 0 0,1 0 0,-1 1 0,1-1 0,0 0 0,-1 0-1,1 0 1,0 1 0,0-1 0,0 0 0,0 1 0,1-1 0,-1 1 0,0-1 0,1 1 0,-1 0 0,1-1 0,-1 1 0,1 0 0,-1 0 0,1 0 0,0 0 0,0 0 0,-1 1 0,1-1 0,0 1 0,0-1 0,2 0 0,3 0-114,-1-1 0,0 1 0,1 0 0,-1 1 0,1-1 1,-1 1-1,1 1 0,-1-1 0,0 1 0,8 2 0,23 13-1297,-5 3-415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6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1 101 14019,'49'67'5089,"-40"-75"-4169,-1-4-472,-1-10-368,-4-1-56,-3-8-520,-5-5-384,-6 0-1360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13323,'56'18'3173,"-36"-13"-1359,-17-6 1579,-6-2-3207,0 0-1,0 0 0,0 0 0,0 0 1,1 0-1,-1-1 0,1 1 1,0-1-1,0 0 0,0 1 1,0-1-1,1 0 0,-1 0 0,1 0 1,0 0-1,1-1 0,-1 1 1,1 0-1,-1 0 0,1 0 0,0-1 1,1 1-1,-1 0 0,1 0 1,0 0-1,0 0 0,3-8 1,-2 8-177,0-1 1,0 1-1,0-1 1,1 1-1,0 0 1,0 0-1,0 0 1,1 0-1,-1 0 1,1 1 0,0 0-1,0 0 1,0 0-1,0 0 1,0 0-1,1 1 1,0 0-1,-1 0 1,1 0-1,0 1 1,0-1 0,9 0-1,-6 1-42,-1 1 0,1 0-1,0 1 1,-1-1 0,1 1 0,-1 1 0,8 2-1,-13-4 10,-1 1-1,1-1 0,-1 0 0,1 1 1,-1 0-1,1-1 0,-1 1 0,1 0 1,-1 0-1,0-1 0,1 1 0,-1 0 1,0 1-1,0-1 0,0 0 0,1 0 0,-1 0 1,-1 1-1,1-1 0,0 0 0,0 1 1,0-1-1,-1 1 0,1-1 0,-1 1 1,1-1-1,-1 1 0,0-1 0,1 1 0,-1 0 1,0-1-1,0 1 0,0-1 0,0 1 1,0 0-1,-1-1 0,1 1 0,0-1 1,-2 4-1,-1 1-5,-1-1 0,1 1 0,-1 0 0,-1-1 0,1 0 1,-1 0-1,0 0 0,0-1 0,0 1 0,0-1 0,-11 5 0,-21 21 294,36-30-255,1 0 0,0 0 0,0 0-1,0 1 1,-1-1 0,1 0 0,0 0 0,0 0-1,0 1 1,0-1 0,0 0 0,0 0 0,0 1-1,-1-1 1,1 0 0,0 1 0,0-1 0,0 0-1,0 0 1,0 1 0,0-1 0,0 0 0,0 0 0,0 1-1,0-1 1,0 0 0,1 0 0,-1 1 0,0-1-1,0 0 1,0 0 0,0 1 0,0-1 0,0 0-1,1 0 1,-1 1 0,0-1 0,0 0 0,0 0-1,1 0 1,-1 1 0,0-1 0,0 0 0,0 0-1,1 0 1,-1 0 0,0 0 0,1 1 0,13 4 232,-12-4-219,32 11 198,-22-7-254,0-1 1,0 0-1,1-1 1,24 4-1,10-7-2312,-19 0 118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6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15491,'24'0'5369,"31"0"-4944,5 2-185,12-2-288,-1-2-304,9 7-761,-10 10-535</inkml:trace>
  <inkml:trace contextRef="#ctx0" brushRef="#br0" timeOffset="1">654 182 8786,'15'13'1312,"-12"-11"-1064,-1 1-1,0-1 1,0 0-1,1 0 0,0 0 1,-1 0-1,1-1 1,0 1-1,0-1 0,-1 1 1,1-1-1,0 0 1,1 0-1,-1-1 0,0 1 1,0 0-1,0-1 1,0 0-1,0 0 1,6 0-1,1-2 522,1 2 0,-1-1 0,0 1 0,13 2 0,-21-2-595,1 1 0,0-1 0,0 1 0,-1 0 0,1 0 0,-1 0 0,1 0 0,-1 0 0,4 3 0,-5-3-96,0 0 0,0 0 0,0-1 1,-1 1-1,1 0 0,0 0 0,-1 0 0,1 0 0,0 0 0,-1 0 0,0 0 0,1 0 0,-1 0 0,0 0 0,1 0 0,-1 1 0,0-1 0,0 0 1,0 0-1,0 0 0,0 0 0,0 0 0,0 2 0,-1 0 21,0 0 0,0-1 1,0 0-1,0 1 0,-1-1 0,1 0 1,-1 1-1,1-1 0,-1 0 0,0 0 1,0 0-1,0-1 0,0 1 0,0 0 0,0-1 1,0 1-1,-5 2 0,-43 16 966,41-17-884,0-1-1,-1 0 0,1-1 1,0 0-1,0 0 1,-1-1-1,1 0 1,0-1-1,-1 0 0,1-1 1,0 0-1,0 0 1,0 0-1,0-1 1,1-1-1,-10-4 0,14 5-144,0 1 0,0 0 0,0-1-1,1 0 1,-1 0 0,1 0-1,0-1 1,-1 1 0,2-1-1,-1 1 1,0-1 0,1 0-1,-1 0 1,1 0 0,0-1 0,1 1-1,-1 0 1,1-1 0,0 1-1,0-1 1,0 1 0,0-1-1,1 0 1,0 1 0,0-1 0,0 1-1,1-1 1,-1 0 0,1 1-1,0-1 1,1 1 0,-1-1-1,4-7 1,-2 7-32,0 0-1,1 0 1,-1 0-1,1 0 1,0 1-1,0 0 1,0-1-1,1 2 1,-1-1-1,1 0 1,0 1-1,0 0 1,1 0-1,-1 1 1,0-1-1,1 1 1,-1 0-1,1 1 1,0-1 0,0 1-1,0 0 1,0 0-1,8 1 1,-8-1-202,0 1 0,0 0 0,0 0 1,0 0-1,0 1 0,0 0 0,0 0 1,0 1-1,0-1 0,0 1 1,-1 1-1,1-1 0,-1 1 0,0 0 1,1 0-1,-1 0 0,0 1 0,-1 0 1,1 0-1,-1 0 0,0 0 1,0 1-1,5 6 0,2 24-5494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6:57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9826,'8'16'7148,"-5"5"-4653,-7 25-2582,3-34 951,-1 6-635,-1 2 114,1 1-1,1 0 1,1 0 0,4 35-1,-4-51-281,1 0-1,1 1 0,-1-1 0,1-1 0,0 1 0,0 0 0,0 0 0,1-1 0,-1 1 0,1-1 0,0 0 0,1 0 0,-1 0 1,1 0-1,-1 0 0,1-1 0,0 0 0,1 1 0,-1-2 0,0 1 0,1 0 0,0-1 0,-1 0 0,8 2 0,-7-2-17,1 0-1,0-1 1,0 1-1,-1-1 0,1-1 1,0 1-1,0-1 1,0 0-1,0 0 0,-1-1 1,1 0-1,0 0 0,0 0 1,-1-1-1,1 0 1,0 0-1,-1 0 0,0-1 1,0 1-1,0-1 1,0 0-1,0-1 0,7-5 1,-4-1-15,1 1 0,-1-1 0,-1 0 0,0-1 0,0 0 0,-1 0 0,0 0 0,-1-1 0,7-22 0,-8 22-80,3-7-197,-1-1 0,-1 1 0,-1-1-1,-1 0 1,2-27 0,-6 24-1483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41 13723,'-35'-41'5777,"48"43"-3192,13 3-1145,3 0-576,2 3-368,-4-5-456,0 0-464,-5 2-1256,-5-5-657</inkml:trace>
  <inkml:trace contextRef="#ctx0" brushRef="#br0" timeOffset="1">0 113 13931,'3'1'5945,"10"-1"-2984,12 2-1689,1-2-112,8 1-375,-5 1-113,-1 1-432,3 1-208,0-1-1128,1 2-809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135 130 11915,'80'-90'4402,"-78"89"-4107,0-1 1,-1 0 0,1 0-1,-1 0 1,1 0 0,-1 0-1,0-1 1,0 1 0,0 0-1,0-1 1,1-3-1,-2 6-236,0-1 0,0 1 0,0-1-1,0 1 1,0-1 0,-1 1 0,1 0-1,0-1 1,0 1 0,0-1 0,0 1-1,-1 0 1,1-1 0,0 1 0,0-1-1,-1 1 1,1 0 0,0-1 0,-1 1-1,1 0 1,0 0 0,-1-1 0,1 1 0,-1 0-1,1 0 1,0 0 0,-1-1 0,1 1-1,-1 0 1,1 0 0,0 0 0,-1 0-1,1 0 1,-1 0 0,-4 0 253,0 0 0,1 0 1,-1 0-1,0 1 0,1-1 0,-7 3 0,-2 1-66,-1 1-1,1 0 1,0 1-1,0 1 0,1 0 1,-12 9-1,16-11-226,1 0 0,0 1-1,1 0 1,-1 0 0,1 1-1,0 0 1,1 0 0,0 0-1,0 0 1,0 1 0,-3 9-1,7-15-45,0-1 0,1 1 0,-1 0 0,0 0 0,1 0 0,-1 1-1,1-1 1,0 0 0,0 0 0,-1 0 0,1 0 0,1 0 0,-1 0 0,0 0-1,0 0 1,1 1 0,0-1 0,-1 0 0,1 0 0,0-1 0,0 1 0,0 0-1,0 0 1,0 0 0,0 0 0,0-1 0,1 1 0,-1-1 0,1 1 0,-1-1-1,1 1 1,0-1 0,-1 0 0,1 0 0,0 0 0,0 0 0,0 0 0,0 0-1,0 0 1,0-1 0,0 1 0,0-1 0,4 1 0,5 1-266,-1-1 0,1 0 0,-1 0 0,1-1 0,0-1 0,-1 1 0,16-5 0,-16 2-415,0 0 0,0-1 0,0 0 0,-1-1 0,0 0 0,16-12 0,-3 3-1276,1 2-888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60 13715,'1'-14'1304,"-3"-16"1645,-3 26-1499,-6 12 88,-179 197 1207,185-200-2727,-1 1 0,1 0 0,0 1 0,0-1 0,-7 15 0,12-21-17,0-1-1,0 1 1,0 0-1,1 0 1,-1 0-1,0 0 0,0-1 1,0 1-1,0 0 1,1 0-1,-1 0 1,0 0-1,0 0 1,0 0-1,1 0 1,-1-1-1,0 1 1,0 0-1,1 0 1,-1 0-1,0 0 1,0 0-1,0 0 1,1 0-1,-1 0 1,0 0-1,0 0 1,0 0-1,1 0 1,-1 0-1,0 1 1,0-1-1,1 0 1,-1 0-1,0 0 1,0 0-1,0 0 0,0 0 1,1 0-1,-1 1 1,0-1-1,0 0 1,0 0-1,0 0 1,1 0-1,-1 1 1,0-1-1,0 0 1,0 0-1,0 0 1,0 1-1,0-1 1,0 0-1,0 0 1,0 0-1,0 1 1,0-1-1,0 0 1,0 0-1,0 1 1,0-1-1,0 0 1,0 0-1,0 0 1,0 1-1,0-1 1,0 0-1,0 1 1,17-10-3,0-1 12,1 1-1,0 0 1,1 1 0,36-10-1,-48 16-18,1 1-1,-1 0 1,0 0-1,1 0 1,-1 1-1,0 1 1,1-1-1,-1 1 1,0 0-1,1 0 1,-1 1-1,0 0 1,0 1-1,0-1 1,0 1-1,10 7 1,-14-8 19,6 4-12,1 0 0,1 0 0,11 4-1,-20-9-20,-1-1 0,1 1 0,0 0 0,-1-1 0,1 1 0,0-1 0,0 0 1,-1 0-1,1 1 0,0-1 0,0 0 0,0-1 0,-1 1 0,1 0 0,0 0 0,0-1 0,-1 1 0,1-1 0,0 1 0,-1-1 0,1 0 0,0 0 0,-1 0 0,1 0 0,-1 0 0,3-2 0,6 0 6,-9 3 27,-1 0-1,0 0 0,0 0 1,1 0-1,-1 0 1,0 0-1,1 0 0,-1 0 1,0 0-1,0 0 1,1 0-1,-1 0 1,0 0-1,0 0 0,1 0 1,-1 0-1,0-1 1,0 1-1,1 0 0,-1 0 1,0 0-1,0 0 1,0 0-1,1-1 1,-1 1-1,0 0 0,0 0 1,0 0-1,0-1 1,1 1-1,-1 0 0,0 0 1,0-1-1,0 1 1,0 0-1,0 0 1,0-1-1,0 1 0,0 0 1,0 0-1,0-1 1,0 1-1,0 0 0,0 0 1,0-1-1,0 1 1,0 0-1,0 0 1,0-1-1,0 1 0,0 0 1,0 0-1,0-1 1,0 1-1,0 0 0,-1 0 1,1-1-1,0 1 1,-1-5 58,1-1 0,0 1 1,0 0-1,1 0 0,-1-1 1,1 1-1,0 0 0,1 0 0,-1 0 1,1 0-1,0 0 0,4-6 1,4-8 190,25-31 1,0 0 553,-19 16-252,-4 13 1345,-11 23-1829,0 0 0,0 0-1,-1 0 1,1 0 0,-1 0 0,1 0-1,-1 0 1,0 0 0,0 0-1,0 0 1,0 0 0,0 0-1,-1 5 1,6 101 219,6-51-1759,-9-49 423,1 0 1,0 0-1,1 0 0,4 8 1,-3-10-2705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32 13459,'-94'-26'5417,"102"26"-3313,3 0-855,9 0-545,19-2-288,-7-1-1408,2 3-841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7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1 248 8650,'38'39'2079,"-26"-24"5905,-17-21-7389,0 0-1,0 0 0,1-1 1,0 0-1,0 1 0,0-1 1,1-1-1,0 1 1,1 0-1,-1-1 0,-1-11 1,3 11-379,0 0 1,1 0-1,0-1 1,0 1-1,1 0 1,0 0-1,0 0 1,1 0-1,0 0 1,4-9-1,-4 10-205,1 0-1,0 1 0,1 0 0,-1-1 0,2 1 0,-1 0 1,0 1-1,1-1 0,0 1 0,0 0 0,1 0 1,-1 1-1,1 0 0,0 0 0,0 0 0,1 0 0,-1 1 1,1 0-1,0 1 0,0-1 0,0 1 0,0 1 0,0-1 1,0 1-1,0 0 0,9 1 0,-10 0-23,0 0 0,0 1 0,-1 0-1,1 0 1,0 1 0,9 3 0,-14-4 6,0-1 0,0 0 0,0 0-1,0 1 1,-1-1 0,1 1 0,0-1 0,0 1 0,0-1 0,-1 1 0,1-1-1,0 1 1,-1 0 0,1-1 0,0 1 0,-1 0 0,1-1 0,-1 1 0,1 0 0,-1 0-1,0 0 1,1 0 0,-1-1 0,0 1 0,0 0 0,1 0 0,-1 0 0,0 0-1,0 0 1,0 0 0,0 0 0,0 0 0,0 0 0,0 0 0,0-1 0,-1 1 0,1 0-1,0 0 1,-1 0 0,1 0 0,0 0 0,-1-1 0,1 1 0,-1 0 0,1 0-1,-1-1 1,1 1 0,-1 0 0,0-1 0,1 1 0,-1 0 0,-1 0 0,-48 45-2,33-32 86,1 1-1,-24 28 1,39-42-70,1-1 0,-1 1-1,1-1 1,-1 1 0,1 0 0,-1-1 0,1 1-1,-1 0 1,1-1 0,0 1 0,0 0 0,-1-1-1,1 1 1,0 0 0,0 0 0,0-1 0,-1 1-1,1 0 1,0 0 0,0-1 0,0 1 0,0 0-1,1 0 1,-1-1 0,0 1 0,0 0-1,0 0 1,1-1 0,-1 1 0,0 0 0,0-1-1,2 2 1,0 0 18,0 0 0,1 0 0,0-1 0,-1 1 0,1-1 0,0 1 0,0-1 0,4 1 0,27 9 120,0-3 0,0 0 0,49 3 0,110-1-15,-150-8-166,26 2-1467,-41-1-4920,-22-3 3200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28 173 10602,'-28'41'4545,"54"-41"-2512,20-8-1137,6-2-168,-4-8-432,-4-1-136,-23-1 56,-8 2 104,-16 10 280,-13-3 89,-8-4 71,-2 5-168,4-8-248,9 9-152,15-4-352,9-2-320,20 5-817,3-1-431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9 184 10042,'-9'48'4340,"9"-47"-4232,1 0 1,-1 0-1,0-1 1,0 1-1,1 0 1,-1 0-1,0-1 1,1 1-1,-1 0 0,1-1 1,-1 1-1,1 0 1,-1-1-1,1 1 1,-1-1-1,1 1 1,0-1-1,-1 1 1,1-1-1,0 0 1,-1 1-1,1-1 1,0 0-1,0 1 1,-1-1-1,1 0 0,0 0 1,1 0-1,24 2 598,-23-2-546,2 1-86,0-1-1,-1 0 0,1 0 1,0-1-1,-1 0 1,1 1-1,0-2 0,-1 1 1,1 0-1,-1-1 1,0 0-1,8-4 0,-10 4 4,-1 1 0,1-1-1,-1 1 1,0-1-1,0 0 1,1 0-1,-1 1 1,0-1-1,-1 0 1,1 0-1,0 0 1,-1 0-1,1 0 1,-1 0-1,1 0 1,-1 0-1,0 0 1,0 0-1,0-1 1,0 1-1,0 0 1,0 0-1,-1 0 1,1 0-1,-1 0 1,1 0-1,-1 0 1,0 0-1,0 0 1,-2-2-1,-6-16 1044,-17-47 1253,25 63-2304,-1 0 1,1 0 0,1 0-1,-1 0 1,1 0 0,-1-1-1,1 1 1,0 0 0,1 0-1,-1-1 1,1 1 0,0 0-1,2-6 1,-3 8-96,1 1-1,0-1 1,0 1 0,0 0-1,0 0 1,0-1 0,0 1-1,1 0 1,-1 0-1,0 0 1,1 0 0,-1 0-1,0 0 1,1 1 0,-1-1-1,1 0 1,-1 1 0,1-1-1,0 1 1,-1 0 0,1-1-1,-1 1 1,1 0 0,0 0-1,-1 0 1,1 0 0,0 0-1,2 1 1,-1 0-246,1-1 0,-1 1-1,0 0 1,1 0 0,-1 0 0,0 1 0,0-1 0,1 1-1,-1 0 1,-1 0 0,1 0 0,4 4 0,3 11-2361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4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38 13507,'8'-37'5953,"-18"51"-2864,2 12-1417,-8 10-952,-4 3-320,9-1-592,-2-6-336,6-14-904,7 0-624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 14667,'-36'-41'5945,"51"40"-3592,8 2-457,16-1-559,5 2-393,4-2-584,-4 2-264,-11-2-976,-6 1-553,-23-2-1295,2 1-1281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22 267 11378,'-4'8'672,"3"-5"-340,-1 0 0,0 0 1,1 0-1,0 0 1,0 1-1,0-1 1,-1 5-1,2-7-288,0 0 0,0 0 0,0 0 0,1-1 0,-1 1 0,0 0 0,1 0 0,-1 0-1,0-1 1,1 1 0,-1 0 0,1-1 0,-1 1 0,1 0 0,-1-1 0,1 1 0,-1-1 0,1 1 0,0-1 0,-1 1-1,1-1 1,0 1 0,0-1 0,-1 0 0,1 1 0,0-1 0,0 0 0,0 0 0,-1 1 0,1-1 0,0 0 0,0 0 0,0 0-1,0 0 1,-1 0 0,2 0 0,6 0 43,0 1 1,1-1-1,-1 0 0,0-1 1,0 0-1,0 0 0,0-1 0,0 0 1,10-4-1,-15 5-88,-1 0 1,1 0-1,-1 0 1,1-1-1,-1 1 0,0-1 1,0 1-1,0-1 1,0 0-1,0 0 0,0 0 1,0 0-1,-1 0 1,1-1-1,-1 1 1,1 0-1,-1-1 0,0 1 1,0-1-1,0 1 1,0-1-1,0 0 1,-1 1-1,1-1 0,-1 0 1,0 1-1,0-1 1,0 0-1,0 0 0,0 1 1,-1-1-1,0-3 1,0 0 145,-1-1 0,0 1 1,0 0-1,-1 0 1,0 0-1,0 0 0,0 1 1,-1-1-1,-8-9 0,-3-1 1259,-29-23-1,-8-10 967,50 48-2335,1 0 0,0 0 0,0 0-1,0-1 1,0 1 0,0 0-1,0-1 1,1 1 0,-1 0 0,0-1-1,1 1 1,-1-1 0,1 1 0,-1-1-1,1 0 1,0 1 0,-1-1-1,1 1 1,0-1 0,0 0 0,1-1-1,-1 2-43,1-1-1,0 1 0,-1 0 0,1 0 0,0 0 1,0-1-1,0 1 0,0 0 0,0 0 0,0 0 1,0 0-1,0 1 0,0-1 0,1 0 0,-1 0 1,0 1-1,1-1 0,1 0 0,5-2-304,1 1-1,-1 0 0,1 1 1,-1 0-1,1 0 1,9 1-1,24 1-1683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5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34 176 12779,'-5'2'9866,"-3"-11"-6481,7 8-2609,-6-27-360,-6-45-712,13 39-496,2 13-1513,3 9 2001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10522,'3'6'285,"-2"-2"256,1 0 1,-1 0-1,1 0 1,0-1 0,1 1-1,-1 0 1,6 5-1,-8-9-467,0 0 0,1 1 0,-1-1 0,0 0 0,1 0 0,-1 0 0,0 0 0,1 0 0,-1 0 0,0 0 0,1 0 0,-1 1 0,0-1 0,1 0 0,-1-1 0,1 1 0,-1 0 0,0 0 0,1 0 0,-1 0 0,0 0 0,1 0 0,-1 0 0,0 0 0,0-1 0,1 1 0,-1 0 0,0 0 0,1 0 0,-1-1 0,0 1 0,0 0 0,1 0 0,-1-1 0,13-24 2108,5-40 780,6-14-967,-24 79-1983,1-1 0,-1 1 0,0 0 0,0-1 0,0 1 0,0 0 1,0 0-1,1-1 0,-1 1 0,0 0 0,0-1 0,1 1 0,-1 0 0,0 0 0,0-1 0,1 1 0,-1 0 0,0 0 0,1 0 1,-1-1-1,0 1 0,1 0 0,-1 0 0,0 0 0,1 0 0,-1 0 0,1 0 0,-1 0 0,0 0 0,1 0 0,-1 0 1,0 0-1,1 0 0,-1 0 0,0 0 0,1 0 0,-1 0 0,0 0 0,1 0 0,-1 1 0,1-1 0,17 15 117,10 25-294,-22-28-57,1 0 1,1 0 0,0 0-1,0-1 1,1-1-1,1 1 1,0-1 0,18 14-1,-27-23 228,-1-1-1,0 0 0,1 0 1,-1 0-1,1 0 1,-1 1-1,1-1 0,-1 0 1,0 0-1,1 0 1,-1 0-1,1 0 0,-1 0 1,1 0-1,-1 0 1,0 0-1,1 0 0,-1 0 1,1 0-1,-1-1 0,0 1 1,1 0-1,-1 0 1,1 0-1,-1 0 0,0-1 1,1 1-1,-1 0 1,0 0-1,1-1 0,-1 1 1,0 0-1,1-1 0,-1 1 1,0 0-1,0-1 1,1 1-1,-1-1 0,0 1 1,0 0-1,0-1 1,0 1-1,0-1 0,1 1 1,-1 0-1,0-1 0,0 1 1,0-1-1,0 1 1,0-1-1,1-26 366,-1 24-297,0-33 429,-1 27-459,1-1-1,-1 1 0,2-1 0,-1 0 1,2 1-1,-1-1 0,1 1 1,0 0-1,1-1 0,4-8 0,-6 17-175,1-1 0,-1 0-1,0 1 1,1-1 0,0 1-1,-1-1 1,1 1-1,0 0 1,0 0 0,0-1-1,0 1 1,0 1 0,0-1-1,0 0 1,0 0 0,0 1-1,0-1 1,0 1-1,1 0 1,-1 0 0,0 0-1,0 0 1,0 0 0,1 0-1,-1 0 1,0 1 0,3 0-1,16 5-2114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7 11266,'20'-6'3067,"-27"8"-1377,-41 16-55,30-10-1165,0 2-1,1 0 0,1 1 0,-27 23 0,36-28-307,0 0 0,0 1 0,1 0 0,0 1 0,0-1 0,1 1 0,0 0 0,0 1 0,1-1 0,0 1 0,1 0 0,-3 10 0,5-17-140,0 0-1,1 0 1,0 0-1,-1 0 1,1 0-1,0 0 1,0 0-1,0 0 0,0 0 1,0 0-1,1 0 1,-1 0-1,0 0 1,1 0-1,0-1 1,-1 1-1,1 0 1,0 0-1,0 0 1,0-1-1,0 1 1,0-1-1,1 1 1,-1-1-1,0 1 1,1-1-1,-1 1 1,1-1-1,-1 0 1,1 0-1,0 0 1,-1 0-1,1 0 1,0 0-1,0-1 1,0 1-1,-1 0 1,1-1-1,0 0 1,0 1-1,0-1 1,0 0-1,2 0 1,8 1 2,0-1 1,0-1-1,0 0 0,0 0 1,20-6-1,19-9 305,0-2-1,94-48 1,-147 67-397,1 0-1,0 0 1,0 0 0,0 0 0,0 0-1,0 0 1,0 1 0,0-1 0,1 0 0,-1 1-1,0-1 1,1 0 0,-1 1 0,0-1-1,1 1 1,0-1 0,-1 1 0,1-1-1,0 1 1,0-1 0,0 1 0,0-1 0,0 1-1,0-1 1,1 1 0,-1-1 0,0 1-1,1-1 1,-1 1 0,2 1 0,11 18-2633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50 298 9314,'-37'29'4381,"37"-29"-4298,0 0-1,-1 0 1,1 1-1,0-1 1,-1 0-1,1 0 1,0 0 0,-1 0-1,1 0 1,0 0-1,-1 0 1,1 0 0,0 0-1,-1 0 1,1 0-1,-1 0 1,1 0 0,0 0-1,-1 0 1,1 0-1,0 0 1,-1 0-1,1 0 1,0 0 0,-1-1-1,1 1 1,0 0-1,-1 0 1,1 0 0,0-1-1,0 1 1,-1 0-1,1 0 1,0-1-1,0 1 1,-1 0 0,1-1-1,0 1 1,0 0-1,0 0 1,0-1 0,0 1-1,-1 0 1,1-1-1,0 1 1,0-1 0,0 1-1,0 0 1,0-1-1,0 1 1,0 0-1,0-1 1,0 1 0,0 0-1,0-1 1,0 1-1,1 0 1,-1-1 0,0 1-1,0 0 1,0-1-1,5-23 1727,7-17-445,1 0 0,2 1-1,23-43 1,-34 77-1307,-1 0 1,1 0-1,0 0 1,0 1-1,1 0 0,0-1 1,0 2-1,0-1 1,0 1-1,1-1 0,-1 1 1,1 1-1,0-1 1,1 1-1,-1 0 1,0 1-1,1-1 0,-1 1 1,10-1-1,-14 3-59,-1-1 0,0 1 0,1 0 0,-1 0-1,1 0 1,-1 0 0,0 0 0,1 0 0,-1 1 0,1-1 0,-1 0 0,0 1-1,0-1 1,1 1 0,-1-1 0,0 1 0,0 0 0,1-1 0,-1 1-1,0 0 1,0 0 0,0 0 0,0 0 0,0 0 0,1 1 0,-1 0-20,-1 0 1,1 1-1,0-1 1,-1 0 0,1 0-1,-1 0 1,0 1 0,0-1-1,0 0 1,0 0 0,0 1-1,-1-1 1,1 0-1,-1 3 1,-3 8-216,0 1-1,-2-1 1,-10 22-1,14-32 165,-1 3 46,0 0 0,0 0 0,-1 0 0,0-1-1,0 0 1,0 1 0,0-1 0,-1-1 0,0 1 0,0-1 0,0 0 0,-1 0-1,1 0 1,-1-1 0,0 0 0,0 0 0,0-1 0,-1 1 0,-10 2-1,-18 9 1182,36-12-843,9 0-147,15 3-189,6 1-220,2-1 0,49 1 0,-82-6 241,8 0-616,0 0 0,0 0 0,0 1 1,0 0-1,0 0 0,11 4 0,-5 0-1755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85 12691,'0'0'294,"1"0"0,0 0 0,-1 0 1,1 0-1,0 0 0,-1 0 0,1 0 1,0 0-1,0 0 0,-1 1 0,1-1 1,-1 0-1,1 0 0,0 0 0,-1 1 1,1-1-1,0 0 0,-1 1 0,1-1 1,-1 1-1,1-1 0,-1 1 0,1-1 1,-1 1-1,1-1 0,0 1 0,-1 0-125,0 0 0,0 0 0,0 0 0,0 0 0,0 0 0,0 0 0,0 0 0,-1 0-1,1 0 1,0-1 0,0 1 0,-1 0 0,1 0 0,-1 0 0,1 0 0,-2 1-1,-25 31 1266,12-20-1035,0 0 0,-1-1 1,0 0-1,-29 15 0,39-23-281,0-1 0,0 0 0,0-1 0,-1 1 0,1-1 0,-1 0 0,0-1 0,1 0 0,-1 0 0,0 0 1,0-1-1,0 0 0,0 0 0,1-1 0,-1 1 0,0-2 0,-8-1 0,12 2-79,1 0 1,0-1-1,-1 1 1,1 0-1,0-1 1,0 1 0,0-1-1,0 0 1,0 1-1,0-1 1,1 0-1,-1 0 1,0 0-1,1-1 1,0 1-1,-1 0 1,1 0-1,-1-4 1,1 2-14,0-1 1,0 0-1,0 1 1,1-1 0,-1 0-1,1 0 1,0 0-1,1 1 1,0-8 0,2 1-84,-1 1 1,1-1 0,1 1 0,0 0 0,1 0-1,0 0 1,0 0 0,7-8 0,-10 14-61,1 1 1,-1 0 0,1 0 0,0 0 0,-1 0 0,1 0-1,1 0 1,-1 1 0,0 0 0,1 0 0,-1 0 0,1 0-1,0 0 1,-1 1 0,1-1 0,0 1 0,0 0 0,0 0-1,0 1 1,0-1 0,0 1 0,0 0 0,0 0 0,0 0-1,0 0 1,0 1 0,0 0 0,0 0 0,0 0-1,0 0 1,0 0 0,-1 1 0,1 0 0,0 0 0,5 3-1,19 19-1840,-2 3-847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49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1066 9826,'28'-26'5161,"8"-16"-3240,-11 9-1081,19-20 103,69-81 786,-43 66-1368,3 2 0,3 4 0,2 4 0,2 2 0,128-64 0,-95 65-338,3 5-1,2 5 1,225-54 0,133 17-41,-348 70-557,220 7 0,-226 18-676,-23 6-347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10730,'35'59'4495,"-31"-45"682,-5-14-5015,1 0-1,0-1 1,-1 1-1,1 0 1,0-1-1,-1 1 1,1 0 0,0-1-1,0 1 1,0 0-1,-1-1 1,1 1-1,0 0 1,0-1 0,0 1-1,0-1 1,0 1-1,0-1 1,0 1 0,-1 0-1,1-1 1,0 1-1,1-1 1,-1 1-1,0 0 1,0-1 0,0 1-1,0-1 1,0 0-1,2-4-116,1-1 0,-1 1 0,1 0 0,0-1-1,0 1 1,1 0 0,0 1 0,-1-1 0,2 1-1,-1 0 1,7-6 0,0 0 30,14-8 53,-24 18-122,-1-1-1,1 1 1,0 0 0,-1 0-1,1-1 1,0 1 0,0 0 0,-1 0-1,1 0 1,0 0 0,0 0-1,-1 0 1,1 0 0,0 0 0,0 0-1,-1 1 1,1-1 0,0 0-1,0 0 1,0 1 0,1 1 12,0 0 0,-1 0-1,1 0 1,0 0 0,-1 1 0,0-1 0,1 0 0,-1 1 0,0-1 0,0 1 0,1 4-1,5 12 70,12 14 13,-19-33-85,0 1 0,0 0-1,1 0 1,-1-1-1,1 1 1,-1 0 0,0-1-1,1 1 1,-1-1-1,1 1 1,-1 0-1,1-1 1,0 1 0,-1-1-1,1 0 1,-1 1-1,1-1 1,0 1 0,0-1-1,-1 0 1,1 0-1,0 1 1,-1-1 0,1 0-1,0 0 1,0 0-1,0 0 1,-1 0 0,1 0-1,0 0 1,0 0-1,-1 0 1,1 0 0,0 0-1,0 0 1,-1-1-1,1 1 1,0 0 0,0 0-1,0-1 1,1-3 108,-1 0 1,0 1 0,0-1 0,0 0-1,0 0 1,0 0 0,-1 0-1,0 0 1,0 0 0,0 0 0,0 0-1,-1-6 1,0-9 174,1 16-321,0 0 0,0-1 0,0 1 1,0 0-1,1 0 0,0 0 1,-1 0-1,1-1 0,1 1 1,-1 0-1,0 1 0,1-1 0,-1 0 1,1 0-1,2-2 0,-2 4-191,-1-1-1,1 1 0,0 1 1,0-1-1,-1 0 0,1 0 0,0 1 1,0-1-1,0 1 0,0 0 1,0-1-1,0 1 0,0 0 1,0 0-1,0 0 0,0 0 1,0 1-1,0-1 0,0 0 0,0 1 1,0 0-1,0-1 0,0 1 1,-1 0-1,4 2 0,16 8-2215,2 1 74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14475,'49'36'5689,"-43"-46"-3800,-3-8-161,7-5-768,-3-3-224,-2-1-744,6 2-640,0 11-1192,1 2-649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10970,'69'-22'3842,"-42"8"-902,-26 14-2897,-1-1 0,1 1 0,-1-1-1,1 1 1,0-1 0,-1 1 0,1 0-1,0-1 1,0 1 0,-1 0 0,1-1-1,0 1 1,0 0 0,-1 0-1,1 0 1,0 0 0,0 0 0,-1 0-1,1 0 1,0 0 0,0 0 0,-1 0-1,1 0 1,0 0 0,0 1 0,-1-1-1,1 0 1,0 1 0,0-1-1,-1 0 1,1 1 0,0-1 0,0 1-1,0 0 2,0 0 0,0 0-1,0 0 1,0-1-1,-1 1 1,1 0-1,0 0 1,0 0 0,-1 0-1,1 1 1,-1-1-1,1 0 1,-1 0 0,1 0-1,-1 0 1,0 0-1,1 1 1,-1-1-1,0 0 1,0 0 0,0 1-1,0-1 1,0 0-1,0 0 1,0 1-1,0-1 1,-1 0 0,1 0-1,-1 2 1,-1 2 57,1 0 0,-1-1 1,-1 1-1,1 0 0,-5 7 1,-8 5 22,0 0 0,-2-1 0,1-1 0,-2 0 0,0-1 0,-1-1 0,-30 16 0,29-17 50,14-8-61,4-4-88,1 0 1,0 1 0,0-1 0,0 1 0,0 0-1,0-1 1,0 1 0,0-1 0,0 1 0,0 0-1,1 0 1,-1 0 0,0 0 0,0-1 0,1 1-1,-1 0 1,0 0 0,1 0 0,-1 2 0,6-2 254,119 22 403,28 2-3839,-140-24 1681,-3-1-473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44 12907,'-81'-44'4921,"99"44"-3825,6 2-400,2 3-384,0-1-688,4 6-3049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2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67 8754,'2'-50'4816,"-2"49"-4579,0 1 0,0-1 0,0 0 0,0 0 0,0 1 1,1-1-1,-1 0 0,0 0 0,1 1 0,-1-1 0,0 0 1,1 1-1,-1-1 0,1 1 0,-1-1 0,1 0 0,-1 1 1,1-1-1,0 1 0,-1-1 0,1 1 0,0-1 0,17 0 1816,-14 1-1861,-1 1 1,0 0-1,0 0 0,1 1 1,-1-1-1,0 0 0,5 4 1,-6-3-137,1 1 1,-1-1-1,0 0 1,0 0-1,0 1 1,-1-1-1,1 1 1,0 0-1,-1 0 1,0-1-1,1 1 1,-1 0-1,-1 0 1,1 0-1,0 0 1,0 6-1,-1-4-29,0 1 0,0-1 0,-1 1-1,0-1 1,0 0 0,0 0 0,-1 0 0,0 1 0,-2 4-1,-2 2-25,-1-1-1,0 0 1,0 0-1,-1-1 0,0 0 1,-1 0-1,-13 11 1,20-19-3,-4 4 48,-1-1 0,1 0-1,-1 0 1,1-1 0,-1 1-1,-1-2 1,-8 5 0,26-6 6,-1 0-1,0 1 1,1 0 0,-1 1-1,14 8 1,-10-6-90,22 11-565,-29-14 60,0 1 0,0-1 0,1-1 0,-1 1 0,1-1 0,0 0-1,-1-1 1,14 2 0,3-3-4191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30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90 157 12355,'-90'-78'9290,"94"83"-8186,5-1-208,9 5-512,5 4-288,8-5-904,3 0-552,5 2-4410</inkml:trace>
  <inkml:trace contextRef="#ctx0" brushRef="#br0" timeOffset="1">225 173 12899,'43'32'4642,"-43"-32"-4550,1 1-1,0-1 1,0 0-1,1 1 1,-1-1 0,0 0-1,0 1 1,0-1-1,0 0 1,0 0 0,0 0-1,0 0 1,0 0-1,0 0 1,0-1 0,0 1-1,0 0 1,0 0-1,0-1 1,0 1 0,0-1-1,0 1 1,0-1-1,0 1 1,0-1 0,0 1-1,0-1 1,0 0-1,-1 0 1,1 1 0,0-1-1,-1 0 1,2-1-1,2-3 280,92-94 2646,-15 14-1097,-81 85-1892,0-1 0,0 1 0,1-1 0,-1 1 0,1 0 0,-1-1 0,0 1 0,1-1 0,-1 1 1,1 0-1,-1-1 0,1 1 0,-1 0 0,1-1 0,-1 1 0,1 0 0,-1 0 0,1 0 0,0 0 0,-1-1 0,1 1 0,-1 0 0,1 0 0,0 0 0,-1 0 1,1 0-1,-1 0 0,1 0 0,-1 1 0,1-1 0,0 0 0,-1 0 0,1 1 0,0 0 6,0 0 0,-1 0 0,1 0 0,-1 0 0,1 0 0,-1 1 0,1-1 0,-1 0 0,0 0 0,1 1 0,-1-1 0,0 0 0,0 3 0,-5 50 118,4-52-158,-5 34-379,3-21-638,0 1-1,1 0 1,0 26 0,4-21-1210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49 12467,'-86'-26'5201,"118"18"-2569,1 0-1655,9 5-449,2 1-296,-13 1-928,1 2-505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3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50 12291,'45'-42'4186,"-45"41"-4109,1 0 0,0 1 0,-1-1 0,1 1 0,0-1 0,-1 1 0,1-1 0,0 1 0,0-1 0,-1 1-1,1 0 1,0 0 0,0-1 0,0 1 0,0 0 0,-1 0 0,1 0 0,0 0 0,0 0 0,0 0 0,0 0 0,0 0 0,-1 0 0,1 0 0,0 0 0,0 1 0,0-1 0,-1 0 0,1 1 0,0-1 0,0 0 0,0 1 0,-1-1 0,1 1 0,0 0 0,0 0 38,0 1 1,0-1-1,0 1 1,0-1 0,-1 0-1,1 1 1,-1-1 0,1 1-1,-1-1 1,1 1-1,-1-1 1,0 1 0,0 0-1,0 2 1,-1 4 58,0-1 0,-1 1 0,-1-1-1,1 0 1,-1 1 0,0-1 0,0-1 0,-1 1 0,-8 11 0,-48 56 301,49-62-395,-94 99 1155,112-114-1165,0-1 1,1 1-1,-1 1 1,1 0-1,0 0 1,-1 0 0,1 1-1,0 0 1,0 0-1,0 1 1,0 0 0,14 2-1,-16 1-74,0-1-1,0 0 0,0 1 1,0 0-1,-1 1 1,1-1-1,-1 1 1,0 0-1,0 0 1,0 1-1,-1-1 0,1 1 1,4 7-1,26 25-576,-32-35 406,1 1 0,-1-1 0,0 0 0,1-1 0,-1 1-1,1 0 1,-1-1 0,1 0 0,0 0 0,-1 0 0,7 0 0,-8 0 16,0-1-1,0 0 0,0 0 0,0 0 1,-1-1-1,1 1 0,0 0 1,0-1-1,0 1 0,0-1 0,0 1 1,-1-1-1,1 0 0,0 0 1,-1 0-1,1 0 0,0 0 0,-1 0 1,1-1-1,-1 1 0,0 0 0,1-1 1,-1 1-1,1-3 0,3-10-1437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14187,'7'5'5729,"7"3"-3456,11 2-345,12-4-303,5-1-417,1-3-672,-1 1-280,-11 2-936,-5-2-536,-13-1-1353,-5 1-1424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11634,'0'12'4705,"-10"15"-2992,-1 12-297,-4-1-368,4 4-239,14-8-385,2-13-192,18-5-136,0-12-72,1-8 32,5 3-32,-6-11-224,0 9-192,-7-7-777,-10-6-479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1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349 134 7314,'83'-60'3483,"-81"58"-3215,-1 1 0,1 0 0,-1-1 0,1 1 0,-1-1 0,1 1 0,-1-1 0,0 0 0,0 1 0,0-1 0,0 0 0,0 0 0,1-4-1,-2 5-133,1 0-1,-1 0 0,0 0 1,0 0-1,0-1 0,-1 1 1,1 0-1,0 0 0,0 0 0,0 0 1,-1 0-1,1 0 0,-1 0 1,1 0-1,-1 0 0,1 0 1,-1 0-1,0-1 0,-2 0 177,1-1 0,0 1 0,-1 0-1,1 0 1,-1 0 0,0 1 0,1-1 0,-1 1 0,0-1-1,0 1 1,-5-1 0,0 0-12,-1 1-1,1 1 0,-1-1 1,1 1-1,-1 1 1,1 0-1,-1 0 1,1 1-1,0 0 1,-9 3-1,-16 6 159,-34 17 0,59-24-356,-13 6 25,1 1 1,0 0 0,0 2-1,1 0 1,-22 20 0,35-27-100,0 1 1,0 0 0,0 0 0,1 0-1,0 0 1,0 1 0,-6 12-1,10-15-25,-1-1 0,1 1 0,-1 0 0,1 0 0,1 0 0,-1-1 0,1 1 0,-1 0 0,2 0 1,-1 0-1,0 0 0,1 0 0,0 0 0,2 8 0,0-8-24,-1 0 1,1 0-1,-1-1 1,1 1-1,1-1 0,-1 1 1,1-1-1,0 0 1,0 0-1,0 0 1,0-1-1,0 0 1,1 1-1,0-2 1,0 1-1,-1 0 1,1-1-1,1 0 1,6 2-1,11 3-204,1-2 0,0 0-1,24 1 1,-42-5 172,27 1-422,0 0 1,1-2 0,-1-2-1,36-6 1,130-34-1993,-167 35 2750,0 2 0,0 2 0,44 0 0,-76 3-249,1 0 0,-1 0 0,0-1-1,1 1 1,-1 0 0,0 0 0,1 0-1,-1 0 1,1 0 0,-1 0 0,0 0-1,1 0 1,-1 0 0,0 0 0,1 0-1,-1 1 1,1-1 0,-1 0 0,0 0-1,1 0 1,-1 0 0,0 1 0,1-1-1,-1 0 1,0 0 0,1 0-1,-1 1 1,0-1 0,0 0 0,1 1-1,-1-1 1,0 0 0,0 1 0,0-1-1,1 0 1,-1 1 0,0-1 0,0 0-1,0 1 1,0-1 0,0 0 0,0 1-1,0-1 1,0 1 0,0-1 0,0 1-1,0 1 75,-1-1 0,0 1 0,0-1-1,0 1 1,0-1 0,0 1-1,0-1 1,-1 0 0,1 0 0,0 1-1,-3 0 1,-9 8 193,-1-1-1,0-1 1,0 0 0,0-1-1,-1-1 1,0 0-1,0-1 1,-1-1 0,-16 3-1,26-6-210,-1 0 1,1-1-1,-1 0 0,1 0 0,-1-1 0,1 1 1,0-1-1,-1-1 0,1 1 0,0-1 0,-7-3 1,9 3-39,0 0 1,0-1-1,0 1 1,0-1-1,0 0 1,1-1-1,0 1 1,-1-1-1,1 1 1,0-1 0,1 0-1,-1 0 1,1 0-1,-1 0 1,1 0-1,-2-9 1,2 9-72,0-1 0,1 0 0,0 0 0,-1 0 1,2 0-1,-1-1 0,1 1 0,-1 0 0,2 0 0,-1 0 0,0 0 1,1 0-1,0-1 0,0 1 0,1 0 0,-1 1 0,1-1 0,0 0 1,0 0-1,1 1 0,-1-1 0,1 1 0,0 0 0,0 0 1,1 0-1,-1 0 0,1 0 0,0 1 0,0 0 0,0 0 0,0 0 1,1 0-1,-1 1 0,1-1 0,0 1 0,-1 0 0,1 0 1,0 1-1,0 0 0,8-2 0,-3 2-251,0 0-1,0 1 1,0 0-1,0 0 1,1 1 0,-1 0-1,0 1 1,0 0-1,-1 1 1,1 0 0,18 8-1,36 26-2787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12475,'23'0'5337,"13"0"-3241,1 2-767,-1-2-313,-5 3-616,-4 4-208,-14 1-832,0 5-529,-24 0-2263</inkml:trace>
  <inkml:trace contextRef="#ctx0" brushRef="#br0" timeOffset="1">0 173 12795,'5'0'5297,"8"0"-3225,18-2-687,3-4-281,15 4-456,-8 0-408,-4 4-1608,-1 4-473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44 215 12003,'-22'26'2058,"0"-6"4152,81-260-3036,-53 222-2629,-4 33-301,1 14-288,2-7 7,-3-10-47,1 0 0,0 0-1,7 14 1,-10-25 78,0 0 0,1 0 0,-1 0 0,1-1 0,-1 1 0,1 0-1,-1 0 1,1-1 0,-1 1 0,1 0 0,-1-1 0,1 1 0,0 0 0,0-1 0,-1 1 0,1-1 0,0 1 0,0-1 0,0 0 0,-1 1 0,1-1 0,0 0 0,0 1 0,0-1 0,0 0 0,0 0 0,0 0 0,0 0 0,0 0 0,-1 0 0,1 0 0,0 0 0,0 0-1,0 0 1,0-1 0,0 1 0,0 0 0,0-1 0,-1 1 0,1 0 0,0-1 0,0 1 0,-1-1 0,2 0 0,3-3 10,0 0 0,0-1 0,0 0 0,6-9 0,-9 12-6,21-29 92,-17 21-54,1 0 0,1 0 0,-1 1 1,1 0-1,1 1 0,9-8 0,-17 15-35,-1 1 0,1 0-1,-1-1 1,1 1 0,0 0 0,-1 0 0,1-1-1,-1 1 1,1 0 0,-1 0 0,1 0 0,0 0-1,-1 0 1,1 0 0,-1 0 0,1 0-1,0 0 1,-1 0 0,1 0 0,-1 0 0,1 1-1,0-1 1,-1 0 0,1 0 0,-1 1 0,1-1-1,-1 0 1,1 0 0,-1 1 0,1-1 0,-1 1-1,0-1 1,1 1 0,-1-1 0,1 0-1,-1 1 1,0-1 0,1 1 0,-1-1 0,0 1-1,0 0 1,1 0 0,7 26 11,-8-25-10,5 53-37,-4-40-45,0 0-1,0-1 0,1 1 0,1-1 1,8 23-1,-10-34 71,0 0-1,1 0 1,0 0 0,-1 0-1,1 0 1,0-1 0,1 1-1,-1-1 1,0 1 0,1-1-1,0 0 1,-1 0-1,1 0 1,0 0 0,0 0-1,0 0 1,0-1 0,0 0-1,0 1 1,1-1 0,-1 0-1,0-1 1,1 1 0,-1-1-1,0 1 1,1-1 0,-1 0-1,1 0 1,3-1 0,-1 0-609,0-1 0,0 1 0,0-1 0,0-1 1,0 1-1,-1-1 0,11-6 0,-7 4-822,1-4-776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 11274,'2'-28'5065,"-20"59"-2000,0 8-1240,8 6-689,-4-9-240,14 2-464,6-16-296,17-14-208,8-1-112,0-17-360,8 7-104,-13-7-456,-2 5-273,-3-4-999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9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12107,'5'2'5257,"14"6"-2753,2-3-655,4-2-561,4 3-416,-5-7-536,4 1-232,0-2-912,-9-1-640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13003,'0'-1'8762,"10"1"-7218,-10-2-752,21 0-320,60 4-928,-48-2-672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43 158 12363,'-36'67'4821,"31"-60"-1296,3-12-2304,4-10-242,10-9 24,24-38 1,-35 61-1004,0 0 0,-1 0 1,1 0-1,0 0 0,0 1 0,0-1 0,0 0 1,-1 0-1,1 1 0,0-1 0,0 1 1,1-1-1,-1 1 0,0-1 0,0 1 0,0 0 1,0-1-1,0 1 0,0 0 0,0 0 0,1 0 1,-1 0-1,0 0 0,0 0 0,0 0 1,0 0-1,0 1 0,0-1 0,1 0 0,-1 1 1,0-1-1,0 1 0,0-1 0,0 1 0,0-1 1,0 1-1,0 0 0,-1-1 0,1 1 1,0 0-1,0 0 0,0 1 0,8 6-3,0 0 0,-1 1 1,9 13-1,-7-8 5,-3-7-9,19 22-84,-25-28 84,1 1 1,-1-1-1,1 0 0,-1 1 1,1-1-1,0 0 1,0 0-1,0 0 0,0 0 1,-1 0-1,1-1 1,0 1-1,4 0 0,-5-1 63,-1 0 1,1-1-1,-1 1 0,0 0 0,1 0 0,-1-1 1,0 1-1,1 0 0,-1 0 0,0-1 0,1 1 0,-1 0 1,0-1-1,0 1 0,1-1 0,-1 1 0,0 0 1,0-1-1,0 1 0,0-1 0,1 1 0,-1-1 0,0 1 1,0 0-1,0-1 0,0 1 0,0-1 0,0 1 1,0-1-1,0 1 0,0-1 0,-1-23 936,0 9-986,1 5-1,0 1-4,0-1 0,1 0 0,0 0-1,4-16 1,-5 24-108,1-1 0,0 0 0,0 1 1,0-1-1,1 1 0,-1-1 0,0 1 0,1 0 0,0-1 0,0 1 0,-1 0 0,1 0 0,0 0 0,1 0 0,-1 1 0,0-1 0,0 0 1,1 1-1,-1 0 0,1-1 0,-1 1 0,1 0 0,3-1 0,31 0-2003,2 2 1109</inkml:trace>
  <inkml:trace contextRef="#ctx0" brushRef="#br0" timeOffset="1">499 163 13827,'101'72'5569,"-104"-80"-3864,-2-10-873,10 0-328,5-8-536,-9-7-192,3 3-616,-6-6-273,-19 0-559,16 7-184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0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9218,'-107'-22'4769,"116"22"-944,27 0-1761,0 0-263,6 3-473,0 2-456,-3 3-560,-8-3-128,2 1-744,1 1-336,-11-1-1033,12 6-439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85 9018,'0'0'284,"1"0"0,-1 0 0,1 0 0,-1 0 0,1 0 0,-1 0 0,1 0-1,-1 0 1,1 0 0,-1 0 0,1 0 0,-1 0 0,1 0 0,-1 0 0,1 1 0,-1-1 0,1 0 0,-1 0 0,1 0 0,-1 1 0,0-1 0,1 0 0,-1 1 0,1-1 0,-1 0 0,0 1-1,1-1 1,-1 1 0,0-1 0,1 0 0,-1 1 0,0-1 0,0 1 0,1-1 0,-1 1 0,0-1 0,0 1 0,0 0 0,0 1-35,-1 1-1,0-1 1,1 1 0,-1-1 0,0 0 0,-1 0 0,1 0-1,0 1 1,-1-1 0,-2 2 0,-1 3-50,0-1 0,0 0 0,-1 0 0,0-1 1,0 1-1,-11 6 0,14-11-103,0 1 1,1 0 0,-1-1-1,0 0 1,-1 0 0,1 0-1,0 0 1,0 0 0,0 0-1,0-1 1,-1 0 0,1 1-1,0-1 1,-1 0-1,1-1 1,0 1 0,0-1-1,-1 1 1,1-1 0,0 0-1,0 0 1,-4-2 0,5 1-54,0 1 0,0-1-1,0 1 1,1-1 0,-1 0 0,1 1 0,-1-1 0,1 0 0,0 0 0,0 0 0,0 0 0,0 0 0,0-1 0,0 1 0,0 0 0,1 0-1,-1-1 1,1 1 0,0 0 0,-1 0 0,1-1 0,0 1 0,1 0 0,-1-1 0,0 1 0,1 0 0,0-4 0,1-2-10,0 0 1,0 0 0,0 0-1,1 1 1,1-1 0,5-9-1,-7 13-39,1 0 0,0 1 0,0-1 0,0 1 0,0 0 0,1-1 0,-1 2 0,1-1 0,0 0 0,0 1 0,0-1 0,0 1 0,0 0 0,1 1-1,-1-1 1,1 1 0,-1 0 0,1 0 0,-1 0 0,1 1 0,-1-1 0,1 1 0,0 0 0,-1 0 0,1 1 0,0 0 0,-1-1 0,1 2 0,-1-1 0,0 0 0,1 1 0,-1 0-1,0 0 1,0 0 0,0 0 0,0 1 0,6 4 0,-7-4-171,1 0-1,-1 1 1,0-1-1,0 1 1,0 0-1,0-1 1,-1 1-1,0 1 1,1-1-1,-1 0 1,-1 0-1,1 1 1,-1-1-1,1 1 1,-1 5-1,2 23-2390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1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60 239 12331,'-54'33'4417,"49"-29"-1101,9-6-1994,14-13-369,-7-9-566,-1 0 0,-1 0 0,-1-1-1,5-31 1,-13 36-52,0 18-89,3 11-135,27 66 38,-28-70-148,1 1 1,0-1-1,0 0 1,0 0 0,1 0-1,-1-1 1,1 1-1,0-1 1,1 0-1,9 8 1,-13-12-5,0 1 0,0-1 0,1 1 0,-1-1 1,0 0-1,0 1 0,1-1 0,-1 0 0,0 0 1,1 0-1,-1 0 0,0 0 0,1 0 0,-1 0 1,0-1-1,0 1 0,1 0 0,-1-1 0,0 1 1,0-1-1,0 1 0,1-1 0,-1 0 0,0 1 1,0-1-1,0 0 0,0 0 0,0 0 0,0 0 1,1-2-1,3-3-20,0-1 0,-1 1 1,8-16-1,-5 9 11,3-6 99,-1 0-1,13-39 0,4-10 162,-26 69-242,0-1-1,0 0 1,0 0-1,0 0 0,0 0 1,0 0-1,0 0 1,0 0-1,0 0 1,0 0-1,0 0 1,0 0-1,0 0 1,0 0-1,1 0 1,-1 0-1,0 0 1,0 0-1,0 0 1,0 0-1,0 0 1,0 0-1,0 0 1,0 0-1,0 0 1,0 1-1,0-1 0,0 0 1,0 0-1,0 0 1,0 0-1,1-1 1,-1 1-1,0 0 1,0 0-1,0 0 1,0 0-1,0 0 1,0 0-1,0 0 1,0 0-1,0 0 1,0 0-1,0 0 1,0 0-1,0 0 1,0 0-1,0 0 1,0 0-1,0 0 1,1 0-1,-1 0 0,0 0 1,0 0-1,0 0 1,0 0-1,0 0 1,0-1-1,0 1 1,0 0-1,0 0 1,1 11 222,0 16 56,-18 126-1132,10-102-583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3 10210,'-106'0'3433,"-25"-2"315,-246 29 0,359-21-2120,17-6-1601,1 0 1,0 0 0,0 0-1,0 1 1,0-1-1,0 0 1,0 0-1,-1 0 1,1 0 0,0 1-1,0-1 1,0 0-1,0 0 1,0 0-1,0 1 1,0-1 0,0 0-1,0 0 1,0 0-1,0 1 1,0-1 0,0 0-1,0 0 1,0 0-1,0 0 1,0 1-1,0-1 1,0 0 0,0 0-1,0 0 1,1 1-1,-1-1 1,0 0-1,0 0 1,0 0 0,0 0-1,0 1 1,0-1-1,1 0 1,-1 0 0,0 0-1,27 13 873,4-6-506,-1-2 0,43 3 0,-43-5-231,630 29 2141,8-38-1466,-366 1-985,-230 4-101,-13-1-604,1 2 1,105 16-1,-159-15 514,-3-1-50,1 0-1,0 1 1,-1 0 0,1 0 0,-1 0 0,1 1 0,-1-1-1,0 1 1,5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1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37 264 13331,'-7'14'692,"4"-7"112,0-1 1,0 1-1,-1-1 0,-8 11 0,12-17-760,0 0-1,-1-1 1,1 1-1,0 0 1,0 0-1,-1 0 1,1 0 0,0-1-1,0 1 1,0 0-1,-1 0 1,1-1-1,0 1 1,0 0-1,0 0 1,0-1-1,-1 1 1,1 0-1,0 0 1,0-1-1,0 1 1,0 0-1,0-1 1,0 1-1,0 0 1,0 0-1,0-1 1,0 1-1,0 0 1,0-1-1,0 1 1,0 0 0,0 0-1,0-1 1,0 1-1,1 0 1,-1 0-1,0-1 1,5-39 1008,4-56 351,2-14-28,6 150-770,-16-36-599,3 7 8,0-1-1,0 0 1,11 17 0,-14-25-12,0 0-1,0 0 1,0-1-1,1 1 1,-1-1-1,0 1 0,1-1 1,-1 1-1,1-1 1,-1 0-1,1 0 1,0 0-1,-1 0 1,1 0-1,0 0 1,0 0-1,0 0 1,0-1-1,0 1 1,0-1-1,0 0 1,0 1-1,0-1 1,0 0-1,0 0 1,0 0-1,0 0 1,0-1-1,2 0 1,2-1 3,0-1 0,0-1 1,0 1-1,0-1 0,-1 0 1,0 0-1,0 0 0,0-1 1,0 0-1,-1 0 1,0 0-1,0-1 0,6-11 1,4-9 87,19-48 1,-31 69-74,5-9 117,-7 14-134,0 0-1,0 0 1,0 0-1,0 0 1,0 0 0,0 0-1,0 0 1,0 0-1,0 0 1,0 0-1,0 0 1,0 0 0,0 1-1,0-1 1,0 0-1,0 0 1,0 0-1,1 0 1,-1 0 0,0 0-1,0 0 1,0 0-1,0 0 1,0 0-1,0 0 1,0 0-1,0 0 1,0 0 0,0 0-1,0 0 1,0 0-1,0 0 1,0 0-1,1 0 1,-1 0 0,0 0-1,0 0 1,0 0-1,0 0 1,0 0-1,0 0 1,0 0-1,0 0 1,0 0 0,0 0-1,0 0 1,0 0-1,0 0 1,1 0-1,-1 0 1,0 0 0,0 0-1,0 0 1,0 0-1,0 0 1,0 0-1,0 0 1,0 0 0,0 0-1,0 0 1,0-1-1,0 1 1,0 0-1,0 0 1,0 0-1,0 0 1,0 0 0,0 27 216,-1 1-442,2-7-505,0 1-1,2 0 1,9 34-1,10 7-2202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30 13939,'-2'-3'491,"1"1"-1,-1 0 1,0 0 0,0 0-1,0 0 1,0 1 0,0-1-1,0 0 1,0 1 0,-1-1-1,1 1 1,-1 0 0,-4-2-1,3 2-159,0 0 0,-1 0 0,1 1 0,0 0 0,-1-1-1,1 1 1,-9 1 0,3 1-135,1 0 0,-1 1 0,0 0 1,1 0-1,0 1 0,-17 9 0,9-3-33,0 1 0,1 0 0,1 2-1,-1-1 1,2 2 0,0 0 0,-15 20 0,26-30-145,1-1 0,-1 2 0,1-1 0,0 0 0,0 0 0,1 1 0,-1-1 0,1 1 0,0-1 0,0 1 0,0 5 0,1-8-14,1 1 0,-1 0 0,0 0 0,1 0 0,-1 0 0,1-1 0,0 1-1,0 0 1,0-1 0,0 1 0,0-1 0,1 1 0,-1-1 0,1 1 0,0-1 0,0 0 0,0 0 0,0 0 0,4 4 0,4 1 8,1-1 1,0 1 0,0-2-1,0 0 1,1 0-1,0-1 1,0 0 0,23 3-1,4-1-39,55 1-1,-84-6-196,0-1 1,0-1-1,0 1 0,-1-2 0,1 1 0,0-1 0,-1-1 0,11-3 0,-12 2-677,0 0 0,0-1 0,0 1 0,0-1 0,7-8 0,7-5-3087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53 14443,'61'-53'8025,"-61"53"-7961,-7 14 1115,-13 18-498,-23 27-483,25-36-707,1 0 1,2 2-1,-15 27 0,32-48 24,8-5 199,21-11 19,-5 3-25,-6 4 0,1 2 1,-1 0-1,30 1 1,-22 1 144,34-5-1,-37 2 209,-14 3 92,1-1 0,-1 0 0,14-5 0,-22 6-89,0 0 1,0 0 0,0-1 0,-1 1-1,1-1 1,-1 0 0,1 1 0,-1-1-1,0 0 1,1 0 0,-1-1-1,0 1 1,-1 0 0,1-1 0,0 1-1,-1-1 1,3-3 0,9-32 761,-11 30-544,-1 1 0,2 0 1,-1 0-1,1 0 0,0 0 0,1 0 0,-1 0 0,1 1 0,1 0 0,-1 0 0,1 0 0,7-7 0,-11 13-215,-1 0 1,1-1-1,-1 1 1,1 0 0,0 0-1,-1 0 1,1 0-1,0-1 1,-1 1-1,1 0 1,0 0-1,-1 0 1,1 0-1,0 0 1,-1 0-1,1 1 1,0-1-1,-1 0 1,1 0 0,0 0-1,-1 1 1,1-1-1,-1 0 1,1 1-1,0-1 1,19 17 564,13 26-404,-31-41-174,90 118-3615,-70-95 130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11426,'4'2'5330,"5"1"-1962,11-6-1999,12 0-753,19 1-312,9 2-360,3 3-616,1 2-2241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12019,'42'19'6180,"-23"-14"-5610,0-1 1,0-1-1,35 2 0,-39-4-427,0-2-1,0 0 0,0 0 1,0-2-1,0 1 1,-1-2-1,25-9 0,-38 13-105,0 0-1,0-1 1,0 1-1,-1 0 1,1-1-1,0 1 1,0-1-1,0 1 1,-1-1-1,1 0 0,0 1 1,0-1-1,-1 0 1,1 1-1,-1-1 1,1 0-1,-1 0 1,1 1-1,-1-1 1,1-2-1,-1 3 0,0-1 0,0 0 0,0 0 0,0 1 0,0-1 0,-1 0 0,1 1 0,0-1 0,0 0 0,-1 1 0,1-1-1,-1 0 1,1 1 0,0-1 0,-1 1 0,1-1 0,-1 1 0,1-1 0,-1 1 0,-1-1 0,-4-4 308,-2 0 1,1 1-1,-15-6 1,13 6-24,-21-10 622,1-2-1,-50-35 1,77 50-932,1 0-1,-1 0 1,0 0 0,1 0-1,-1 0 1,1-1-1,-1 1 1,1 0 0,0-1-1,0 1 1,-1-1 0,1 0-1,0 1 1,0-1-1,1 0 1,-1 1 0,0-1-1,0 0 1,1 0-1,-1 0 1,1 0 0,0 0-1,0 0 1,0 0-1,-1 0 1,2 0 0,-1-2-1,1 1-69,1 1 1,0 0-1,-1 0 0,1-1 1,0 1-1,0 0 0,0 1 0,0-1 1,1 0-1,-1 0 0,0 1 0,1 0 1,-1-1-1,1 1 0,0 0 1,-1 0-1,1 0 0,3 0 0,4-1-249,-1 0 0,1 0-1,0 1 1,0 0 0,0 1-1,0 0 1,0 1 0,0 0-1,10 2 1,44 9-1988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6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3 120 12899,'0'3'204,"-1"-1"0,1 0 0,-1 0 0,1 1 0,0-1 0,0 0 0,0 0 0,0 1 0,0-1 0,0 0 0,1 1 0,-1-1 0,1 0 0,0 0 0,-1 0 0,1 0 0,0 0 0,0 0 0,1 0 0,-1 0 0,0 0 0,3 2 0,0-1-83,0 0 1,1-1-1,-1 1 1,1-1 0,0 0-1,0 0 1,0-1-1,0 0 1,9 2 0,0 0 29,-1 0 1,1-1-1,-1 0 0,1-2 1,0 1-1,0-1 1,-1-1-1,20-4 1,-32 5-98,0 0 0,0 0 0,0 0 0,0-1 0,0 1 0,0 0 0,0-1 0,0 1 0,0-1 0,0 1 0,0-1 0,-1 1 0,1-1 0,0 1 0,0-1 0,0 0 0,-1 0 0,1 1 0,0-1 0,-1 0 0,1 0 0,-1 0 0,1 0 0,-1 0 0,1 0 0,-1 0 0,1 0 0,-1 0 0,0 0 0,0 0 0,0 0 0,0 0 0,1 0 0,-1 0 0,0 0 0,-1 0 0,1 0 0,0 0 0,0 0 0,0 0 0,-1 0 0,1 0 0,0 0 0,-1 0 0,1 0 0,-1 0 0,1 0 0,-1 1 0,1-1 0,-2-1 0,-2-4 416,-1-1-1,0 1 0,0 0 0,-12-10 1,10 10-156,1 2-94,1 0 1,-1-1-1,1 0 0,0-1 0,0 1 1,1-1-1,0 1 0,0-1 1,0-1-1,1 1 0,-4-9 1,7 14-227,-1 0-1,1 1 1,0-1 0,0 0 0,-1 0 0,1 0-1,0 0 1,0 1 0,0-1 0,0 0 0,0 0 0,1 0-1,-1 0 1,0 0 0,0 1 0,1-1 0,-1 0-1,0 0 1,1 0 0,-1 1 0,0-1 0,1 0 0,-1 1-1,1-1 1,-1 0 0,1 1 0,0-1 0,-1 0-1,2 0 1,1-1-97,0 1 0,0-1 0,0 1 1,0 0-1,0 0 0,1 0 0,-1 0 0,5 0 0,6-1-496,-1 1-1,1 1 1,19 2 0,-25-1 258,1-1-56,0 1 1,0 0 0,0 1 0,-1 0-1,1 0 1,0 1 0,-1 0 0,15 7-1,-21-8 412,0 1 0,-1-1 0,1 0 0,-1 1 0,0-1 0,1 1 0,-1 0 0,0-1 0,-1 1 0,1 0 0,0 0 0,-1-1 0,0 1 0,1 0 0,-1 0 0,0 0 0,0 0 0,-1 0 0,0 3 0,3 29 723,-1-31-690,0 0-1,0 0 1,1 0-1,0 0 1,-1 0-1,1-1 1,1 1-1,-1-1 1,0 1-1,5 3 1,-5-5-35,0 0 0,0-1 0,0 1 0,1-1 1,-1 0-1,1 1 0,-1-1 0,1 0 0,-1-1 1,1 1-1,-1 0 0,1-1 0,0 0 0,0 1 1,-1-1-1,1 0 0,3-1 0,23 0-148,0-1-1,-1-1 1,1-2 0,-1-1-1,52-19 1,-72 22-525,1 0-1,-1 1 1,16-4-1,-10 2-1083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51 12595,'-60'-47'5209,"82"47"-3121,9 6-727,7-6-585,-3-5-416,-4 0-784,3 7-497,-24-2-911,-2 10-1417</inkml:trace>
  <inkml:trace contextRef="#ctx0" brushRef="#br0" timeOffset="1">9 82 11490,'-9'8'10035,"18"-8"-9419,33 8-472,63 20-592,-44-22-5170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39 211 11242,'-7'-10'6984,"4"-8"-6673,2 7 535,-2-8 316,2-1 1,1 0 0,2-26-1,-2 21 382,-1 23-1408,1-1 1,0 0-1,0 0 0,0 1 0,0-1 1,0 0-1,1 0 0,-1 1 1,1-1-1,-1 0 0,2-2 0,-1 4-122,-1 1 0,1-1 0,-1 1 0,1-1 0,-1 1 0,1-1 0,-1 1 0,1 0 0,-1-1 1,1 1-1,0 0 0,-1 0 0,1-1 0,-1 1 0,1 0 0,0 0 0,-1 0 0,1 0 0,0 0 0,-1 0 0,2 0 0,25 6-69,-16-1-21,1 1 1,-1 0-1,-1 0 0,1 1 1,-1 1-1,15 13 1,-22-18 10,1 0 1,-1 0-1,0 1 1,-1-1 0,1 1-1,0 0 1,-1 0 0,0 0-1,0 0 1,0 0 0,-1 1-1,1-1 1,-1 1-1,0-1 1,0 1 0,-1-1-1,1 1 1,-1-1 0,0 1-1,0 0 1,0-1-1,-2 5 1,1-5 66,-1 0 0,0-1 0,1 1 0,-1-1 0,-1 0-1,1 1 1,0-1 0,-1 0 0,0-1 0,1 1 0,-1 0 0,0-1 0,-1 1 0,1-1 0,0 0-1,-1 0 1,1-1 0,-1 1 0,1 0 0,-1-1 0,-6 1 0,-9 3 196,1 0 1,-37 2 0,29-10 1,18-3-201,16-1-229,18-1-436,0 1 0,1 1-1,-1 2 1,1 0 0,34 1 0,-28 1-166,4 0-536,0 1 1,49 7-1,-17 5 2109,-68-14 1760,-8-6-898,-14-14 292,14 16-1067,-1-2-341,1-1 0,0 0 1,0 0-1,1-1 1,-7-15-1,10 30-3105,2 4-486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44 223 14651,'-39'25'5673,"43"-58"-4088,-9-17-961,1-7-264,4 3-1184,2 1-617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8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93 13907,'4'-69'5580,"-4"68"-5469,1 0 1,-1 0-1,0 0 0,0 0 1,0 0-1,1 0 1,-1 0-1,1 0 0,-1 0 1,1 0-1,-1 0 0,1 0 1,-1 0-1,1 0 1,0 1-1,-1-1 0,1 0 1,0 0-1,0 1 1,0-1-1,0 0 0,-1 1 1,1-1-1,0 1 0,0-1 1,0 1-1,0 0 1,0-1-1,0 1 0,0 0 1,0 0-1,0 0 1,0 0-1,1 0 0,-1 0 1,0 0-1,0 0 0,0 0 1,2 1-1,3-1 315,2 0-241,0 0 0,0 1 0,1 0 0,-1 0 0,0 1 0,0 0 0,0 0 0,0 1 0,0 0 0,-1 1 0,15 8 0,-19-11-182,0 1-1,0 0 1,0 0 0,-1 0 0,1 0 0,0 0-1,-1 1 1,0-1 0,1 1 0,-1 0-1,0-1 1,0 1 0,-1 0 0,1 0-1,-1 0 1,1 0 0,-1 1 0,0-1-1,0 0 1,0 1 0,-1-1 0,1 0 0,-1 1-1,0-1 1,0 1 0,0-1 0,0 0-1,0 1 1,-1-1 0,0 1 0,-2 5-1,0-3 0,0 0 0,-1-1 0,1 0 0,-1 1 0,-1-1 0,1-1 0,-1 1 0,0-1 0,0 1 0,0-1 0,0-1 0,-1 1 0,0-1 0,1 0 0,-1 0 0,-11 3 0,-3 0 40,0 0-1,0-1 1,-41 4-1,5-7-935,48-4-680,16-6-1213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10 278 9674,'-4'-2'10963,"1"-2"-7638,2-12-4770,1 9 2748,-1-13-1068,1 1 1,1-1 0,1 1 0,0 0-1,8-27 1,-8 39-205,0 0 0,1 0 0,0 0 0,1 0-1,0 0 1,0 0 0,0 1 0,6-7 0,-7 10-38,0 0 0,1-1 0,-1 1 1,1 1-1,0-1 0,0 0 0,0 1 0,1 0 0,-1 0 1,0 0-1,1 0 0,-1 1 0,1 0 0,6-1 0,-8 1-4,-1 1 0,0-1 0,0 1 0,0 0 0,0 0 0,1 0 0,-1 0 0,0 0 0,0 1 0,0-1 0,0 1 0,1-1 0,-1 1 0,0 0 0,0-1 0,0 1 0,0 0 0,-1 1 0,1-1 0,0 0 0,2 2 0,-3-1-6,1 0 0,-1 0 1,0 1-1,0-1 0,0 0 0,0 0 1,-1 0-1,1 1 0,-1-1 0,1 0 1,-1 0-1,0 1 0,0-1 0,0 0 1,0 1-1,-1 3 0,0 2-19,-1-1 0,0 1 0,0-1 0,0 1 0,-1-1 0,0 0 0,-1 0 0,0 0-1,0-1 1,-9 12 0,1-7 90,0 1 0,-1-2 0,-1 0 0,1 0 0,-1-1 0,-17 7 0,92-24 131,5-1-1330,0 3 0,0 2 0,128 11 0,-189-6 1115,43 8-135,-46-8 193,1 0 0,-1-1 0,0 1 0,1 0 0,-1 1 1,0-1-1,0 0 0,1 1 0,-1-1 0,0 1 0,0-1 1,-1 1-1,1 0 0,0 0 0,2 4 0,-4-5 36,0 0 0,0 0-1,0 0 1,1 0 0,-2 0 0,1 0 0,0 0-1,0 0 1,0 0 0,0 0 0,-1 0 0,1 0-1,0 0 1,-1 0 0,1 0 0,-1 0-1,1 0 1,-1 0 0,1-1 0,-1 1 0,0 0-1,1 0 1,-1 0 0,0-1 0,0 1 0,0 0-1,1-1 1,-3 2 0,-26 14 1456,25-15-1388,0 0 1,0 0-1,0 0 0,0 0 0,0-1 0,0 0 0,0 0 1,0 0-1,0 0 0,0 0 0,1-1 0,-1 0 1,0 0-1,0 0 0,0 0 0,0-1 0,1 1 1,-1-1-1,1 0 0,-1 0 0,1-1 0,0 1 0,0 0 1,-5-6-1,3 3-94,1 1-1,0-1 1,0-1 0,1 1 0,-1-1 0,1 1-1,0-1 1,1 0 0,-1 0 0,1 0-1,1 0 1,-1 0 0,1-1 0,-1-11 0,2 17-85,-1 0 1,1 0-1,0 0 0,0 0 1,0 0-1,1 0 1,-1 0-1,0 0 1,0 0-1,0 0 0,1 0 1,-1 0-1,0 0 1,1 0-1,-1 0 1,1 0-1,0 0 0,-1 0 1,1 1-1,-1-1 1,1 0-1,0 0 1,0 1-1,-1-1 0,1 0 1,0 1-1,0-1 1,0 1-1,0-1 1,1 0-1,1 1-184,0-1-1,1 1 1,-1-1-1,0 1 1,0 0-1,0 1 1,0-1-1,0 0 1,5 2 0,29 8-2435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2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14 343 12219,'81'11'4610,"-81"-11"-4544,1 0 0,-1 0 0,0 0 0,0 0 0,1 0 0,-1 0 0,0 0 0,1 0 0,-1 0 0,0-1 0,0 1 0,1 0 0,-1 0 0,0 0 0,0 0 0,1 0 0,-1-1 0,0 1 0,0 0-1,1 0 1,-1 0 0,0-1 0,0 1 0,0 0 0,1 0 0,-1-1 0,0 1 0,0 0 0,0 0 0,0-1 0,0 1 0,0 0 0,0 0 0,0-1 0,1 1 0,-1 0 0,0-1 0,0 1 0,0 0 0,0-1 0,-1 1 0,1 0 0,0 0 0,0-1 0,0 1 0,0 0 0,0-1 0,0 1 0,0 0 0,0 0 0,-1-1 0,-7-21 888,4 13-451,-1-7 25,-5-14 214,-8-44-1,17 67-686,0 0-1,0-1 1,0 1 0,1 0-1,0-1 1,1 1 0,0-1-1,0 1 1,0 0 0,1 0-1,5-14 1,-3 14 5,1 0 1,0 1-1,0 0 1,1 0-1,0 0 1,0 1-1,0 0 1,1 0-1,-1 0 1,1 1-1,0 0 1,0 0-1,1 1 1,12-4-1,-15 5-50,-1 0 0,1 1 0,0-1 0,0 1 0,0 0 0,0 0 0,0 1-1,0 0 1,0 0 0,0 0 0,1 0 0,-1 1 0,0 0 0,0 0 0,0 0 0,-1 0 0,1 1-1,0 0 1,0 0 0,-1 1 0,1-1 0,-1 1 0,0 0 0,5 4 0,-7-6-11,-1 1 0,1 0 0,-1 0 0,0-1 0,0 1 0,0 0 0,0 0 0,0 0 0,0 0 0,0 0 1,-1 0-1,1 0 0,-1 1 0,1-1 0,-1 0 0,0 0 0,0 0 0,0 0 0,0 1 0,0 1 0,-1 0-7,-1 0 0,1 0 0,0 0 0,-1-1-1,0 1 1,0-1 0,0 1 0,0-1 0,-1 0-1,-3 5 1,-5 2-62,0 0 0,0-1 0,-1 0 0,0-1 0,-16 9 0,-5-1-1120,-1-1 0,-63 19 0,61-23-1269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51 12859,'1'-3'232,"1"-1"328,0 0 0,0 0 1,0 0-1,0 0 0,-1 0 0,2-9 0,-3 13-501,0-1 0,0 1-1,0-1 1,0 1 0,0 0 0,0-1-1,0 1 1,-1-1 0,1 1 0,0 0 0,0-1-1,0 1 1,0-1 0,-1 1 0,1 0-1,0-1 1,-1 1 0,1 0 0,0-1-1,0 1 1,-1 0 0,1-1 0,-1 1 0,1 0-1,0 0 1,-1-1 0,-21 1 1089,8 3-769,0 1 1,0 0-1,0 1 0,1 1 1,-20 11-1,2 1-70,-30 24 0,49-34-212,1 2 1,-1 0-1,2 0 0,-16 20 1,24-28-74,0 0 0,0 1 0,1 0 0,-1-1 0,1 1 1,0 0-1,0 0 0,0 0 0,0 0 0,0 0 0,1 0 0,-1 0 0,1 3 0,0-4-12,1 0-1,-1 0 0,1 0 0,-1 0 0,1-1 0,0 1 0,0 0 0,0 0 0,0-1 1,0 1-1,0 0 0,0-1 0,0 1 0,1-1 0,-1 0 0,1 1 0,-1-1 1,1 0-1,-1 0 0,1 0 0,0 0 0,3 1 0,0 1 4,0-1-1,0-1 1,0 1-1,1-1 1,-1 0 0,0 0-1,1 0 1,-1-1-1,1 0 1,-1 0-1,1 0 1,9-2 0,5-3 7,1 0 1,19-9 0,-10 4-6,-8 4-29,1-2 0,-1 0 0,-1-2 1,0 0-1,0-1 0,30-22 0,-38 15 99,-11 11-291,-3 9 96,1 0 0,0-1 0,0 1 0,0 0 0,1-1-1,-1 1 1,0-1 0,1 1 0,-1 0 0,1-1 0,-1 1 0,3 2 0,0 3-402,5 17-1631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0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12379,'49'35'4525,"-37"-23"2117,-16-20-2482,3 1-4050,0 0 0,1 1 0,0-1 0,0 1 1,1-1-1,0 1 0,0-1 0,2-6 0,1-4 38,-2 8-102,1-1-1,0 1 1,1 0 0,0 0-1,0 0 1,1 0 0,0 1-1,1 0 1,-1 0 0,11-11 0,5-7 4,-20 23-55,1 1 0,1-1 0,-1 1 0,0 0-1,1-1 1,-1 1 0,1 0 0,0 0 0,-1 1-1,1-1 1,0 0 0,0 1 0,0 0 0,0 0 0,0 0-1,7-1 1,-9 2-17,0-1 0,1 2 0,-1-1 0,0 0 0,0 0 0,0 0 0,0 0 0,1 1 0,-1-1 0,0 1 0,0-1 0,0 1 0,0-1 0,0 1-1,0 0 1,0-1 0,0 1 0,2 2 0,-2-2-28,0 1 0,1 0 1,-1 0-1,0 0 0,0 1 0,0-1 0,-1 0 0,1 0 0,0 0 0,-1 1 0,0-1 0,1 0 1,-1 3-1,-1 0-22,1-1-1,-1 1 1,0-1 0,0 1 0,-1-1 0,1 0 0,-1 0 0,0 0 0,0 0-1,-1 0 1,1 0 0,-1 0 0,0-1 0,1 1 0,-2-1 0,1 0 0,-5 4-1,-4 4-25,-1-1 0,1-1 0,-26 14 0,35-21 191,-1-1 1,1 1 0,0-1-1,-1 0 1,1 0 0,-1 0-1,1 0 1,-1 0 0,1-1 0,-1 1-1,-5-1 1,9 0-95,0-1-1,0 1 1,0 0-1,0 0 1,0 0 0,0 0-1,0 0 1,0-1 0,0 1-1,0 0 1,0 0-1,0 0 1,0 0 0,0 0-1,0-1 1,0 1 0,0 0-1,0 0 1,0 0 0,0 0-1,0 0 1,0 0-1,0-1 1,0 1 0,1 0-1,-1 0 1,0 0 0,0 0-1,0 0 1,0 0-1,0 0 1,0 0 0,0 0-1,1-1 1,-1 1 0,0 0-1,0 0 1,0 0 0,0 0-1,0 0 1,0 0-1,1 0 1,-1 0 0,0 0-1,0 0 1,0 0 0,0 0-1,0 0 1,1 0-1,-1 0 1,0 0 0,0 0-1,0 0 1,0 0 0,0 0-1,0 0 1,1 1-1,-1-1 1,11 0-63,5 2 36,0 1 1,0 0-1,25 10 1,23 6 87,-59-18-58,-1 0 0,1 0 0,-1 0 0,1 0-1,0-1 1,-1 0 0,1 0 0,0 0 0,-1 0 0,1-1 0,0 0-1,-1 0 1,1 0 0,-1-1 0,0 1 0,1-1 0,-1 0 0,0 0-1,0-1 1,0 1 0,0-1 0,4-4 0,4-3 101,0 0 0,0-1 1,-2-1-1,16-19 0,-19 21-38,0 0 0,1 0 1,0 1-1,1 1 0,0 0 0,1 0 0,-1 0 1,17-9-1,-24 17-39,0-1 0,0 1 0,0 0 0,0-1 0,0 1 0,0 0 0,0 0 0,0 0 0,0 0 0,0 1 0,0-1 0,0 0 0,-1 1 0,1-1 0,0 1 0,0 0 0,0 0 0,0-1 0,-1 1 0,1 1 0,0-1 0,-1 0 0,1 0 0,-1 0 0,0 1 0,1-1 0,-1 1 0,0-1 0,2 4 0,5 5 14,-1 1-1,-1-1 0,8 16 1,-12-21-77,18 35-537,20 40-4801,-33-66 2090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0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10546,'0'0'5145,"8"-3"-1392,8 3-2305,19 1-879,4 1-185,4 0-976,-7-6-769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1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41 210 9058,'-2'0'337,"-1"-1"0,1 1 0,-1-1-1,1 0 1,0 0 0,-1 0 0,1 0 0,0 0 0,0 0 0,0-1 0,0 1-1,0-1 1,0 1 0,0-1 0,-2-2 0,3 0 61,0 1 1,1 0-1,-1-1 1,1 1-1,-1-1 1,1 1-1,0 0 1,0-1-1,1 1 1,-1-1-1,2-4 0,-2-48 1526,0 28-1027,1 21-427,1 9 58,2 7-469,1-1 0,0 0 0,0 0 0,0 0 0,1-1 0,1 0 0,11 11 0,-16-16-57,-1-1-1,1 1 0,0-1 1,0 0-1,0 1 1,0-1-1,0 0 0,0 0 1,0 0-1,0-1 1,0 1-1,1 0 0,-1-1 1,0 1-1,1-1 1,-1 0-1,0 0 0,0 0 1,1 0-1,-1 0 0,0-1 1,1 1-1,-1-1 1,0 1-1,0-1 0,1 0 1,-1 0-1,0 0 1,0 0-1,0 0 0,0 0 1,0 0-1,-1-1 1,1 1-1,0-1 0,2-2 1,0-1 18,-1-1 1,1 1 0,-1-1-1,0 0 1,0 0 0,2-7-1,-4 8-13,1 0-1,0 0 0,0 0 0,0 1 1,1-1-1,0 1 0,-1 0 1,1 0-1,1 0 0,-1 0 0,7-6 1,-9 10-9,0-1 1,-1 1 0,1 0-1,0 0 1,0 0 0,-1-1-1,1 1 1,0 0 0,-1 0-1,1 0 1,0 0-1,0 0 1,-1 1 0,1-1-1,0 0 1,0 0 0,-1 0-1,1 1 1,0-1 0,-1 0-1,1 1 1,-1-1-1,1 0 1,0 1 0,-1-1-1,1 1 1,-1-1 0,1 1-1,-1-1 1,1 1 0,-1-1-1,1 1 1,-1 0 0,0-1-1,1 1 1,-1 0-1,0-1 1,0 1 0,1 0-1,13 35-458,-12-28 225,1 0 19,20 52-1606,-22-57 1675,1 1 0,0 0 0,0-1 0,0 0 0,1 0 1,-1 1-1,1-1 0,0-1 0,0 1 0,0 0 0,0-1 1,6 5-1,-7-7 168,-1 1 1,0-1 0,0 0-1,1 1 1,-1-1 0,0 0-1,0 0 1,1 0 0,-1 0-1,0 0 1,0 0 0,1 0 0,-1 0-1,0-1 1,0 1 0,1 0-1,-1-1 1,0 1 0,0-1-1,0 1 1,0-1 0,1 0-1,-1 1 1,0-1 0,0 0-1,0 0 1,-1 0 0,1 0-1,0 0 1,0 0 0,0 0-1,0-1 1,4-5 403,-1-1 0,0 1 0,5-16 0,-4 10-206,9-23 390,-12 29-483,0 0-1,1 0 1,0 0 0,0 0-1,0 0 1,1 1 0,0-1-1,0 1 1,6-6-1,-9 11-105,-1 1-1,0 0 1,0-1 0,1 1-1,-1 0 1,0-1-1,1 1 1,-1 0-1,0 0 1,1-1 0,-1 1-1,0 0 1,1 0-1,-1 0 1,1-1-1,-1 1 1,0 0-1,1 0 1,-1 0 0,1 0-1,-1 0 1,0 0-1,1 0 1,-1 0-1,1 0 1,-1 0-1,0 0 1,1 0 0,-1 0-1,1 0 1,-1 0-1,1 1 1,-1-1-1,0 0 1,1 0-1,-1 0 1,0 1 0,1-1-1,-1 0 1,0 0-1,1 1 1,-1-1-1,0 0 1,0 1-1,1-1 1,-1 0 0,0 1-1,0-1 1,1 0-1,-1 1 1,0-1-1,0 1 1,0-1 0,0 0-1,0 1 1,0-1-1,0 1 1,0 0-1,4 33 113,-4-23-84,1-2-53,1 0-1,0-1 1,0 1 0,7 15 0,-8-21-8,0 0-1,0 0 1,1-1 0,-1 1 0,1 0-1,0-1 1,-1 1 0,1-1 0,0 0 0,0 1-1,1-1 1,-1 0 0,0 0 0,1 0 0,0-1-1,-1 1 1,4 1 0,16-41 281,4 8-211,-20 24-41,0-1 0,-1 1-1,0-1 1,0 0 0,3-8 0,9-11 119,-15 28-99,-1 0 0,0 1 0,0-1 0,0 0 0,0 0 0,0 1 0,0-1 0,-1 0 0,2 4 0,-2 2-154,-1 0-1,0 0 1,0 0 0,-2 9 0,-3 17-2883,5-22-1582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9746,'-6'-3'13779,"3"13"-12587,-4 7-288,-12 37-575,23-41-137,9-2-432,-4 1-305,4-11-807,-7-4-416,4-8-665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8 155 9482,'-7'-6'12696,"9"-8"-10281,15-19-2932,-3 15 1098,0 1 1,2 0-1,32-29 1,-47 46-566,-1 0 1,0-1-1,0 1 1,1 0-1,-1-1 1,1 1-1,-1 0 1,0 0 0,1 0-1,-1-1 1,1 1-1,-1 0 1,0 0-1,1 0 1,-1 0-1,1 0 1,-1 0-1,1 0 1,-1 0 0,0 0-1,1 0 1,-1 0-1,1 0 1,-1 0-1,1 0 1,-1 0-1,0 1 1,1-1-1,-1 0 1,1 0 0,-1 0-1,0 1 1,1-1-1,-1 0 1,0 0-1,1 1 1,-1-1-1,0 0 1,1 1-1,-1-1 1,0 0 0,0 1-1,0-1 1,1 1-1,-1 0 1,8 24-28,-6-16-2,21 95-3338,-15-72 976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36 10930,'-71'-21'5017,"85"16"-1320,16 0-3265,4 2-176,3 1-1064,2 2-904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47 11995,'40'-37'4235,"-39"36"-4104,0 0 1,1 0-1,-1 0 0,0 0 0,1 0 1,-1 0-1,1 1 0,-1-1 1,1 1-1,0-1 0,-1 1 0,1 0 1,-1-1-1,1 1 0,0 0 0,-1 0 1,1 0-1,0 0 0,-1 1 0,1-1 1,-1 0-1,1 1 0,0-1 1,-1 1-1,1-1 0,-1 1 0,1 0 1,-1 0-1,0 0 0,3 1 0,-2 0-42,0 0 0,0 0 0,-1 0 0,1 0 0,0 0 0,-1 0 0,1 0 0,-1 1 0,0-1 0,0 1 0,0-1 0,0 1 0,0-1 0,0 1 0,0 2 0,-1 2-46,1-1-1,-1 1 1,-1-1-1,1 1 1,-1-1-1,0 1 1,-1-1 0,0 0-1,0 0 1,0 0-1,-1 0 1,1 0-1,-1 0 1,-1 0-1,1-1 1,-1 0-1,0 1 1,-8 7-1,-5 2 242,0-2 0,0 1 0,-1-2 0,-21 11 0,32-19-93,16-9 186,0 1-1,0 1 0,0-1 0,0 1 0,18-3 1,-22 5-396,0 0 1,-1 1-1,1-1 1,0 1-1,0 0 1,-1 1 0,1-1-1,0 1 1,0 0-1,-1 0 1,1 0-1,-1 1 1,1 0-1,-1 0 1,1 0 0,-1 0-1,0 0 1,0 1-1,5 4 1,-3-1-204,1 0-1,-1-1 1,1-1 0,0 1 0,0-1 0,15 7-1,-18-10 17,0 1 0,1-1-1,-1 0 1,0 0-1,1 0 1,-1-1 0,0 1-1,1-1 1,-1 0-1,1-1 1,-1 1-1,0-1 1,1 0 0,7-2-1,-12 3 136,1 0-1,-1 0 1,1-1-1,-1 1 1,0 0-1,1 0 0,-1 0 1,1-1-1,-1 1 1,0 0-1,1-1 1,-1 1-1,1 0 1,-1-1-1,0 1 0,0 0 1,1-1-1,-1 1 1,0-1-1,0 1 1,1 0-1,-1-1 1,0 1-1,0-1 1,0 1-1,0-1 0,0 1 1,0-1-1,1 1 1,-1-1-1,0 1 1,0-1-1,-1 1 1,1 0-1,0-1 0,0 1 1,0-1-1,0 1 1,0-1-1,-3-8-2354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12923,'8'3'5273,"5"-2"-3609,13 6-808,-10-7-319,21 0-1074,6 8-479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16051,'7'48'6586,"-7"-53"-2761,-2-1-3673,2 4-984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2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25 10178,'-12'-24'4665,"-4"61"-1304,5 4-1905,7-1-136,3-2-127,11-9-385,6-3-192,10-15-328,8-2-80,3-13-120,6-5-104,-9-4-448,-7-4-376,-7 1-832,-6-5-305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04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207 315 12003,'2'-15'8103,"5"-2"-7053,2-4-561,2-10-38,35-88 1188,-39 102-1356,1 1 0,1 1 0,0-1 0,22-27-1,-26 39-172,-5 7-33,-10 11 50,3-9-119,-36 33-305,-2-2 1,-2-2 0,-1-2-1,-63 31 1,89-54-1108,5-7-64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14227,'15'-44'5697,"-14"31"-3808,6-5-593,15-8-712,4-5-232,10 10-248,-5 5-152,-8 11-560,-9 8-520,-7 7-1177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91 16420,'-21'57'6393,"25"-86"-4681,9-2-487,4 0-617,10 3-336,-7 12-360,1 3-304,2 13-865,-4 3-655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6 11130,'-5'-6'11011,"5"6"-10721,-12 4 1988,-14 13-2598,9-2 551,1 1-1,-18 23 1,30-34-214,0-1 0,0 1 0,1 0 0,0 0 0,0 0 0,0 1 1,1-1-1,-1 1 0,1-1 0,1 1 0,-1 0 0,1 0 0,0 0 1,0 0-1,1 10 0,1-12-27,0-1 0,0 1 0,0-1 0,1 1 1,-1-1-1,1 0 0,0 0 0,0 0 0,0 0 0,1 0 1,-1 0-1,1-1 0,-1 1 0,1-1 0,0 1 1,0-1-1,0 0 0,0 0 0,0-1 0,1 1 0,-1-1 1,0 1-1,1-1 0,-1 0 0,1 0 0,3 0 0,9 2 48,0-1 0,0 0-1,0-1 1,23-2-1,-35 1-30,-1 0 0,0-1-1,1 0 1,-1 1-1,0-1 1,0 0-1,1 0 1,-1-1 0,0 1-1,0-1 1,0 1-1,0-1 1,-1 0-1,1 0 1,0 0 0,3-5-1,1-2 29,-1 1 0,0-1 0,10-20 0,-13 22-408,1-1 0,0 1 0,0 0 0,1 0 0,0 1 0,0-1 0,0 1-1,8-6 1,1 5-1682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10290,'40'-25'8027,"-42"35"-6180,-8 16-37,7-20-1174,0 3-266,0 0 0,0-1-1,0 2 1,2-1 0,-1 0-1,1 0 1,0 14 0,1-21-322,0 0 1,0 0 0,0 0-1,1 0 1,-1 0-1,1 0 1,0 0-1,-1 0 1,1 0-1,0-1 1,0 1 0,0 0-1,0-1 1,0 1-1,1 0 1,-1-1-1,2 2 1,-1-2-12,0 0-1,0 0 1,0 0 0,0 0 0,1 0-1,-1 0 1,0-1 0,1 1 0,-1-1-1,0 0 1,1 0 0,-1 0-1,1 0 1,-1 0 0,0 0 0,1 0-1,4-2 1,3 0 77,0-1-1,0-1 1,0 1-1,0-2 1,0 1-1,-1-1 1,0 0-1,0-1 1,0 0-1,-1-1 1,0 0 0,0 0-1,-1-1 1,12-15-1,-16 20-171,0-2 0,0 1 0,0 0-1,-1 0 1,0-1 0,0 0 0,0 1 0,-1-1 0,1 0-1,-1 0 1,0 0 0,0 1 0,-1-1 0,1 0 0,-1 0-1,0 0 1,-1 0 0,1 0 0,-1 0 0,0 0 0,0 0 0,-1 0-1,1 0 1,-1 1 0,-4-9 0,0 4-2336,6 14-925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14 199 13627,'-13'25'3206,"13"-25"-3133,0 1 1,0-1-1,0 1 1,-1-1-1,1 1 1,0-1-1,0 1 1,0-1-1,1 1 1,-1 0-1,0-1 1,0 1-1,0-1 1,0 0-1,0 1 1,1-1-1,-1 1 1,0-1-1,0 1 1,1-1-1,-1 1 1,0-1-1,1 0 1,-1 1-1,0-1 1,1 0-1,0 1 1,3 0 76,0 0 1,0 0 0,-1-1-1,1 1 1,0-1 0,0 0 0,0 0-1,0-1 1,0 1 0,0-1-1,0 0 1,4-1 0,-6 1-109,10-1 186,0-1 0,0 0 0,0-1-1,19-10 1,-29 13-159,0 0-1,0 0 1,0 0-1,0 0 1,0 0-1,-1-1 1,1 1 0,-1 0-1,1-1 1,-1 0-1,1 1 1,-1-1-1,0 0 1,0 1-1,1-1 1,-1 0-1,-1 0 1,1 0 0,0 0-1,0 0 1,-1 0-1,1 0 1,-1 0-1,0-1 1,0 1-1,1 0 1,-1 0-1,-1 0 1,1 0 0,0 0-1,0-1 1,-1 1-1,1 0 1,-1 0-1,0 0 1,0 0-1,-1-2 1,-2-4 233,-1 0-1,-1 1 1,1 0-1,-11-10 1,10 10-120,0 1-1,0-1 1,1 1 0,0-1-1,-7-15 1,12 21-185,-1 1 1,1-1 0,0 0 0,0 0-1,0 0 1,0 0 0,0 0-1,0 0 1,0 0 0,0 0-1,0 0 1,0 0 0,0 0-1,1 0 1,-1 0 0,0 0-1,1 0 1,-1 0 0,1 0-1,-1 0 1,1 0 0,-1 0-1,1 1 1,-1-1 0,1 0-1,0 0 1,0 1 0,-1-1-1,1 1 1,0-1 0,0 0-1,0 1 1,0 0 0,0-1-1,0 1 1,-1-1 0,1 1 0,0 0-1,0 0 1,2-1 0,2 0-171,0 0 0,0 0 0,0 0 0,0 0 0,0 1 0,9 0 0,17 8-1641,1 5-647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17 160 12227,'112'73'5641,"-100"-71"-1824,-11-10-2153,-2-13-880,-4-1-224,-7-7-784,4-3-552,3 4-1112,-4-4-401</inkml:trace>
  <inkml:trace contextRef="#ctx0" brushRef="#br0" timeOffset="1">19 22 13411,'-18'-18'5305,"70"16"-3761,3 2-415,5 0-521,-6-1-312,-5 6-864,-4 4-673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66 11458,'101'50'4897,"-121"-35"-2384,-4-1-833,-9-5-295,-1-1-177,5-8-216,6-4-80,15-9-264,2-13-79,9-4-289,3-5-160,-1 6-256,7 10-216,9 15-505,-2 3-335,7 11-736,5 9-353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3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9322,'82'27'4604,"-81"-27"-4509,-1 1 0,0-1 0,1 0 0,-1 0 0,0 0 1,1 0-1,-1 0 0,0 0 0,1 0 0,-1 0 0,0 0 1,1 0-1,-1 0 0,1 0 0,-1 0 0,0 0 0,1 0 1,-1-1-1,0 1 0,1 0 0,-1 0 0,0 0 0,1 0 1,-1-1-1,0 1 0,0 0 0,1 0 0,-1-1 0,0 1 1,0 0-1,1 0 0,-1-1 0,0 1 0,0 0 0,0-1 1,0 1-1,1 0 0,-1-1 0,0 1 0,0 0 0,0-1 0,0 1 1,0-1-1,0 1 0,0 0 0,0-1 0,0 1 0,0 0 1,0-1-1,0 1 0,0 0 0,0-1 0,0 1 0,-1 0 1,1-1-1,0 0 0,-9-24 2220,6 19-1785,0-3 93,0-1 0,0 0 0,0-1 0,2 1-1,-1 0 1,1-1 0,1-14 0,0 24-585,0 1 1,0-1-1,0 1 1,0-1-1,0 1 1,0-1 0,1 1-1,-1-1 1,0 1-1,0 0 1,1-1-1,-1 1 1,0-1-1,1 1 1,-1 0-1,0-1 1,1 1-1,-1 0 1,0-1 0,1 1-1,-1 0 1,1-1-1,-1 1 1,1 0-1,-1 0 1,1 0-1,-1-1 1,1 1-1,-1 0 1,1 0-1,-1 0 1,1 0-1,-1 0 1,1 0 0,-1 0-1,1 0 1,-1 0-1,1 0 1,18 7 346,-7 0-325,-1 0 0,0 0 0,0 1-1,0 0 1,15 17 0,-22-21-77,0 1 0,1 0-1,-2 0 1,1 0 0,0 0 0,-1 1 0,0-1 0,0 1-1,-1 0 1,0 0 0,0 0 0,0 0 0,-1 0 0,1 7 0,-2-10-10,0 1 0,-1 0 1,0 0-1,0 0 1,0-1-1,0 1 0,-1 0 1,1-1-1,-1 1 1,0-1-1,0 0 1,0 1-1,-1-1 0,1 0 1,-1 0-1,1-1 1,-1 1-1,0 0 0,0-1 1,-7 4-1,-2 2-152,-1-1 0,0 0-1,0-1 1,-16 5 0,24-9 21,1-1 0,0-1 0,-1 1 0,1-1 0,-1 1 0,1-1 0,-1-1 0,1 1 0,-7-2 1,10 2 102,1 0 1,-1 0 0,0 0 0,1 0 0,-1-1-1,0 1 1,1 0 0,-1 0 0,0-1 0,1 1-1,-1-1 1,1 1 0,-1 0 0,1-1 0,-1 1-1,1-1 1,-1 1 0,1-1 0,0 1 0,-1-1 0,1 0-1,-1 1 1,1-1 0,0 1 0,-1-2 0,2 1-28,-1-1 0,0 1 1,1 0-1,-1-1 0,0 1 1,1 0-1,0-1 0,-1 1 1,1 0-1,0 0 0,-1 0 1,1 0-1,0-1 0,0 1 1,0 0-1,0 0 0,0 1 1,2-2-1,3-3-296,0 1 0,0 0 1,1 0-1,0 0 0,-1 1 0,1 0 0,0 0 1,0 1-1,1 0 0,-1 0 0,10 0 1,15-1-1890,45 0 0,-28 3 88,46-11 1314,-5 0 6852,-87 13-5610,-1 0 1,0 0-1,0 0 1,0 1-1,0-1 1,-1 1-1,1-1 1,-1 1-1,1 0 1,-1 0-1,1 5 1,19 31 188,-18-36-597,1 1 1,-1-1-1,1 0 1,0 0-1,0 0 1,0 0-1,0-1 1,1 1-1,-1-1 0,1 0 1,-1 0-1,1-1 1,0 1-1,0-1 1,-1 0-1,1-1 1,0 1-1,0-1 1,0 0-1,0 0 1,0 0-1,0-1 1,0 0-1,0 0 0,-1 0 1,1 0-1,5-3 1,0-3-1401,-4 0-720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39:5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4 12835,'10'-4'5065,"8"4"-3601,1 0-464,9 5-328,-2 5-351,0 0-858,-8-4-407,-8 7-2184</inkml:trace>
  <inkml:trace contextRef="#ctx0" brushRef="#br0" timeOffset="1">1 171 12339,'6'2'5137,"6"1"-2713,14 3-879,-4-6-529,8-3-112,9 3-520,-9-5-136,9 4-1112,-4 6-824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1 251 12379,'13'12'4809,"19"4"-3321,7-6-624,7-14-224,1-10-144,-10-4-208,-14-5 41,-24-8 431,-12 2 216,-23-8 344,-5 4 89,9 9-297,1-1-224,23 4-440,14 5-296,15 6-824,13 7-464,17 13-1641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3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20 13275,'21'-5'5585,"13"1"-3625,13-3-647,-5 4-265,7 3-696,-5 1-336,-12 6-1120,-4 1-529</inkml:trace>
  <inkml:trace contextRef="#ctx0" brushRef="#br0" timeOffset="1">0 189 14795,'12'0'5401,"10"2"-4536,14-2-289,18-3-472,3-1-440,4 1-1585</inkml:trace>
  <inkml:trace contextRef="#ctx0" brushRef="#br0" timeOffset="2">715 282 15419,'-18'49'5970,"23"-66"-4402,-3-7-584,3-17-632,1-1-160,-2-8-544,-3-4-568,-11 4-1297,-6 1-623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10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12979,'10'-37'5041,"4"45"-3633,2 6-128,-3 3-591,-1 4-241,-7-3-264,-4-2-176,4-1-632,0-9-449,-2 1-2095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1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14755,'81'-76'5793,"-83"81"-3968,12 9-449,-5 3-456,1 4-336,2 2-320,-3-12-112,0 4-560,-6-4-416,5-1-1232,-12 1-929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5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38 107 10850,'1'-29'4513,"2"-20"-2408,2 20-105,-3 32-71,0 20-305,-4 34-568,-8 10-200,-6 22-528,3 0-104,8-7-160,2-9-32,1-26-288,2-11-368,5-17-856,2-9-745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0:5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13379,'1'5'5425,"3"23"-3393,-4 9-183,-4 39-513,-5 10-176,-11 14-383,2-1-249,4-24-264,10-6-184,4-30-424,2-9-409,4-11-1191,-7-7-1217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0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30 238 16404,'-3'0'9057,"0"-2"-7792,1 1-265,-11-43-640,5-54-480,18 59-1008,-4 3-705,1 19-4656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19 308 15187,'-2'-3'6130,"0"-7"-3778,2-3-792,0-20-615,0-2-337,-3-16-400,1 1-424,2 4-993,-6 4-655,3 18 600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 16724,'-2'-2'6241,"2"1"-4857,4-6-272,25-7-503,50-9-225,-36 26-616,-6 0-601,-4 4-1655</inkml:trace>
  <inkml:trace contextRef="#ctx0" brushRef="#br0" timeOffset="1">1 191 17476,'14'-5'6161,"20"-8"-5505,22 7-248,9 4-816,5 2-984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14011,'-18'39'5737,"59"-39"-3720,17-3-825,-2 1-128,-1-1-560,-3-1-200,-16 3-256,-5 2-400,-10 6-896,-7 1-464,-6 3-1673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11963,'2'5'9178,"9"-3"-7762,18-2-944,18-2 72,12-1-96,7-2-48,1 5-656,-8 0-560,-14 0-1104,-3 5-2689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8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135 108 13523,'-21'-37'1927,"-18"-33"3828,53 79-339,5 1-4850,-14-7-521,26 16 299,63 27 1,-84-42-340,-1 0 0,1 0 0,-1 1 0,0 0 0,14 11 0,-21-15-3,-1 1 0,1-1 0,-1 0-1,0 1 1,1-1 0,-1 1 0,0-1-1,0 1 1,0-1 0,0 1 0,0 0-1,0 0 1,-1 0 0,1-1 0,-1 1-1,1 0 1,-1 0 0,1 0 0,-1 0-1,0 0 1,0 0 0,0 0 0,0 0 0,-1 0-1,1 0 1,0 0 0,-1-1 0,1 1-1,-1 0 1,0 0 0,1 0 0,-1 0-1,0-1 1,0 1 0,0 0 0,-1-1-1,-1 3 1,-11 11 46,-1 0 0,-1-2-1,0 0 1,0 0 0,-2-2 0,1 0 0,-20 9 0,7-4-324,-39 29 0,58-36-488,1 0 1,0 0 0,-11 12 0,7 0-2436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3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12483,'32'4'5361,"22"1"-3249,11 1-1016,3 2-143,-8-3-673,-1 6-136,-2 1-1056,-4-6-689</inkml:trace>
  <inkml:trace contextRef="#ctx0" brushRef="#br0" timeOffset="1">601 449 13603,'0'-3'6401,"0"-14"-2360,0-9-1328,4-26-897,3-8-560,1-5-672,2 5-231,-5 23-1002,1 12-623,4 17-1889,3 8-215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12747,'10'44'4681,"-2"-78"-3577,3-8-784,-6-7-160,5 4-88,-9-1-176,3 10-152,4 10-528,-12 8-232,4 15-1281,-9 0-1192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89 8586,'-10'-3'14041,"8"-6"-10739,3 7-3311,-1 0 1,1 0-1,0 0 1,0-1-1,0 1 0,0 0 1,1 0-1,-1 1 1,0-1-1,1 0 1,0 0-1,1-1 1,5-5 107,-6 5-72,1-1-1,0 1 1,0 0-1,1 0 1,-1 0-1,1 0 1,0 1 0,-1-1-1,1 1 1,0 0-1,0 0 1,1 0-1,-1 1 1,0-1-1,1 1 1,-1 0 0,0 1-1,6-1 1,-5 1-23,1 0 1,-1 1-1,0-1 1,0 1 0,0 1-1,1-1 1,-1 1 0,0 0-1,-1 0 1,7 3-1,-9-4-14,-1 0-1,1 1 0,0-1 1,-1 0-1,1 1 0,-1-1 0,0 0 1,1 1-1,-1 0 0,0-1 1,0 1-1,0 0 0,0-1 0,0 1 1,0 0-1,-1 0 0,1 0 1,-1 0-1,1 0 0,-1 0 0,0 0 1,1 0-1,-1 0 0,0 0 1,0 0-1,-1 0 0,1 0 0,0 0 1,-1 0-1,1-1 0,-2 4 1,-1 3-11,-1 1 0,-1-1 1,0-1-1,0 1 0,0-1 1,-1 1-1,0-1 1,0-1-1,-1 1 0,0-1 1,0-1-1,-13 9 1,19-11-730,9-1 83,28-3-448,12 1-13,-47 0 1106,0 1-1,1-1 1,-1 0-1,0 0 1,0 0-1,0 1 1,0-1-1,0 1 1,1-1-1,-1 1 1,0-1-1,0 1 1,0-1-1,0 1 1,0 0-1,-1 0 1,1 0-1,0-1 1,0 1-1,0 0 1,-1 0-1,1 0 1,0 0-1,-1 0 1,1 0-1,0 2 1,-1-1 9,0 0 0,0 1 1,1-1-1,-2 0 1,1 1-1,0-1 0,0 0 1,-1 1-1,1-1 1,-1 0-1,0 0 0,-1 4 1,-2 2 41,0 0-1,-1 0 1,0 0 0,0-1 0,-1 0 0,-8 9 0,-1-4-154,0-1 1,-1 0 0,0-1 0,0-1-1,-22 9 1,34-15-1423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58 13131,'-6'14'5049,"-2"7"-3313,-7 17-1192,7 6-32,10-4 9,7-6 31,19-12-152,8-11 48,13-22-16,3-14-16,-4-22-56,-5-7-64,-24 6-208,-9 2-272,-15 15-752,-3 12-680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94 258 15003,'-17'50'5305,"16"-86"-4472,-4-4-593,0-6-136,0 2-216,2 5-865,3 3-487</inkml:trace>
  <inkml:trace contextRef="#ctx0" brushRef="#br0" timeOffset="1">45 43 11218,'0'-2'5137,"14"-7"-2488,55-17-921,-37 26-303,-2-2-537,0 0-224,-7 4-600,-11-5-448,-8 3-1368</inkml:trace>
  <inkml:trace contextRef="#ctx0" brushRef="#br0" timeOffset="2">1 149 13819,'6'0'5673,"4"3"-2768,13-6-2017,5 3-216,11-5-96,1-3-232,6 9-1136,-7-1-776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14315,'37'62'5825,"-38"-87"-3640,2-4-1273,6-7-240,4-1-552,-3-5-400,0 3-936,-3-2-377,-5 4-767</inkml:trace>
  <inkml:trace contextRef="#ctx0" brushRef="#br0" timeOffset="1">80 28 12339,'62'-28'4905,"-16"40"-3393,6-4-208,-13-2-472,-5 2-303,-11-6-281,-9 3-80,-7-3-944,-1 1-617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12875,'-23'41'4745,"63"-38"-3601,-1-1-776,0-2-280,1 0-320,-13-2-1272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 11875,'44'91'4200,"-34"-78"-3511,5 0-177,7-8-40,1-5 16,8 0-80,5-2-144,3-3-192,-2-1-136,-3-4-600,-5-2-368</inkml:trace>
  <inkml:trace contextRef="#ctx0" brushRef="#br0" timeOffset="0.5">207 94 14179,'-34'-93'5713,"58"99"-3760,2 1-361,0-5-728,3 2-328,-3-2-544,-1 3-456,-9 1-1440,-3 3-1001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14419,'11'-1'5529,"27"-1"-4152,2-1-505,4-1-328,7 3-344,-6 2-1104,-1 4-673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13883,'8'27'3240,"-5"-17"-1043,-4-21 158,1 1-2045,0 0-1,1 0 0,0 0 1,1 0-1,-1 1 1,2-1-1,0 0 0,0 1 1,0 0-1,1 0 1,1 0-1,5-9 0,0 1-118,2 1 0,0 0 0,0 1-1,29-27 1,-35 37-162,1 0 0,-1 1 0,1-1-1,10-4 1,-15 8-29,0 0 1,0 1-1,-1-1 0,1 1 1,0-1-1,0 1 0,0 0 1,0-1-1,0 1 0,2 0 1,-3 1-3,0-1 1,-1 0-1,1 0 1,0 0-1,-1 1 1,1-1-1,0 0 1,-1 1-1,1-1 1,-1 0-1,1 1 1,-1-1-1,1 1 1,-1-1-1,1 1 1,-1-1-1,1 1 1,-1-1-1,0 1 1,1 0-1,-1-1 1,0 1-1,1 0 1,-1-1-1,0 1 1,0 0-1,0-1 1,0 2-1,1 2-6,-1-1 1,-1 1-1,1 0 1,0-1-1,-1 1 0,0-1 1,0 1-1,0-1 0,0 1 1,0-1-1,-1 1 1,0-1-1,1 0 0,-1 0 1,0 0-1,-5 5 0,0 1 4,-1-1-1,0 1 1,-17 12-1,21-17 35,-1-1 0,0 1 0,0-1 1,0 0-1,0 0 0,-1-1 0,1 0 0,-1 0 0,-8 2 0,14-3-6,1 0-1,-1-1 1,0 1-1,1 0 0,-1-1 1,1 1-1,-1 0 1,1-1-1,-1 1 0,1 0 1,-1-1-1,1 1 1,0-1-1,-1 1 0,1-1 1,0 0-1,-1 1 1,1-1-1,0 0 0,0 1 1,-1-1-1,1 0 0,1 0 1,27 15 165,28 10-280,107 30 1,-131-47-1095,0-2 0,58 4 1,-15-6-1776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89 13915,'-54'-43'4709,"54"43"-4645,0 0 0,0 1 1,0-1-1,0 0 0,0 0 0,0 0 0,0 0 0,0 1 1,0-1-1,0 0 0,0 0 0,0 0 0,0 1 0,0-1 1,0 0-1,0 0 0,0 0 0,-1 0 0,1 1 1,0-1-1,0 0 0,0 0 0,0 0 0,0 0 0,0 0 1,0 1-1,0-1 0,-1 0 0,1 0 0,0 0 1,0 0-1,0 0 0,0 0 0,-1 0 0,1 0 0,0 1 1,0-1-1,0 0 0,0 0 0,-1 0 0,1 0 1,0 0-1,0 0 0,0 0 0,0 0 0,-1 0 0,1 0 1,0 0-1,0 0 0,0 0 0,-1 0 0,1-1 1,0 1-1,0 0 0,0 0 0,0 0 0,0 0 0,-1 0 1,1 0-1,0 0 0,0-1 0,5 21 115,-4-17 239,13 52 755,10 35-422,-20-80-731,-1-1-1,2 1 0,-1-1 1,1 0-1,0 0 1,12 13-1,-17-21-18,1-1 0,-1 1 0,0-1 0,1 1 0,-1-1 0,1 1 0,-1-1 0,1 1 0,-1-1 0,1 0 0,0 1 0,-1-1 0,1 0 0,-1 1 0,1-1 0,0 0 0,-1 0 0,1 1 0,0-1 0,-1 0 0,1 0 0,0 0 0,0 0 0,-1 0 0,1 0 0,0 0 0,-1 0 0,1-1 0,0 1 0,-1 0 0,1 0 0,0 0 0,-1-1 0,1 1 0,-1 0 0,1-1 0,0 1 0,-1-1 0,1 1 0,-1 0 0,1-1 0,-1 1 0,1-1 0,-1 1 0,1-2 0,18-33 136,-14 24-92,112-206 345,-116 214-442,14-18-123,-14 20 87,-1 0 1,1 1-1,-1-1 1,1 1-1,0-1 1,-1 1-1,1-1 1,0 1-1,-1-1 0,1 1 1,0-1-1,0 1 1,0 0-1,-1-1 1,1 1-1,0 0 1,0 0-1,0 0 1,0 0-1,-1 0 1,1 0-1,0 0 1,1 0-1,8 4-1897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90 9546,'-31'-26'3471,"30"25"-3391,1 1-1,0-1 0,0 0 0,-1 1 0,1-1 0,0 1 0,0-1 0,0 1 0,0-1 0,0 0 1,0 1-1,0-1 0,0 0 0,0 1 0,0-1 0,0 1 0,0-1 0,0 0 0,0 1 0,1-1 0,-1 1 1,0-1-1,0 1 0,1-1 0,-1 1 0,0-1 0,1 1 0,-1-1 0,0 1 0,1-1 0,-1 1 1,1-1-1,-1 1 0,1 0 0,-1-1 0,2 1 0,21-16 1051,-19 14-750,3-2-23,-1 0 0,1 1-1,0 0 1,0 0-1,0 1 1,11-3 0,-17 5-303,0-1 0,0 1 0,1 0 0,-1 0 0,0-1 0,1 1 0,-1 0 0,0 0 0,1 0 0,-1 0 0,0 0 0,1 1 0,-1-1 1,0 0-1,1 0 0,-1 1 0,0-1 0,0 1 0,1 0 0,-1-1 0,0 1 0,0 0 0,0-1 0,0 1 0,0 0 0,0 0 0,0 0 0,0 0 0,0 0 1,0 0-1,-1 0 0,1 0 0,0 1 0,-1-1 0,1 0 0,-1 0 0,1 1 0,-1-1 0,0 0 0,1 0 0,-1 1 0,0-1 0,0 0 0,0 3 0,0 4 80,-1 1 0,0-1 0,-1 1 0,1-1 0,-1 0 0,-1 0 0,-4 10-1,-30 56 320,26-53-356,-15 29 149,-3-1 1,-1-1-1,-68 80 0,86-117-129,10-10-100,1 0 0,-1 0 0,1 0 0,-1 0 0,1 0 0,0 1 0,0-1 0,-1 1 0,1-1 0,0 1 0,0-1 0,0 1 0,1 0 0,-1 0 0,0-1 0,1 1 0,-1 0 0,0 2 0,2-3-11,1-1 0,-1 0-1,1 0 1,-1 1-1,0-1 1,1 0 0,-1 0-1,1 0 1,-1 0-1,0 0 1,1-1 0,-1 1-1,0 0 1,3-2-1,-1 2 3,59-14-3,-41 9-14,-1 0 1,1 2 0,34-2-1,-38 5-39,-3 0-310,0 0 0,23-4 0,-32 3 113,0 0 1,-1 0-1,1-1 1,-1 1-1,0-1 1,1 0-1,-1-1 0,0 1 1,0-1-1,0 0 1,6-6-1,12-15-1682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10634,'58'10'4467,"-57"-10"-4342,-1 0 0,0 1 1,1-1-1,-1 1 1,0-1-1,1 0 1,-1 1-1,0-1 1,0 1-1,1-1 1,-1 1-1,0-1 1,0 1-1,0-1 0,0 1 1,0 0-1,0-1 1,0 1-1,0-1 1,0 1-1,0-1 1,0 1-1,0-1 1,0 1-1,0-1 1,0 1-1,-1-1 0,1 1 1,0-1-1,0 1 1,-1-1-1,1 1 1,0-1-1,0 1 1,-1 0-1,-13 23 879,11-19-562,-5 9 99,1 0 0,1 0 0,0 0 0,-6 27 0,11-38-477,1 1 0,-1-1-1,1 0 1,0 1 0,0-1-1,0 0 1,0 1 0,1-1 0,-1 0-1,1 1 1,0-1 0,1 4-1,-1-5-36,1 0-1,-1 0 0,0-1 1,0 1-1,1 0 0,-1-1 1,1 1-1,0-1 0,-1 1 1,1-1-1,0 0 0,0 0 1,0 0-1,0 0 0,0 0 1,0 0-1,0-1 0,0 1 1,0-1-1,4 1 0,-1 0 9,-1-1 0,1-1-1,-1 1 1,1 0 0,-1-1 0,0 0-1,1 0 1,-1 0 0,0-1-1,0 1 1,0-1 0,0 0 0,0 0-1,0-1 1,-1 1 0,1-1-1,-1 0 1,1 0 0,-1 0-1,0 0 1,4-5 0,2-4-20,0 0 1,0-1 0,-2 0-1,13-27 1,17-51-2103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11058,'131'46'6588,"-126"-44"-6127,-1 0-1,0 0 0,0 0 0,0 0 0,0 1 0,0 0 0,0 0 0,-1 0 1,0 0-1,1 0 0,-1 1 0,4 6 0,-6-9-351,0 1 0,-1 0 0,1-1 0,0 1 0,-1 0 0,0-1 0,1 1 0,-1 0 0,0 0 0,0-1 0,0 1 0,0 0 0,0 0 0,-1 0 0,1-1 0,0 1 0,-1 0 0,1-1 0,-1 1 0,0 0 0,1-1 0,-1 1 0,0-1 0,0 1 0,0-1 0,0 1 0,0-1 0,-1 0 0,1 1 0,0-1 0,-1 0 0,1 0 0,-1 0 0,1 0 0,-1 0 0,-1 0 0,0 2-23,0-1 0,0 0 0,-1 0 0,1-1 0,0 1 0,-1-1 0,1 0 0,-1 0 0,1 0 0,-1 0 0,0 0 0,1-1 0,-1 0 0,0 0 0,1 0 0,-1 0 0,0 0 0,0-1 1,1 1-1,-1-1 0,1 0 0,-1 0 0,-5-3 0,7 2-66,-1 0 0,1 0 0,-1 0 0,1 0 1,0-1-1,-1 1 0,1-1 0,0 1 0,1-1 0,-1 0 1,0 0-1,1 0 0,0 0 0,-1 0 0,1 0 0,0 0 1,1 0-1,-1 0 0,1-1 0,-1 1 0,1 0 0,0 0 1,0-1-1,0 1 0,1 0 0,-1 0 0,2-4 0,-1 0-93,1 0 0,0 0 0,0 0 0,1 0 0,0 0 0,0 1 0,1-1 0,-1 1 0,9-10 0,-11 14-28,1 0 0,0 0 0,0 0 0,-1 0-1,1 1 1,0-1 0,1 1 0,-1-1 0,0 1-1,0 0 1,1-1 0,-1 1 0,0 1 0,1-1-1,-1 0 1,1 0 0,-1 1 0,1 0-1,0-1 1,-1 1 0,1 0 0,-1 0 0,1 0-1,0 1 1,-1-1 0,1 1 0,-1-1 0,1 1-1,-1 0 1,3 1 0,2 2-557,0 0 0,0 1 0,0 0 0,-1 0 1,10 10-1,-14-12 380,23 21-3420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29 258 10610,'73'35'3993,"-73"-35"-3842,1 1-1,-1-1 0,0 0 1,1 0-1,-1 0 0,0 1 1,1-1-1,-1 0 1,0 0-1,1 0 0,-1 0 1,0 0-1,1 0 0,-1 0 1,1 0-1,-1 0 1,0 0-1,1 0 0,-1 0 1,1 0-1,-1 0 0,0 0 1,1 0-1,-1 0 1,0-1-1,1 1 0,-1 0 1,0 0-1,1 0 1,-1-1-1,0 1 0,1 0 1,-1 0-1,0-1 0,1 1 1,-1 0-1,0-1 1,4-16 927,-2 4-1003,3-2-131,-2 0 0,0 0-1,2-21 1,-5 29-223,0 0 1,0 0-1,-1 0 0,0 1 0,0-1 1,0 0-1,-1 1 0,0-1 0,0 1 1,-1 0-1,-6-12 0,6 13-388,-1-1 0,0 1 0,0 0 0,-1 0-1,1 1 1,-1-1 0,0 1 0,0 0 0,-1 0 0,1 1 0,-8-4-1,-21-9 752,23 11 1310,5-2 2456,6 7-3634,1-1-1,-1 1 0,1 0 0,-1-1 0,1 1 1,0 0-1,-1 0 0,1-1 0,0 1 0,-1 0 1,1 0-1,0 0 0,-1 0 0,1 0 0,-1 0 1,1 0-1,0 0 0,-1 0 0,1 0 1,0 1-1,-1-1 0,1 0 0,1 1 0,27 6 825,32 12 0,-29-9-655,39 8 0,100 2-4680,-11-3 671,-158-17 3761,-1 1 1,1-1-1,-1 0 0,1 1 0,-1-1 0,1 1 0,-1 0 0,1-1 0,-1 1 1,0 0-1,1 0 0,-1 0 0,0 0 0,1 0 0,-1 0 0,0 0 0,0 1 1,0-1-1,0 0 0,0 1 0,-1-1 0,1 1 0,0-1 0,-1 0 1,1 1-1,-1 0 0,1-1 0,-1 1 0,0-1 0,1 1 0,-1-1 0,0 1 1,0 0-1,0-1 0,0 1 0,-1 0 0,1-1 0,0 1 0,-1-1 0,1 1 1,-1-1-1,1 1 0,-1-1 0,0 1 0,0-1 0,1 0 0,-1 1 1,0-1-1,0 0 0,-1 0 0,1 1 0,0-1 0,0 0 0,0 0 0,-1 0 1,1-1-1,0 1 0,-1 0 0,1 0 0,-1-1 0,1 1 0,-1-1 0,1 1 1,-1-1-1,0 0 0,1 1 0,-1-1 0,-1 0 0,-6 0 177,1 1-1,-1-2 0,1 1 1,0-1-1,-1 0 1,1-1-1,0 0 0,-1 0 1,1-1-1,0 0 1,-13-7-1,18 9-287,1-1 0,-1 1-1,0-1 1,1 0 0,-1 0 0,1 0 0,0 0-1,-1 0 1,1-1 0,0 1 0,0-1 0,1 1-1,-1-1 1,0 0 0,1 0 0,0 0 0,0 1-1,0-1 1,0-1 0,0 1 0,0 0 0,1 0-1,-1 0 1,1 0 0,0 0 0,0 0 0,0-1-1,1 1 1,-1 0 0,1 0 0,0 0 0,-1 0-1,1 0 1,3-5 0,-4 6-30,1 0-1,0 0 1,0 1 0,0-1 0,0 0-1,0 0 1,0 1 0,0-1-1,0 1 1,1-1 0,-1 1-1,0-1 1,1 1 0,0 0 0,-1 0-1,1 0 1,0 0 0,-1 0-1,1 0 1,0 0 0,0 0 0,0 1-1,0-1 1,0 1 0,0-1-1,0 1 1,0 0 0,0 0-1,0 0 1,0 0 0,0 0 0,0 0-1,0 1 1,0-1 0,0 0-1,0 1 1,-1 0 0,1-1 0,0 1-1,0 0 1,0 0 0,-1 0-1,1 0 1,2 3 0,2 0-299,0 0 1,0 1-1,0 0 0,0 1 1,-1-1-1,0 1 0,0 0 1,-1 0-1,0 0 0,6 12 1,1 11-2568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1:5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53 256 11402,'-9'-25'4054,"5"16"-3561,1 0 1,-1-1 0,2 0-1,0 0 1,0 0-1,0 0 1,1-12-1,-13-56 2264,4 33-82,10 45-2645,0-1 0,1 0 0,-1 0 0,0 1 1,0-1-1,0 0 0,1 0 0,-1 1 0,0-1 0,1 0 0,-1 0 0,0 1 0,1-1 1,-1 0-1,1 1 0,-1-1 0,1 1 0,-1-1 0,1 1 0,0-1 0,-1 1 1,1-1-1,0 1 0,-1-1 0,1 1 0,0 0 0,-1 0 0,1-1 0,0 1 0,0 0 1,0 0-1,-1 0 0,1 0 0,0 0 0,0 0 0,1 0 0,31-1 180,-22 3-175,-1 0 0,0 0 0,1 1 0,-1 1 0,0 0 0,-1 0 0,1 1 0,-1 0-1,0 0 1,0 1 0,0 1 0,-1-1 0,10 11 0,-14-14-35,-1 0 1,0 1-1,0-1 0,0 0 1,-1 1-1,0 0 0,1 0 0,-1 0 1,0 0-1,-1 0 0,1 0 1,-1 0-1,0 1 0,0-1 0,0 0 1,0 1-1,-1-1 0,0 1 1,0-1-1,0 1 0,0-1 1,-1 0-1,1 1 0,-1-1 0,-1 0 1,1 1-1,0-1 0,-1 0 1,0 0-1,0 0 0,0 0 0,-1 0 1,-4 6-1,1-5 14,0 1 1,-1-1-1,0 0 0,1 0 0,-2-1 1,1 0-1,0 0 0,-1-1 0,0 0 1,0 0-1,0-1 0,0 0 1,0 0-1,0-1 0,0 0 0,-1 0 1,1-1-1,0 0 0,-15-3 0,22 3-54,-1 0-1,1 0 1,0 0-1,0-1 0,0 1 1,0 0-1,0-1 0,-1 1 1,1-1-1,0 1 1,0-1-1,0 0 0,0 0 1,0 1-1,0-1 0,1 0 1,-1 0-1,0 0 1,0 0-1,1 0 0,-1 0 1,0 0-1,1 0 0,-1 0 1,1 0-1,-1 0 1,1 0-1,0 0 0,-1 0 1,1-2-1,0 1-115,0 0 1,1 0-1,-1 1 0,1-1 1,-1 0-1,1 0 0,0 1 1,-1-1-1,1 1 0,0-1 1,0 0-1,0 1 0,0 0 1,1-1-1,-1 1 0,0 0 1,1-1-1,-1 1 0,3-1 0,23-15-2515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74 197 16243,'-60'36'5858,"57"-51"-4746,-1-10-424,-1-12-224,4-4-280,1-4-984,5 4-504,0 12 1216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72 13371,'8'-45'5753,"8"34"-2528,8 2-2041,7 3-624,0 6 56,-3 10-112,-7 4-24,-10 11-111,-9-3 7,-18 8-88,-10 1-24,-18-5-184,1-4-120,9-10-392,8-6-248,18-6-1049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13203,'7'6'802,"24"22"1698,-21-23-1102,-10-12 643,-3-2-1688,0 0 0,1 0 0,0 1-1,1-1 1,0 0 0,1-1 0,0 1 0,0 0-1,0 0 1,5-17 0,-3 17-267,0-1 1,1 0-1,0 1 0,0-1 0,1 1 1,1 0-1,0 0 0,0 1 1,0 0-1,1-1 0,0 2 0,1-1 1,0 1-1,0 0 0,14-10 0,-16 14-89,0 0-1,0 1 1,1 0-1,-1 0 1,1 1-1,9-2 1,9 5-85,-23-2 80,-1 1 0,1-1-1,-1 0 1,1 1-1,0-1 1,-1 1 0,1-1-1,-1 1 1,1-1-1,-1 1 1,1-1 0,-1 1-1,1 0 1,-1-1-1,0 1 1,1 0 0,-1-1-1,0 1 1,0 0-1,1-1 1,-1 1 0,0 0-1,0-1 1,0 1-1,0 0 1,0 1 0,0 2-36,0 0 1,0 0 0,-1-1 0,0 1-1,0 0 1,0 0 0,0-1 0,0 1-1,-1 0 1,1-1 0,-1 1 0,0-1-1,0 0 1,-5 5 0,0 1 13,-1-2 1,-1 1 0,-15 10-1,17-13 30,4-3-7,0 0 0,0 0 0,0 1 0,1-1 0,-1 1 0,1 0 0,0-1 0,-3 6 0,4-7 0,1 0 0,0-1 0,-1 1 0,1 0 1,0 0-1,0 0 0,0 0 0,0 0 0,0 0 0,0 0 1,0 0-1,0-1 0,0 1 0,0 0 0,0 0 0,1 0 0,-1 0 1,0 0-1,1 0 0,-1 0 0,0-1 0,1 1 0,-1 0 0,1 0 1,-1-1-1,1 1 0,0 0 0,-1-1 0,1 1 0,0 0 1,-1-1-1,1 1 0,0-1 0,1 1 0,6 5-19,1-2 0,-1 1 0,1-1-1,0 0 1,0-1 0,0 0 0,1 0 0,-1-1 0,1 0 0,-1-1-1,1 0 1,0-1 0,-1 0 0,1 0 0,0-1 0,-1 0 0,1-1-1,-1 0 1,1 0 0,-1-1 0,0 0 0,0-1 0,0 0 0,-1-1-1,1 1 1,-1-2 0,8-5 0,-9 6 128,1-1-1,-1 1 1,-1-1 0,1 0 0,-1-1-1,10-13 1,-14 29 1085,-1-7-1184,0 0 1,0 1-1,0-1 1,1 0-1,-1 0 0,0 0 1,1 0-1,0 0 1,-1 0-1,5 2 0,4 5 5,1-1 0,0-1 0,0 1 0,1-2-1,-1 0 1,2 0 0,-1-1 0,24 6 0,-28-9-251,0 0 1,0 0 0,0-1-1,1 0 1,-1-1 0,0 1-1,0-2 1,0 1 0,1-1-1,-1 0 1,0-1 0,0 0-1,0 0 1,0-1 0,-1 0-1,1 0 1,12-8 0,-4-3-1968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13547,'9'0'5233,"13"0"-3673,4 0-199,13 4-401,2-3-224,4 7-480,-2-4-384,-14-4-976,-3 3-561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8650,'11'1'3809,"22"3"-1249,6-3-1984,10-1-512,3 0-392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34 13059,'3'-2'396,"25"-23"3038,-28 25-3403,0 0 0,0 0 0,0 0 1,0 0-1,0-1 0,0 1 0,1 0 0,-1 0 1,0 0-1,0 0 0,0 0 0,0 0 1,0 0-1,0-1 0,0 1 0,0 0 1,1 0-1,-1 0 0,0 0 0,0 0 1,0-1-1,0 1 0,0 0 0,0 0 1,0 0-1,0 0 0,0-1 0,0 1 1,0 0-1,0 0 0,0 0 0,0 0 1,0 0-1,0-1 0,0 1 0,-1 0 1,1 0-1,0 0 0,0 0 0,0 0 1,0-1-1,0 1 0,0 0 0,0 0 1,0 0-1,-1 0 0,-16 3 1104,6 1-1007,0 1-1,0 1 1,1 0-1,-1 0 0,2 1 1,-1 0-1,1 1 1,0 0-1,0 0 1,1 1-1,0 0 1,1 0-1,-8 14 1,14-22-126,0 1 1,0-1 0,0 1 0,0 0 0,0 0 0,1 0 0,-1-1 0,0 1 0,1 0 0,0 0 0,-1 0-1,1 0 1,0 0 0,0 0 0,0 0 0,0 0 0,1 0 0,-1 0 0,0 0 0,1 0 0,-1-1 0,1 1 0,1 3-1,0-2-4,0 0-1,1 0 1,-1 0-1,1 0 1,0 0-1,0-1 1,0 1-1,0-1 1,0 0-1,0 0 0,5 2 1,4 2-7,-1-1 1,1-1-1,0 0 1,1-1-1,-1 0 1,21 2 0,-20-5-20,-1 0 1,0-1 0,0 0 0,1-1 0,-1 0 0,0-1-1,0 0 1,22-10 0,-27 10 37,-1 0 1,0 0-1,1-1 0,-1 0 1,-1 0-1,1-1 0,0 0 0,-1 0 1,0 0-1,-1 0 0,1-1 1,-1 0-1,0 0 0,0 0 1,-1 0-1,5-10 0,-8 16 1,0-1-1,0 1 1,0 0-1,0-1 1,1 1-1,-1 0 0,0 0 1,0-1-1,0 1 1,0 0-1,0-1 1,0 1-1,0 0 1,0-1-1,0 1 1,0 0-1,0 0 1,0-1-1,0 1 1,0 0-1,0-1 1,0 1-1,0 0 0,0-1 1,0 1-1,-1 0 1,1 0-1,0-1 1,0 1-1,0 0 1,-1 0-1,1-1 1,0 1-1,0 0 1,0 0-1,-1-1 1,1 1-1,0 0 0,0 0 1,-1 0-1,1 0 1,0 0-1,-1-1 1,1 1-1,0 0 1,-1 0-1,1 0 1,0 0-1,0 0 1,-1 0-1,1 0 1,0 0-1,-1 0 0,1 0 1,0 0-1,-1 0 1,1 0-1,0 0 1,-1 1-1,1-1 1,0 0-1,0 0 1,-1 0-1,1 0 1,0 1-1,-20 9 350,18-7-355,0-1 0,1 0 0,-1 1 0,1-1-1,0 1 1,0-1 0,0 1 0,0-1 0,0 1 0,0 0 0,1 0 0,-1-1 0,1 1-1,0 0 1,0 0 0,0 0 0,0 0 0,0-1 0,1 1 0,-1 0 0,1 0-1,0-1 1,0 1 0,0 0 0,0-1 0,0 1 0,1-1 0,-1 1 0,3 2-1,-1 0-1,1-1 0,0 1-1,0-1 1,0 0-1,0 0 1,1-1 0,0 1-1,-1-1 1,1 0-1,0-1 1,0 1 0,1-1-1,8 3 1,-3-2 22,1-1 1,1 0 0,-1-1-1,0 0 1,0 0-1,1-2 1,-1 0 0,0 0-1,16-4 1,-21 3-35,0 0 0,0 0 0,-1-1 0,1 0-1,-1 0 1,1 0 0,-1-1 0,0 0 0,0 0 0,0-1 0,-1 0 0,0 0 0,0 0-1,0 0 1,0-1 0,6-11 0,9-10-775,-20 27 764,0 0-1,0 0 1,1 0 0,-1-1-1,0 1 1,0 0-1,0 0 1,0 0 0,1 0-1,-1 0 1,0 0-1,0 0 1,1 0 0,-1 0-1,0 0 1,0 0 0,0 0-1,1 0 1,-1 0-1,0 0 1,0 0 0,0 0-1,1 0 1,-1 0 0,0 0-1,0 0 1,0 1-1,1-1 1,-1 0 0,0 0-1,0 0 1,0 0 0,0 0-1,1 0 1,-1 1-1,0-1 1,5 17-688,-4-14 530,0 0-1,0 0 0,0 0 1,0 1-1,1-2 0,-1 1 1,1 0-1,0 0 0,0 0 1,0-1-1,0 1 0,1-1 1,-1 1-1,1-1 0,-1 0 1,1 0-1,0 0 1,0-1-1,-1 1 0,1-1 1,1 1-1,-1-1 0,0 0 1,0 0-1,0 0 0,1-1 1,5 1-1,5-5-1300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5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14475,'17'0'5593,"22"5"-4176,8-2-433,13 2-688,-3 0-384,-7-2-1280,-4-3 199</inkml:trace>
  <inkml:trace contextRef="#ctx0" brushRef="#br0" timeOffset="1">568 231 13499,'-10'-13'6281,"-16"-18"-2320,0-9-1969,2-8-1015,2 1-377,13 16-992,-1 10-640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4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13515,'19'0'5729,"12"0"-3080,16 0-1473,-1 0-144,-10 5-520,-2 0-192,-13 1-392,-2 1-528,-7-4-1296,-6-1-593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13707,'-57'43'5553,"62"-43"-3376,16 1-761,0-2-120,7-6-264,3-1-191,-12 2-521,-1 2-120,-10-1-272,-4 5-400,-1-3-1393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54 204 12187,'-7'15'3626,"11"-25"-1962,15-36-132,-13 20 401,6-41-1,-3 12 1137,-9 48-2206,0 7-821,0 1 1,0-1-1,0 0 0,1 0 1,-1 0-1,0 0 0,0 0 0,1 0 1,-1 0-1,0 1 0,0-1 0,1 0 1,-1 0-1,0 0 0,0 0 1,1 0-1,-1 0 0,0 0 0,0 0 1,1 0-1,-1 0 0,0 0 0,0-1 1,1 1-1,-1 0 0,0 0 0,0 0 1,0 0-1,1 0 0,-1 0 1,0 0-1,0-1 0,0 1 0,1 0 1,-1 0-1,0 0 0,0-1 0,0 1 1,0 0-1,1 0 0,-1 0 1,0-1-1,0 1 0,0 0 0,0 0 1,0-1-1,0 1 0,0 0 0,0 0 1,0-1-1,0 1 0,0 0 1,0 0-1,0-1 0,0 1 0,0 0 1,0 0-1,0-1 0,0 1 0,0 0 1,0 0-1,0 0 0,0-1 0,-1 1 1,1 0-1,0-1 0,9 5-35,0 1 0,0-1 0,0 1 0,0 1 0,-1 0 0,0 0-1,-1 0 1,1 1 0,-1 0 0,0 1 0,-1-1 0,10 17 0,-13-21-13,-1 0 0,0 0 0,0 1 0,0-1 0,-1 1 0,1-1 0,-1 1 0,0 0 0,0-1 0,0 1 0,0 0 0,-1 0 0,1 0 0,-1 0 0,0-1 0,-1 1 0,1 0 0,0 0 1,-1 0-1,0 0 0,0-1 0,0 1 0,-1 0 0,1-1 0,-1 1 0,1-1 0,-1 1 0,-1-1 0,-3 5 0,0-2 28,-1 0-1,0 0 1,0-1-1,0 0 1,-1 0 0,1 0-1,-1-1 1,0-1 0,-1 1-1,1-1 1,-1-1 0,1 1-1,-1-1 1,0-1-1,0 0 1,0 0 0,1-1-1,-1 0 1,0 0 0,0-1-1,0 0 1,-13-4-1,9-1-1096,13 6 1010,0 0-1,0 0 1,-1 0-1,1-1 1,0 1-1,0 0 0,0 0 1,0-1-1,0 1 1,0 0-1,0 0 1,0-1-1,0 1 1,0 0-1,0 0 0,0 0 1,0-1-1,0 1 1,0 0-1,0 0 1,1-1-1,-1 1 1,0 0-1,0 0 0,0 0 1,0-1-1,0 1 1,0 0-1,1 0 1,-1 0-1,0 0 0,0-1 1,0 1-1,0 0 1,1 0-1,-1 0 1,0 0-1,0 0 1,0 0-1,1-1 0,-1 1 1,0 0-1,0 0 1,1 0-1,-1 0 1,0 0-1,0 0 1,1 0-1,-1 0 0,0 0 1,0 0-1,0 0 1,1 0-1,-1 0 1,0 1-1,21-6-1757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99 10394,'9'-99'4241,"-5"111"-2440,-3 6-353,-6 4-8,1 4-168,-3 0-303,7 2-81,8-2-392,0-7-152,10 1-160,2-5-96,2-4-88,4-1-80,0-9-352,-3-1-256,-7-9-616,1-4-337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11602,'6'0'5050,"14"2"-2554,7-1-1560,7 1-32,10 4-503,-5-2-89,-9 2-920,-4-1-729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14083,'5'-3'5329,"14"3"-3721,6-5-855,23 6-409,1-1-24,10 0-1048,2 0-785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21 241 10018,'-16'44'4201,"15"-43"-4006,1 0 0,-1 1-1,1-1 1,-1 0 0,1 0 0,0 1-1,-1-1 1,1 0 0,0 0 0,0 1-1,0-1 1,0 0 0,0 1 0,0-1-1,0 0 1,1 0 0,-1 1 0,0-1-1,1 2 1,0-3-105,-1 1 0,1-1 0,0 1 0,-1-1 0,1 0 0,-1 1 0,1-1-1,0 0 1,-1 0 0,1 1 0,0-1 0,-1 0 0,1 0 0,0 0 0,-1 0 0,1 0 0,0 0 0,0 0 0,-1 0 0,1 0-1,0 0 1,-1 0 0,1-1 0,1 1 0,1-1 107,0 0-1,1-1 0,-1 1 1,1-1-1,-1 1 0,0-1 1,0 0-1,0-1 0,0 1 1,4-5-1,1-6 121,-1 0 1,0 0-1,0-1 0,-2 0 1,7-21-1,1-5 454,-13 40-763,0 0-1,1 0 1,-1 0-1,0 0 0,0 0 1,0 0-1,0 0 1,1 0-1,-1 0 0,0 0 1,0 0-1,0 0 1,0 0-1,1 0 0,-1 0 1,0 0-1,0 0 1,0 0-1,1 0 0,-1 0 1,0 0-1,0 0 1,0 0-1,0 0 0,0 1 1,1-1-1,-1 0 1,0 0-1,0 0 1,0 0-1,0 0 0,0 0 1,0 1-1,1-1 1,-1 0-1,0 0 0,0 0 1,0 0-1,0 1 1,0-1-1,0 0 0,0 0 1,0 0-1,0 0 1,0 1-1,0-1 0,0 0 1,0 0-1,0 0 1,0 1-1,0-1 0,0 0 1,6 15-6,-5-13 13,3 9 7,4 9-230,20 36 0,-25-51 131,0-1 1,0 1-1,0-1 1,0 0-1,1 0 1,0 0-1,0 0 0,0-1 1,0 1-1,1-1 1,-1 0-1,1-1 1,5 4-1,-9-6 75,0 0 0,0 0 0,0 0 0,-1 0 0,1 0 0,0 0 0,0 0 0,0 0 0,0 0 0,0 0 0,-1 0 0,1 0 1,0 0-1,0-1 0,0 1 0,-1 0 0,1-1 0,0 1 0,0-1 0,-1 1 0,1-1 0,0 1 0,-1-1 0,1 1 0,0-1 0,-1 0 0,1 1 0,-1-1 0,1 0 0,-1 1 0,1-1 0,-1 0 0,0 0 0,1 0 0,-1 1 0,0-1 0,0 0 0,0 0 0,1 0 0,-1 0 0,0-1 0,4-41 151,-4 38-140,1-26 66,0 5 31,0 1 0,6-29-1,-5 47-256,-1 0 0,1 0 1,1 1-1,-1-1 0,1 1 0,0 0 0,0-1 0,1 1 0,0 1 0,0-1 0,0 1 0,8-9 0,-9 12-37,-1 0 0,0 0-1,1 1 1,-1-1-1,1 0 1,0 1 0,0 0-1,4-2 1,27 0-2007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0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57 11650,'8'-12'1214,"1"1"0,18-16-1,-26 26-1154,0 0 0,0 1 0,0-1 0,0 1 0,0-1 0,0 1 0,0-1 0,0 1 0,1 0 0,-1-1 0,0 1-1,0 0 1,0 0 0,1 0 0,-1 0 0,0 0 0,0 0 0,1 0 0,-1 0 0,0 0 0,0 1 0,0-1 0,1 1 0,-1-1 0,0 1-1,0-1 1,0 1 0,0-1 0,0 1 0,0 0 0,0 0 0,0-1 0,0 1 0,0 0 0,-1 0 0,2 1 0,-1 0 23,0-1 1,1 1-1,-1 0 1,0 0-1,0-1 1,0 1-1,0 0 1,-1 0-1,1 0 1,-1 0-1,1 0 1,-1 0-1,1 0 1,-1 0-1,0 0 0,0 0 1,0 0-1,0 0 1,-1 3-1,-5 5 93,0-1-1,-1 0 0,0-1 0,0 1 1,-1-1-1,0-1 0,0 1 0,-15 9 1,22-17-171,-5 5 55,-42 30 399,44-33-347,0 1 1,-1-1-1,1 0 1,0 0-1,-1-1 1,0 1-1,1-1 1,-1 0 0,-9 1-1,9-2 310,14 1-319,21 1-103,-22-2-19,0 0-1,1 0 1,-1 0 0,1 1 0,-1 1 0,0 0 0,0 0 0,0 0 0,10 5 0,-13-4 4,0-1-1,-1 1 1,1 1-1,-1-1 1,0 1-1,0-1 1,0 1-1,0 1 1,-1-1-1,0 0 1,0 1-1,0-1 1,0 1-1,-1 0 1,3 7-1,6 6-206,-11-18 149,0 0 0,1 1-1,-1-1 1,0 0 0,0 1 0,0-1 0,0 1-1,1-1 1,-1 0 0,0 1 0,0-1 0,1 0-1,-1 0 1,0 1 0,1-1 0,-1 0-1,0 0 1,1 1 0,-1-1 0,0 0 0,1 0-1,-1 0 1,0 0 0,1 1 0,-1-1 0,1 0-1,-1 0 1,0 0 0,1 0 0,-1 0 0,1 0-1,-1 0 1,0 0 0,1 0 0,-1 0 0,1 0-1,-1 0 1,0-1 0,1 1 0,-1 0-1,0 0 1,1 0 0,-1 0 0,0-1 0,1 1-1,-1 0 1,0 0 0,1-1 0,-1 1 0,0 0-1,1-1 1,3-10-1535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10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99 11739,'-48'-99'4945,"62"99"-2841,11 0-1368,1 3-176,3 4-424,-6-1-400,0 4-2392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1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19 209 13739,'-15'22'3256,"12"-18"-895,17-19-802,-13 13-1512,98-91 2748,-64 62-1362,52-59 0,-87 90-1417,0 0-1,1 0 1,-1-1-1,0 1 1,0 0-1,0 0 1,0 0 0,0-1-1,1 1 1,-1 0-1,0 0 1,0 0-1,0 0 1,0 0-1,1-1 1,-1 1 0,0 0-1,0 0 1,0 0-1,1 0 1,-1 0-1,0 0 1,0 0-1,1 0 1,-1 0 0,0 0-1,0 0 1,1 0-1,-1 0 1,0 0-1,0 0 1,0 0 0,1 0-1,-1 0 1,0 0-1,0 0 1,1 0-1,-1 0 1,0 0-1,0 1 1,1-1 0,4 12 263,0 18-115,-5-30-154,2 42-1509,-6 68 1,2-80-824,1-5-381</inkml:trace>
  <inkml:trace contextRef="#ctx0" brushRef="#br0" timeOffset="1">167 222 15987,'-69'-18'6074,"99"30"-4650,12 1-520,2-2-480,1-8-264,-1 1-976,-3-1-680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6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293 155 12491,'2'1'356,"-1"0"0,0 0 0,1 0 0,-1 0 0,0 1 1,0-1-1,0 0 0,0 1 0,0-1 0,0 1 0,0-1 1,0 1-1,-1-1 0,1 1 0,-1-1 0,1 1 0,-1 0 0,1-1 1,-1 1-1,0 0 0,0-1 0,0 1 0,0 3 0,-1-2-95,0 0-1,0 0 0,0-1 0,0 1 1,-1 0-1,1 0 0,-1-1 1,0 1-1,0-1 0,0 1 0,0-1 1,-2 3-1,-6 3 111,1-1 0,-1 1 1,0-2-1,-1 1 0,-16 6 1,17-9-195,0 0 0,-1-1 1,1-1-1,-1 1 1,0-2-1,1 0 0,-1 0 1,0-1-1,0 0 1,-14-2-1,21 1-157,1 1 0,-1-1 0,0 1 0,1-1 1,-1 0-1,1-1 0,-1 1 0,1-1 0,0 1 0,-1-1 0,1 0 0,0 0 0,0 0 1,0-1-1,0 1 0,1-1 0,-1 0 0,1 1 0,0-1 0,-1 0 0,1-1 1,0 1-1,1 0 0,-1 0 0,1-1 0,-1 1 0,1-1 0,0 1 0,0-1 0,1 0 1,-1 1-1,1-1 0,0-5 0,0 5-110,0-1 0,0 1 0,1 0 1,-1-1-1,1 1 0,1-1 0,-1 1 0,0 0 1,1 0-1,0 0 0,0 0 0,0 0 0,1 0 0,-1 0 1,1 1-1,0-1 0,0 1 0,0 0 0,0 0 1,1 0-1,-1 0 0,1 1 0,0-1 0,7-3 1,-6 4-102,0 0 1,0 1-1,0-1 1,0 1-1,1 0 1,-1 1 0,0-1-1,0 1 1,1 0-1,-1 0 1,0 0-1,1 1 1,-1 0 0,0 0-1,0 0 1,0 1-1,0 0 1,0 0-1,0 0 1,0 0 0,4 4-1,6 6-245,0 1 1,-1 1-1,-1 0 0,0 0 1,-1 2-1,-1-1 0,16 29 0,-4-9 962,-19-30 1204,-3-8-84,-5-18 706,0 1-2163,2 12-90,-2-17 465,-1-36 1,5 54-495,0 0 0,0-1 0,1 1 0,0 0 1,0 0-1,1 0 0,-1 0 0,2 0 0,-1 0 0,6-11 0,-7 17-70,0-1 0,0 1 0,0-1-1,0 1 1,0 0 0,1-1 0,-1 1 0,0 0 0,1 0 0,-1 0 0,1 0-1,-1 0 1,1 0 0,-1 0 0,1 1 0,0-1 0,-1 0 0,1 1 0,0 0-1,-1-1 1,1 1 0,0 0 0,0 0 0,0 0 0,-1 0 0,1 0 0,0 0-1,0 0 1,-1 1 0,1-1 0,0 1 0,0-1 0,-1 1 0,1 0 0,-1-1-1,1 1 1,2 2 0,7 4 2,-1 0-1,0 1 1,0 1 0,11 12-1,-5-6 11,7 4-24,1-1 1,0-1-1,2-1 1,33 16-1,-66-41 229,7-12-261,0 17 65,22-163-1882,-14 140-2120,-9 23 1222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1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10 997 12315,'-9'17'7782,"15"-27"-6186,29-37-741,3 2 0,50-48 0,-16 18-493,229-281 391,-252 286-702,-10 14 11,2 1 1,2 2 0,76-72 0,-92 100-2721,-26 22 477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30 11835,'4'22'4801,"16"22"-3137,-20 3-272,-11 4 97,-4-9 199,-11-8 16,-11-16-71,-14-13-57,-7-21-616,1-12-224,10-19-496,19-7-176,25 6-136,9-3-168,25 22-608,8 9-256,20 24-793,6 17-567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13315,'36'30'9487,"-39"-49"-7095,-2-14-1039,2 11-1130,2 0 0,1-1 1,1 1-1,0 0 0,2 0 0,1 0 0,0 0 1,2 0-1,0 1 0,13-28 0,-17 46-224,0 0 0,0 0 0,0-1 0,1 1 0,0 0 0,-1 1 0,1-1 0,0 0 0,0 1 0,1 0 0,-1 0 0,0 0 0,7-3 0,-9 4-16,1 1 1,-1-1 0,1 1-1,-1 0 1,1-1 0,-1 1-1,1 0 1,0 0-1,-1 0 1,1 0 0,-1 0-1,1 0 1,-1 1 0,1-1-1,-1 0 1,1 1 0,-1-1-1,1 1 1,-1 0 0,0-1-1,1 1 1,-1 0-1,0 0 1,1 0 0,-1 0-1,0 0 1,0 0 0,0 0-1,0 0 1,0 1 0,0-1-1,0 0 1,-1 1-1,1-1 1,0 0 0,-1 1-1,1 1 1,1 1-15,-1 1 1,0-1-1,-1 1 0,1 0 1,-1-1-1,0 1 0,0 0 1,0-1-1,-1 1 0,0-1 1,0 1-1,0 0 0,0-1 1,-1 0-1,-3 8 0,-1 1 23,0-1 0,-1 0 0,-15 21 0,-50 46 799,72-79-781,0 1-1,0-1 1,0 1-1,0-1 0,0 1 1,0-1-1,1 1 1,-1 0-1,0-1 1,0 0-1,0 1 1,1-1-1,-1 1 1,0-1-1,1 1 1,-1-1-1,0 1 1,1-1-1,-1 0 1,0 1-1,1-1 1,-1 0-1,1 1 1,-1-1-1,1 0 0,-1 0 1,1 1-1,-1-1 1,1 0-1,-1 0 1,1 0-1,-1 0 1,1 0-1,0 0 1,0 1 9,29 10-321,-1-2 0,1 0 0,0-3 1,1 0-1,0-2 0,45 1 0,7 1-6526,-75-4 4646,-1 1-1133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43 315 12179,'-1'1'8524,"4"-11"-6467,4-14-918,8-46 0,-13 60-895,-2 0 1,1 0 0,-1 0-1,-1 0 1,0 0-1,0 0 1,-1 1 0,-4-14-1,-14-22 1191,15 36-834,1-1 0,0 0 1,-4-12-1,8 22-579,0-1 1,1 0-1,-1 0 1,0 1-1,1-1 0,-1 0 1,0 1-1,1-1 1,-1 0-1,1 1 1,-1-1-1,1 1 1,-1-1-1,1 1 1,-1-1-1,1 1 1,0-1-1,-1 1 0,1 0 1,0-1-1,-1 1 1,1 0-1,0-1 1,0 1-1,-1 0 1,1 0-1,0 0 1,0 0-1,-1 0 1,1 0-1,0 0 1,0 0-1,-1 0 0,2 0 1,30 0-60,-20 0 20,-1 1 0,1 0 1,-1 1-1,0 0 0,1 1 0,-1 1 0,0-1 0,-1 2 0,1-1 0,-1 2 1,0-1-1,0 1 0,0 1 0,-1 0 0,0 0 0,0 1 0,-1 0 0,0 0 1,11 17-1,-17-23 20,-1 0 0,0 0-1,0 0 1,0 0 0,0 0 0,0 0 0,0 0 0,-1 1 0,1-1 0,-1 0 0,0 1 0,1-1 0,-1 0 0,0 1-1,0-1 1,-1 0 0,1 1 0,0-1 0,-1 0 0,0 0 0,1 1 0,-1-1 0,0 0 0,0 0 0,0 0 0,0 0-1,-1 0 1,1 0 0,0 0 0,-1 0 0,1-1 0,-1 1 0,0 0 0,0-1 0,1 1 0,-5 1 0,-5 4 52,0-1 0,0 1 0,-1-2 0,0 0 0,-15 4 0,1 0-438,-1-1-1,1-2 0,-1-1 0,-50 4 0,91-14-5058,22 1 2151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15739,'41'23'6314,"-43"-41"-3818,2-3-351,-2-17-513,-3-5-272,1-3-696,0 7-327,3 20-866,1 2-631,13 17-1656,0 2-913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13499,'18'98'4480,"-13"-84"-2988,0-14-610,1-14 157,-6 11-689,4-10 432,-1-1 0,0 0 0,-2 0 0,1-16 1,-2 20-459,0 0 0,1 0 1,0 0-1,1 0 0,0 1 1,0-1-1,1 1 1,0-1-1,0 1 0,1 0 1,9-13-1,-13 21-314,1 1 1,0 0-1,-1-1 1,1 1-1,0 0 1,-1 0-1,1-1 1,0 1-1,-1 0 1,1 0-1,0 0 1,-1 0-1,1 0 1,0 0-1,0 0 1,-1 0-1,1 1 1,0-1-1,-1 0 0,1 0 1,0 0-1,-1 1 1,1-1-1,0 0 1,-1 1-1,1-1 1,0 1-1,22 14-12,-22-14 10,39 31-20,28 21-149,-60-48 120,0 0-1,0 0 0,1 0 1,-1-1-1,1-1 0,13 4 1,-21-7 37,0 1 1,1-1 0,-1 0-1,0 0 1,1 1 0,-1-1 0,0 0-1,1 0 1,-1-1 0,0 1 0,1 0-1,-1 0 1,0-1 0,0 1-1,1 0 1,-1-1 0,0 0 0,0 1-1,0-1 1,1 0 0,-1 1-1,0-1 1,0 0 0,0 0 0,0 0-1,-1 0 1,1 0 0,1-1 0,1-3 15,-1 1 0,0-1 0,0 0 1,-1 0-1,3-9 0,-1 0 22,3-12 74,5-40 1,-2 11-248,-9 53 18,0 1 0,0-1 0,0 1 1,1 0-1,-1-1 0,0 1 0,1-1 0,-1 1 0,1 0 0,-1-1 0,1 1 0,0 0 0,-1-1 0,1 1 0,0 0 0,0 0 0,0 0 0,0 0 0,0 0 0,0 0 1,0 0-1,0 0 0,0 0 0,1 0 0,-1 1 0,0-1 0,1 0 0,-1 1 0,0-1 0,1 1 0,-1 0 0,1-1 0,-1 1 0,1 0 0,-1 0 0,0 0 0,1 0 1,-1 0-1,1 0 0,-1 0 0,1 1 0,-1-1 0,0 0 0,1 1 0,-1-1 0,1 1 0,1 1 0,24 7-2604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2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12923,'103'49'4937,"-110"-38"-3417,-1 12-272,2 3-303,-1-2-57,12 6-368,6-4-136,12-5-96,10 1-144,4-13 48,5-3-120,-3-11-184,-1 0-200,-3-4-576,-5-6-352,-4 0-865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2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14011,'14'5'5225,"19"-1"-3881,6 3-239,2-5-185,4-2-344,7 6-352,-3-1-152,-12-3-912,-11 4-632</inkml:trace>
  <inkml:trace contextRef="#ctx0" brushRef="#br0" timeOffset="1">1 152 15963,'1'0'5730,"6"0"-4562,3-2-304,11 2-184,3 2 8,7-2-248,-3 5-608,-2-4-1840,-4 6-3761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12915,'1'-7'5277,"8"-7"-4741,-2 5 125,23-32 214,6-7 1780,57-101 1,-92 147-2574,-1 1 1,1 0 0,-1-1-1,1 1 1,0 0 0,0-1-1,-1 1 1,1 0 0,0 0-1,0 0 1,0-1 0,0 1-1,1 0 1,-1 0 0,2-1-1,-1 2-49,-1 0 0,0 1 0,0-1 1,0 0-1,1 1 0,-1-1 0,0 1 0,0-1 0,0 1 0,0 0 0,0-1 0,0 1 0,0 0 0,0 0 1,0-1-1,0 1 0,0 0 0,1 2 0,12 14 7,0 1 0,-1 0 0,-1 1 1,-1 0-1,12 26 0,-3-5-687,-15-30-708,0 1-1,-1 0 1,3 12-1,-5-12-1762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16452,'6'0'5761,"9"-4"-4905,16 3-168,19-12-8,9 8-16,4 2-256,-11-1-240,-14 6-103,-16-2-90,-12 0-655,-3 0-488,-4 7-1665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6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 9674,'28'19'4377,"-50"2"-1984,-4 7-825,10 3-32,6 1-352,7 4-183,13-3-545,0-6-136,11-10-208,5-3-56,8-9-216,2-2-200,1-6-512,-1-12-289,-2-7-647,-3-3-1225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122 120 14211,'-74'22'9186,"72"-25"-6641,-5-8-913,1-14-312,-7-9-784,2 3-320,4 9-224,5 9-496,6 11-1496,9 2-969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107 303 16900,'-61'10'6801,"53"-35"-4304,3-10-1641,-4-16-336,-3-7-784,6 2-472,1 8-1513,5 9-615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18 105 17284,'24'-77'5929,"11"61"-5345,9 5-48,6 12 56,-8 7-80,-9 15-135,-11 3-105,-22 10 16,-14 4 8,-27 8-88,-12-3 16,-6-12-224,7-4-96,24-18-440,7-8-553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3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13 329 15947,'8'17'3960,"-8"-17"-3917,0 0 1,0 0-1,0 0 0,0-1 0,0 1 1,0 0-1,0 0 0,0 0 0,1 0 0,-1 0 1,0 0-1,0 0 0,0 0 0,0 0 1,0 0-1,0 0 0,0 0 0,0 0 0,0 0 1,0 0-1,0 0 0,0 0 0,1 1 519,-1-1-519,0 0 1,0 0-1,0 0 0,0 0 0,0 0 0,-3-32 2351,-1-10-1262,0-98 563,4 134-1669,1 0 0,-1 1 0,1-1 0,0 0 0,1 0 0,-1 0 0,1 1 0,1-1-1,-1 1 1,1-1 0,-1 1 0,2 0 0,-1 0 0,0 0 0,1 1 0,0-1 0,6-4 0,-7 6-63,0 0 0,0 0 0,1 0 0,0 1 0,-1 0 0,1 0 0,0 0 0,0 0 0,0 0 0,0 1 0,0 0 0,0-1 0,1 2 0,-1-1 0,0 0 0,1 1-1,-1 0 1,0 0 0,1 0 0,-1 1 0,0-1 0,1 1 0,-1 0 0,5 2 0,-8-2 8,0-1-1,1 1 0,-1 0 1,0 0-1,0 0 0,1 0 0,-1 0 1,0 0-1,0 0 0,0 0 1,0 0-1,0 1 0,-1-1 1,1 0-1,0 1 0,-1-1 0,1 0 1,-1 1-1,1-1 0,-1 1 1,1-1-1,-1 1 0,0-1 1,0 1-1,0-1 0,0 1 0,0-1 1,0 1-1,0-1 0,-1 1 1,1-1-1,0 1 0,-1-1 1,0 3-1,-2 4-62,0-1 0,0 0 0,0 0 0,-1 0 0,-7 10 0,3-6 12,2-1 49,-2 1 1,1-1-1,-1-1 1,-1 0-1,1 0 0,-1 0 1,-1-1-1,0 0 0,-18 10 1,4-14 228,24-4-196,-1 1 1,0-1-1,1 0 0,-1 0 1,0 0-1,1 0 0,-1 0 1,0 0-1,0 0 0,1 0 0,-1 0 1,0 0-1,1-1 0,-1 1 1,1 0-1,-1 0 0,0-1 1,1 1-1,-1 0 0,1-1 1,-1 1-1,0 0 0,1-1 0,-1 1 1,1-1-1,-1 1 0,1-1 1,-1 0-1,6 1-207,48 0-26,146 3-1150,-161 0 1273,1 2 0,-1 1 0,44 13 0,-80-19 150,-1 1 0,1-1 0,-1 0-1,1 1 1,0-1 0,-1 1-1,1 0 1,-1-1 0,1 1 0,-1 0-1,0 0 1,1 0 0,-1 0-1,0 0 1,0 0 0,0 0 0,1 1-1,-1-1 1,-1 0 0,1 1-1,0-1 1,0 0 0,0 1-1,-1-1 1,1 1 0,0-1 0,-1 1-1,0 0 1,1-1 0,-1 1-1,0 0 1,0 1 0,0-1 50,-1 0-1,0 0 1,0 0 0,0-1 0,0 1-1,0 0 1,0 0 0,-1-1 0,1 1-1,0-1 1,-1 1 0,1-1 0,-1 0 0,0 1-1,1-1 1,-1 0 0,0 0 0,0 0-1,0 0 1,0-1 0,0 1 0,1 0-1,-1-1 1,-1 1 0,-2-1 0,2 1-34,-1 0 1,0-1 0,0 1-1,0-1 1,0 0 0,1 0 0,-1 0-1,0-1 1,0 1 0,0-1-1,0 0 1,1 0 0,-1 0 0,0-1-1,1 1 1,-1-1 0,1 0-1,0 0 1,0 0 0,-1 0-1,1 0 1,0-1 0,1 0 0,-1 1-1,0-1 1,1 0 0,0-1-1,0 1 1,0 0 0,0 0 0,0-1-1,0 1 1,1-1 0,0 0-1,0 1 1,0-1 0,0 0 0,0 0-1,1 0 1,0 0 0,0 1-1,0-1 1,0 0 0,0 0-1,2-4 1,-2 5-164,1 0 0,0 0 0,0 0 0,0 0 0,0 0 0,0 0 0,0 0 0,1 0 0,0 0 0,0 1 0,-1-1-1,1 1 1,1-1 0,-1 1 0,0 0 0,1 0 0,-1 0 0,1 0 0,-1 0 0,1 0 0,0 1 0,0 0 0,0-1 0,0 1 0,0 0 0,0 0 0,0 0-1,0 1 1,0-1 0,4 1 0,2-1-418,-1 1 0,1 0 0,-1 0-1,1 1 1,-1 0 0,1 1 0,-1 0-1,0 0 1,0 1 0,11 5 0,22 14-3832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78 208 12227,'-9'1'740,"-23"-2"1982,31 0-2662,0 1 1,1 0 0,-1-1 0,0 1 0,0 0-1,1-1 1,-1 1 0,0-1 0,1 1 0,-1-1-1,0 1 1,1-1 0,-1 0 0,1 1 0,-1-1-1,1 0 1,0 1 0,-1-1 0,1 0 0,0 1-1,-1-1 1,1 0 0,0 0 0,0 0 0,-1 1-1,1-1 1,0 0 0,0 0 0,0 0 0,0 0-1,0 1 1,0-1 0,1-1 0,0-10 552,-1 1 0,-1 0 1,0-1-1,0 1 0,-1 0 1,-6-19-1,-1-12 1510,6 1-351,3 41-1772,0 0 0,0 0-1,0 0 1,0-1 0,1 1-1,-1 0 1,0 0 0,0 0-1,0 0 1,0-1 0,0 1-1,0 0 1,0 0 0,0 0-1,0 0 1,0 0 0,1-1-1,-1 1 1,0 0 0,0 0-1,0 0 1,0 0 0,0 0-1,1 0 1,-1 0 0,0 0-1,0 0 1,0 0 0,0 0-1,1 0 1,-1-1 0,0 1-1,0 0 1,0 0 0,0 0-1,1 0 1,-1 0 0,0 1-1,0-1 1,0 0 0,0 0-1,1 0 1,-1 0 0,0 0-1,0 0 1,0 0 0,0 0-1,0 0 1,1 0 0,-1 0-1,0 0 1,0 1 0,0-1-1,0 0 1,4 1-7,11 1-5,0 2 0,-1 0 0,0 0 1,0 1-1,0 1 0,-1 0 0,0 1 0,0 1 1,0 0-1,-1 0 0,-1 1 0,15 14 1,-21-18 5,-1 0 1,0 0 0,0 1 0,6 9 0,-10-14 14,1 0 0,0 0 0,-1 0 0,1 0 1,-1 0-1,1 1 0,-1-1 0,0 0 0,1 0 0,-1 0 0,0 0 0,0 1 0,0-1 0,0 0 0,0 0 0,0 1 0,0-1 0,0 0 0,0 0 0,-1 0 0,1 1 0,0-1 0,-1 0 0,1 0 1,-1 0-1,1 0 0,-1 0 0,0 0 0,1 0 0,-1 0 0,0 0 0,-1 1 0,-6 3 65,0-2 0,0 1 0,0-1 0,0 0 0,0-1 0,-1 0 0,-10 2 0,-65 4-691,81-7 409,3-1 152,-1 0 0,1 0-1,-1 0 1,1 1 0,-1-1 0,1 0 0,-1 0 0,1 0 0,-1 0 0,1 0 0,-1 0-1,1 0 1,-1 0 0,0 0 0,1 0 0,-1 0 0,1 0 0,-1-1 0,1 1 0,-1 0-1,1 0 1,-1 0 0,1-1 0,0 1 0,-1 0 0,1-1 0,-1 1 0,1 0 0,-1-1-1,1 1 1,0-1 0,-1 1 0,1 0 0,0-1 0,0 1 0,-1-1 0,1 1 0,0-1-1,0 1 1,0-1 0,-1 1 0,1-1 0,4-14-2140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68 13283,'-3'7'8899,"-5"24"-7755,7-27-1078,0 0-1,0 0 1,1 0-1,0 0 0,0 0 1,0 0-1,0 0 1,0 0-1,1 0 0,0 0 1,0 0-1,0 0 1,0 0-1,4 7 0,-4-9-47,1 0 0,0-1-1,0 1 1,-1 0 0,1 0-1,0-1 1,0 1 0,0-1-1,1 0 1,-1 0 0,0 0-1,0 0 1,1 0 0,-1 0-1,1 0 1,-1-1 0,1 1-1,-1-1 1,1 0 0,-1 0-1,1 0 1,-1 0 0,1 0-1,-1 0 1,5-2 0,-2 1 31,0 0-1,1 0 1,-1-1 0,0 0 0,0 0 0,0 0 0,0-1 0,-1 1 0,1-1-1,-1 0 1,1-1 0,-1 1 0,0-1 0,0 0 0,-1 0 0,1 0 0,-1 0-1,4-7 1,-2 4-73,-1-1-1,-1 0 0,1 0 0,-1 0 0,0 0 1,-1 0-1,0-1 0,-1 1 0,1-1 1,-1-14-1,0 2-1086,3 13-900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0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14931,'26'54'5809,"-17"-74"-3912,-9-4-721,-9-22-480,6 1-200,-2 12-464,7 4-448,9 21-1216,-3 5-713</inkml:trace>
  <inkml:trace contextRef="#ctx0" brushRef="#br0" timeOffset="1">194 239 14355,'1'-2'7194,"-5"-11"-5874,-8-14-512,-1-3-440,-5-10-792,0-2-416,1-1-1081,-6 1 241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14355,'-22'-4'5705,"75"8"-4088,6-2-169,17 0-624,-4-1-368,-2-1-456,-2 0-488,-8 4-1144,-5-1-585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115 103 6249,'103'80'11380,"-102"-80"-11192,1 1 1,-1 0-1,0 0 0,0 0 1,0 0-1,0 0 0,0 0 1,0 0-1,0 0 0,0 0 1,0 0-1,-1 0 0,1 1 1,0-1-1,-1 0 0,1 1 1,-1-1-1,1 0 0,-1 1 1,0-1-1,1 1 0,-1-1 1,0 0-1,0 1 0,0-1 1,0 1-1,0-1 0,-1 1 1,1-1-1,0 0 0,-1 1 1,1-1-1,-1 0 0,1 1 1,-1-1-1,0 0 0,1 1 1,-1-1-1,0 0 0,0 0 1,0 0-1,0 0 0,0 0 1,0 0-1,-2 1 0,-2 2 198,-1 0 0,1 0 0,-1-1-1,0 0 1,0 0 0,-1-1-1,1 1 1,-9 1 0,8-3-264,1-1 0,0 1 0,0-1 0,-1 0 0,1-1 0,0 0 0,0 0 0,-1 0 0,1-1 0,0 1 0,0-1 0,1-1 0,-1 1 0,0-1 0,1 0 0,-1-1 0,1 1 0,-6-6 0,7 6-122,1 0 0,0 0 0,0 0 0,0 0 0,0 0 0,1-1 0,-1 1 0,1-1 0,0 0 0,0 0 0,0 0 0,1 0 0,-1 0 0,1 0 0,0 0 0,0 0 0,0 0 0,1-1 0,0 1 0,0 0 0,0 0 0,0-1 0,0 1 0,1 0 0,0-1 0,0 1 0,2-7 0,-1 7-105,0 0 1,0 1 0,0-1 0,0 1-1,1-1 1,0 1 0,-1 0 0,1 0-1,0 0 1,0 0 0,1 0 0,-1 1-1,0 0 1,1-1 0,0 1 0,-1 1-1,1-1 1,0 0 0,0 1 0,0 0-1,0 0 1,0 0 0,5 0 0,-3 0-141,0 1 1,0 0 0,-1 0 0,1 1 0,0-1 0,0 1 0,0 1 0,-1-1-1,1 1 1,-1 0 0,1 0 0,-1 1 0,0-1 0,0 1 0,0 0 0,6 5-1,13 15-1605,-1 0 0,-1 1 0,-2 2-1,32 48 1,-37-43 4309,-15-31-2408,0 0 0,0 0 0,0 0 0,0 0 0,0 0 0,0 0 0,0 0 0,0 1 0,0-1 0,0 0 0,0 0 0,0 0 0,0 0 0,0 0 0,0 1 0,0-1 0,0 0 0,0 0 0,0 0 0,0 0 0,0 0 0,0 0 0,0 1 0,0-1 0,0 0 0,0 0 0,0 0 0,0 0 0,0 0 0,0 0 0,0 0 0,0 1 0,0-1 0,0 0 0,-1 0 0,1 0 0,0 0 0,0 0 0,0 0 0,0 0 0,0 0 0,0 0 0,-1 0 0,1 0 0,0 0 0,0 0 0,0 1 0,0-1 0,0 0 0,0 0 0,-1 0 0,1 0 0,0 0 1,0 0-1,0 0 0,0-1 0,-18-11 2204,16 9-2034,-1 0 1,1-1-1,0 1 1,0-1 0,0 1-1,0-1 1,1 1-1,-1-1 1,1 0-1,0 0 1,0 0-1,0 0 1,1 0-1,-1 0 1,1 0 0,0 0-1,1-6 1,1-11 215,1 1 0,6-24 0,-5 25-214,-3 14-194,0-1-1,0 1 0,0 0 0,1 0 1,0 0-1,0 1 0,0-1 1,1 0-1,-1 1 0,1-1 1,0 1-1,1 0 0,-1 0 0,1 0 1,-1 0-1,1 1 0,0 0 1,1 0-1,-1 0 0,0 0 1,1 0-1,0 1 0,-1 0 0,1 0 1,0 0-1,0 1 0,0-1 1,1 1-1,-1 0 0,0 1 1,6-1-1,-10 1-37,-1 0 0,1 0 0,-1 0 1,1 0-1,-1 0 0,0 0 0,1 0 0,-1 1 1,1-1-1,-1 0 0,0 0 0,1 0 0,-1 0 1,0 1-1,1-1 0,-1 0 0,0 0 0,1 1 1,-1-1-1,0 0 0,1 1 0,-1-1 0,0 0 1,0 1-1,1-1 0,-1 0 0,0 1 0,0-1 1,0 1-1,0-1 0,1 0 0,-1 1 0,-2 18-216,-9 13-17,6-23 208,0-1-1,-1 1 1,0-1-1,0 0 1,-1-1-1,0 0 1,-1 0-1,-13 11 1,42-18-651,0 0 1,0 1 0,0 2 0,-1 0 0,1 1-1,-1 1 1,39 15 0,-45-16-26,25 8-1678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2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2 111 11162,'27'-111'5474,"-36"114"-1322,9 22-2255,-5 2 23,2 22-327,3 3-321,-4-10-576,4-1-408,-3-17-824,0-7-616,1-8-1585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7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0 12963,'17'0'4921,"20"0"-3993,1 3-144,-1-1-552,-3 3-184,-10 1-688,-1 1-552</inkml:trace>
  <inkml:trace contextRef="#ctx0" brushRef="#br0" timeOffset="1">1 187 11987,'15'5'4905,"11"6"-3185,16-3-904,8-3-168,4-3-936,-7-2-624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11474,'2'-1'5817,"2"1"-4538,-1 5 1637,15 40-2182,2 0 0,1-1-1,34 49 1,-49-86-663,-5-6-48,0 1 0,0-1 0,0 0 1,0 1-1,0-1 0,0 1 1,0 0-1,0-1 0,0 1 1,-1 0-1,1-1 0,-1 1 1,1 0-1,-1 2 0,4-13 216,-1-1 0,1 1-1,1 0 1,9-16 0,1 0 133,3-10 17,-1-2 1,-2 0-1,18-69 1,-32 105-434,3-15 123,-4 16-99,0 0 1,0 0 0,0 0 0,0 0 0,0-1 0,0 1 0,0 0 0,0 0 0,0 0 0,0 0 0,0-1 0,0 1 0,0 0 0,0 0-1,0 0 1,0 0 0,0-1 0,0 1 0,0 0 0,0 0 0,0 0 0,1 0 0,-1 0 0,0-1 0,0 1 0,0 0 0,0 0 0,0 0 0,0 0-1,0 0 1,1 0 0,-1 0 0,0 0 0,0-1 0,0 1 0,0 0 0,1 0 0,-1 0 0,0 0 0,0 0 0,0 0 0,0 0 0,0 0 0,1 0-1,-1 0 1,0 0 0,0 0 0,0 0 0,0 0 0,1 0 0,-1 0 0,0 0 0,0 0 0,0 0 0,0 0 0,1 1 0,-1-1 0,0 0 0,0 0-1,0 0 1,7 15-1556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113 114 9666,'74'-54'4045,"-72"53"-3889,0 0 0,0 0 0,0 0 0,1 0-1,-1 0 1,0 0 0,1 0 0,-1 1 0,1-1 0,-1 1 0,1 0 0,-1 0 0,1 0 0,-1 0-1,1 0 1,-1 0 0,1 1 0,-1-1 0,1 1 0,-1 0 0,0-1 0,1 1 0,-1 0 0,0 0-1,0 1 1,1-1 0,-1 0 0,0 1 0,0 0 0,-1-1 0,1 1 0,0 0 0,2 3-1,-2-2 28,1 1-1,-1-1 0,0 1 0,0 0 0,0-1 0,0 1 0,-1 0 0,0 0 0,1 1 1,-1-1-1,-1 0 0,1 0 0,-1 0 0,0 1 0,0-1 0,0 7 0,-3-3 77,0-1-1,-1 1 1,0-1-1,0 0 1,0 0-1,-1-1 1,0 1-1,0-1 1,-1 0-1,0-1 1,0 1-1,0-1 1,0 0-1,-1-1 1,0 1-1,0-1 1,0-1-1,-13 6 1,14-7-69,-1 0-1,1 0 1,-1 0 0,1-1 0,-1 0 0,0 0 0,1-1-1,-1 1 1,0-1 0,-9-2 0,12 1-99,0 0 0,0 0 1,0 0-1,0 0 0,0-1 1,0 0-1,1 0 0,-1 0 1,1 0-1,-1-1 0,1 1 1,0-1-1,0 0 0,0 0 1,0 0-1,1 0 0,-5-7 1,3 2-44,0-2 0,1 1 1,0 0-1,0-1 0,1 1 1,0-1-1,1 0 0,0 1 1,1-1-1,0 0 0,0 0 1,1 0-1,3-12 0,-4 17-82,2 0 0,-1 0 0,1 0 0,-1 0 0,1 1 0,0-1 0,1 0 0,-1 1 0,1 0 0,0 0 0,0 0 0,5-5 0,-5 7-48,0 0 0,0 0 0,0 0 1,-1 0-1,2 1 0,-1-1 0,0 1 1,0 0-1,0 0 0,1 0 0,-1 1 1,0-1-1,1 1 0,-1-1 0,0 1 0,1 0 1,-1 1-1,0-1 0,1 1 0,3 0 1,-1 1-288,0-1 0,-1 1 0,1 0 0,-1 1 0,6 3 0,27 19-3192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37 13731,'9'-5'908,"26"-20"2349,-32 18-1615,-20 8 194,-7 5-1502,0 0 1,0 2-1,0 1 1,1 0-1,1 2 1,0 1-1,0 0 0,-30 25 1,49-35-339,1 0 1,-1 0 0,1 0-1,0 0 1,0 0-1,0 1 1,0-1-1,1 1 1,-1 0 0,1-1-1,-1 1 1,1 0-1,0 0 1,0 0-1,0 0 1,1 0 0,-1 0-1,1 0 1,-1 0-1,1 0 1,0 0-1,0 0 1,1 0 0,-1 0-1,2 5 1,-1-5-17,1 1 0,0-1-1,0 0 1,0 1 0,0-1 0,0 0 0,1 0 0,-1-1 0,1 1 0,0-1 0,0 1 0,0-1 0,0 0 0,0 0 0,1 0 0,-1 0-1,1-1 1,-1 1 0,1-1 0,-1 0 0,6 1 0,5 1-17,1 0 0,0-1 1,1-1-1,-1-1 0,0 0 0,0 0 0,0-2 0,0 0 1,0 0-1,0-2 0,0 0 0,27-11 0,-39 13 35,1 0-1,-1-1 1,0 1-1,1-1 1,-1 0-1,-1 0 0,5-5 1,1-3 2404,-10 13-2641,0 1 1,1 0-1,0 0 0,-1 1 1,1-1-1,0 0 0,1 0 0,-1 0 1,0 7-1,-2 44-2422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 13243,'-4'-2'7334,"-1"6"-4556,-8 18-2723,9-14 441,2-5-466,-9 19 48,-2-1 0,0 0-1,-1-1 1,-1 0 0,-30 30 0,36-43 47,9-7-36,31-6-386,-7 5-443,1 1 0,0 2 0,-1 0 0,40 10 0,-44-7-4,2 1-368,1-1 1,39 3-1,-57-7 1088,0-1-1,0 0 0,0 0 0,0 0 0,0-1 0,0 1 0,0-1 0,0 0 1,0-1-1,-1 1 0,1-1 0,0 0 0,-1-1 0,0 1 0,1-1 0,-1 1 1,0-1-1,5-5 0,-7 5 186,0 1 0,0 0 0,-1-1 0,0 1 1,1-1-1,-1 1 0,0-1 0,0 1 0,0-1 0,-1 0 1,1 0-1,-1 1 0,1-1 0,-1 0 0,0 0 0,0 0 1,0 1-1,0-1 0,-1 0 0,1 0 0,-1 0 0,0 1 1,0-1-1,0 0 0,0 1 0,0-1 0,0 1 0,-2-3 0,-4-7 315,-1 1-1,0 1 0,0-1 0,-16-13 0,17 16-1556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10090,'2'46'3866,"-2"-46"-3806,0 0 0,0 1 0,0-1 0,0 0 0,0 0-1,0 0 1,0 0 0,0 0 0,0 0 0,0 0 0,0 0 0,0 0-1,0 1 1,0-1 0,0 0 0,0 0 0,0 0 0,0 0 0,0 0-1,0 0 1,0 0 0,0 0 0,0 0 0,0 0 0,0 1 0,0-1-1,0 0 1,1 0 0,-1 0 0,0 0 0,0 0 0,0 0 0,0 0-1,0 0 1,0 0 0,0 0 0,0 0 0,0 0 0,1 0 0,-1 0-1,0 0 1,0 0 0,0 0 0,0 0 0,0 0 0,0 0 0,0 0-1,0 0 1,0 0 0,1 0 0,-1 0 0,0 0 0,0 0 0,0 0-1,0 0 1,0 0 0,0 0 0,0 0 0,0-1 0,8-6 1013,7-12-313,-6 4-264,-2-1 0,0 0 0,5-18 0,-8 21-15,0 1 1,0 0-1,1 1 0,1-1 0,0 1 1,1 0-1,0 1 0,11-14 1631,-18 27-2119,0 1 0,0-1-1,1 1 1,0-1 0,-1 1-1,1-1 1,0 1 0,3 4-1,5 19-335,-5-13 177,2 11-1134,1-1-1,2 1 1,18 37 0,-13-38-2039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76 14267,'-92'-44'5665,"92"39"-3928,9 0-561,3-3-736,15 1-240,14 2-672,-4 4-440,20 9-2305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34 149 12779,'-22'22'2702,"13"-15"-1318,6-8 828,12-35-199,-2 0-1,5-51 1,-7 100-1776,0 0-1,1 0 1,1-1 0,15 23 0,-20-34-252,0 1 1,-1-1-1,1 0 1,0 1-1,-1-1 1,1 0-1,0 0 0,0 0 1,0 0-1,0-1 1,0 1-1,0 0 0,0-1 1,0 0-1,1 1 1,-1-1-1,0 0 1,0 0-1,0 0 0,0 0 1,0-1-1,0 1 1,3-1-1,1-1-27,0 1 0,-1-1 0,0-1 0,1 1 0,-1-1 0,6-4 0,-2 0-5,0 0 0,-1-1 0,0-1 0,0 1 1,0-1-1,-1-1 0,6-9 0,-12 17 15,-1 1 0,1 0-1,0-1 1,0 1 0,0 0 0,0 0 0,0 0 0,0 0-1,1 0 1,-1 0 0,0 0 0,0 0 0,1 0-1,-1 1 1,1-1 0,-1 0 0,1 1 0,-1-1-1,1 1 1,-1 0 0,1-1 0,-1 1 0,1 0-1,-1 0 1,1 0 0,-1 0 0,1 0 0,-1 1-1,1-1 1,-1 0 0,1 1 0,-1-1 0,1 1-1,-1-1 1,1 1 0,-1 0 0,0 0 0,1-1-1,-1 1 1,2 2 0,7 5-576,-1 0 0,0 0 0,0 1 1,9 14-1,1-2-533,-8-11 855,0-1-1,1 0 0,0-1 1,26 13-1,-23-14 410,0 2 1,-1 0-1,16 12 0,-30-20-41,1-1-1,0 1 1,-1-1 0,1 1 0,0 0-1,-1-1 1,1 1 0,-1 0-1,1 0 1,-1-1 0,1 1-1,-1 0 1,0 0 0,1-1 0,-1 1-1,0 0 1,0 0 0,0 0-1,0 0 1,1 0 0,-1-1-1,0 1 1,0 0 0,-1 0 0,1 0-1,0 0 1,0 0 0,0-1-1,-1 1 1,1 0 0,0 0-1,-1 0 1,1-1 0,0 1 0,-1 0-1,1 0 1,-2 1 0,0-1 111,1 1 1,-1-1 0,1 1 0,-1-1 0,0 1 0,0-1-1,0 0 1,0 0 0,0 0 0,0 0 0,0 0 0,0-1-1,-1 1 1,-1 0 0,-1-1-33,0 0 1,0 0-1,1-1 0,-1 1 1,0-1-1,0 0 0,1 0 1,-1-1-1,1 1 1,-1-1-1,1 0 0,0 0 1,0-1-1,0 1 0,0-1 1,0 0-1,0 0 0,1 0 1,0-1-1,-1 1 0,1-1 1,-3-5-1,3 5-113,0 1 0,1-2 0,-1 1 0,1 0 0,0 0 0,0-1 0,1 1 0,-1-1 0,1 1 0,0-1 0,0 0 0,0 1 0,1-1 0,0 0 0,0 0 0,0 0 0,0 1 0,1-1-1,0 0 1,0 1 0,0-1 0,3-6 0,-4 9-73,1 1-1,0-1 1,0 1-1,0 0 0,0-1 1,0 1-1,0 0 1,0-1-1,0 1 1,0 0-1,1 0 0,-1 0 1,0 0-1,1 0 1,-1 1-1,1-1 1,-1 0-1,1 0 0,-1 1 1,1-1-1,0 1 1,-1 0-1,1-1 0,0 1 1,-1 0-1,1 0 1,0 0-1,-1 0 1,1 0-1,0 1 0,-1-1 1,4 1-1,0 1-235,1 0-1,-1 0 0,0 1 1,-1-1-1,1 1 0,0 0 1,-1 1-1,1-1 0,4 5 1,19 22-2348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70 225 11530,'-63'57'3792,"57"-48"-2574,10-10-596,12-9 66,-8 2-200,1-2-1,-1 1 1,11-19-1,8-10 549,105-141 2976,-132 178-3992,0 1 1,1 0-1,-1-1 0,0 1 1,0 0-1,0-1 0,0 1 1,0 0-1,1-1 0,-1 1 1,0 0-1,0-1 1,0 1-1,1 0 0,-1 0 1,0-1-1,1 1 0,-1 0 1,0 0-1,1-1 0,-1 1 1,0 0-1,1 0 0,-1 0 1,0 0-1,1 0 0,-1-1 1,0 1-1,1 0 1,-1 0-1,1 0 0,-1 0 1,0 0-1,1 0 0,-1 0 1,0 0-1,1 0 0,-1 0 1,1 1-1,-1-1 0,0 0 1,1 0-1,-1 0 0,0 0 1,1 1-1,-1-1 0,1 0 1,8 24 458,-2 36-192,-7-34-339,1 5-1139,7 58 0,0-44-1001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15923,'2'1'5642,"6"-2"-4914,11-1-312,16-1-256,13 3-48,17 3-640,5 0-624</inkml:trace>
  <inkml:trace contextRef="#ctx0" brushRef="#br0" timeOffset="1">541 171 11578,'0'2'11563,"0"-4"-10859,2-9-864,3-33-448,8-36-712,0 44-481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0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13323,'0'-3'1829,"1"-11"4555,-1 13-6336,0 0 0,1 0-1,0 0 1,-1-1-1,1 1 1,0 0 0,-1 0-1,1 0 1,0 0 0,0 0-1,0 0 1,0 0-1,0 1 1,0-1 0,0 0-1,0 0 1,0 1-1,0-1 1,0 1 0,1-1-1,-1 1 1,0-1-1,0 1 1,1 0 0,1-1-1,0 0-30,0 0 0,0 1 0,0-1 0,0 0 0,0 1 0,1 0 0,-1-1 0,0 1 0,0 1 0,0-1 0,5 1 0,-6 0-6,-1 0 1,1 0-1,-1 0 0,1 0 0,-1 0 0,1 0 0,-1 0 0,0 0 0,0 1 0,1-1 1,-1 0-1,0 1 0,0-1 0,0 1 0,-1 0 0,1-1 0,0 1 0,-1 0 0,1-1 1,-1 1-1,1 0 0,-1 0 0,0-1 0,0 1 0,1 0 0,-2 3 0,1 1 29,0 0 0,-1 1-1,0-1 1,-1 0 0,1 1-1,-1-1 1,-1 0 0,1 0 0,-1 0-1,0-1 1,0 1 0,0-1-1,-1 1 1,0-1 0,0 0-1,0-1 1,-1 1 0,0-1-1,0 0 1,-9 7 0,6-6 732,8-4-314,22 6-615,-5 2 88,2 1-210,1 0 0,0-2-1,1 0 1,24 6 0,7-6 177,53 0 0,7 1 66,-109-9 56,1 1 0,0-1 0,0 1 1,-1-1-1,1-1 0,0 1 1,0 0-1,-1-1 0,1 0 0,0 0 1,-1 0-1,1 0 0,-1-1 0,1 1 1,-1-1-1,1 0 0,-1 0 0,0 0 1,0 0-1,0-1 0,0 1 0,-1-1 1,1 0-1,-1 0 0,5-5 0,-5-3 1050,1 11-319,16 9-981,-17-7 208,7 2-37,0-1 1,0 1-1,1-1 0,17 3 1,-23-5-85,1-1 0,-1 0 1,1 0-1,-1 0 0,0-1 1,1 1-1,-1-1 0,0 0 0,1 0 1,-1-1-1,0 1 0,0-1 0,0 0 1,0 0-1,0 0 0,6-6 1,-5 4-612,0 0 0,-1-1 0,1 1 1,6-11-1,0-2-2514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7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93 11707,'50'-14'5233,"48"-7"-2401,15-5-1255,19 8-113,24 8-488,10 7-264,32 16-248,12 14-64,-2 16-224,-10 4-64,-27-2-23,-22-2-81,-35-6 16,-23 2 0,-21-8-393,-10-7-351,-19-9-1120,-9-9-729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01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 13563,'12'2'5409,"10"-2"-3184,9 0-1505,10-2-32,3 1-272,-4 1-232,-4 3-352,-16 0-360,-7-1-1289,-7 3-1191</inkml:trace>
  <inkml:trace contextRef="#ctx0" brushRef="#br0" timeOffset="1">4 149 15019,'-2'3'6242,"0"0"-3458,14 5-1992,9-4-352,21-4-304,10-2-272,8-3-1432,-1 2-96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81 295 12171,'-66'25'3930,"65"-25"-3880,1 0 0,0 0 0,-1 0 0,1 0 0,-1 0 0,1 0 0,0 0 0,-1 0-1,1 0 1,-1 0 0,1 0 0,0 0 0,-1-1 0,1 1 0,0 0 0,-1 0 0,1 0 0,-1-1 0,1 1 0,0 0 0,0 0 0,-1-1 0,1 1 0,0 0 0,-1 0 0,1-1 0,0 1 0,0-1 0,0 1 0,-1-1 0,-2-17 847,6-22 69,-3 37-772,2-20 363,2 1 1,0 0-1,9-24 1,-13 45-546,0 0 1,1 1 0,-1-1 0,0 1 0,0-1-1,1 1 1,-1-1 0,0 1 0,0-1-1,1 1 1,-1-1 0,1 1 0,-1 0 0,0-1-1,1 1 1,-1 0 0,1-1 0,-1 1-1,1 0 1,-1-1 0,1 1 0,0 0 0,-1 0-1,1 0 1,-1-1 0,1 1 0,-1 0-1,1 0 1,0 0 0,19 8 113,17 24-75,-35-30-31,38 40 160,-21-21-81,2 0-1,26 21 1,-47-42-84,1 0 0,-1 0 0,0 1 0,1-1 0,-1 0 0,1 0 0,-1 0 0,1 0 0,-1 0 1,0 0-1,1 0 0,-1 0 0,1 0 0,-1 0 0,1 0 0,-1 0 0,1 0 0,-1 0 0,0 0 0,1 0 0,-1-1 0,1 1 0,-1 0 0,0 0 0,1-1 1,-1 1-1,0 0 0,1 0 0,-1-1 0,0 1 0,1 0 0,-1-1 0,0 1 0,1 0 0,-1-1 0,0 1 0,0 0 0,0-1 0,1 1 0,-1-1 0,0 1 1,0-1-1,0 1 0,0 0 0,0-1 0,9-29 453,-6 20-267,57-194 1199,-60 201-1434,1-1 0,0 0 0,0 1 0,0-1 0,1 1 0,-1-1 0,1 1 0,-1-1 1,4-3-1,-3 6-103,-1 0 1,0 1 0,0-1 0,1 1-1,-1-1 1,0 1 0,1 0-1,-1-1 1,0 1 0,1 0 0,-1 0-1,0 0 1,1 0 0,-1 0 0,0 0-1,1 1 1,-1-1 0,0 0 0,1 1-1,-1-1 1,0 1 0,0-1-1,1 1 1,-1-1 0,2 2 0,20 8-2237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67 9610,'97'67'4777,"-105"-41"-1616,-16-2-969,-7 1 25,-13-14-113,2-6-167,1-18-369,8-10-192,22-16-624,3-3-232,19 5-328,4-1-167,16 19-394,6 6-279,12 16-736,8 13-616,1 5 1031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0 239 14955,'67'76'5825,"-72"-89"-4064,2-4-625,6-13-512,-2-2-288,6-6-360,-7-4-264,-11 0-640,4 5-416,-8 9-769,2 5-95,-4 10-1729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12 8842,'-69'-11'8498,"72"15"-6362,11 3-311,21-2-513,15 1-280,-1-1-248,6-3-192,-10 4-1080,-14-6-680,10 4-1201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5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12243,'14'-14'4660,"1"-13"-3239,-4 6-529,27-44 2416,50-115 0,-84 173-2612,-1 8-340,3 18-267,2 9-135,12 7-10,-11-19-94,0 1-1,-1 0 1,12 34 0,-17-41-24,6 23-1756,2 0 0,16 35 0,-21-57-284</inkml:trace>
  <inkml:trace contextRef="#ctx0" brushRef="#br0" timeOffset="1">59 222 14531,'1'6'5465,"15"4"-3728,9 3-217,14 0-152,11-7-320,5-4-759,-1-2-698,-7 0-1231,-6 0-736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0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49 10962,'-90'-16'3624,"89"16"-3514,0 1 0,0-1 1,0 0-1,0 0 0,0-1 0,0 1 1,0 0-1,0 0 0,0 0 0,0-1 1,0 1-1,0 0 0,0-1 0,0 1 1,0-1-1,0 1 0,1-1 0,-1 0 1,0 1-1,0-1 0,0-1 0,8 0 2314,-1 2 2303,552-12-1288,-380 8-2963,320-3 182,1 26-638,-301 11-2009,-197-30 1933,12 2-1038,-13-2 1036,0 0 1,-1 0-1,1 0 0,0-1 0,0 1 1,0 0-1,0 0 0,0 0 0,0 0 1,0 0-1,0 0 0,0 0 1,0 0-1,0 0 0,0 0 0,0-1 1,0 1-1,0 0 0,0 0 0,-1 0 1,1 0-1,0 0 0,0 0 0,0 0 1,0 0-1,0 0 0,0-1 1,0 1-1,0 0 0,1 0 0,-1 0 1,0 0-1,0 0 0,0 0 0,0 0 1,0 0-1,0-1 0,0 1 1,0 0-1,0 0 0,0 0 0,0 0 1,0 0-1,0 0 0,0 0 0,0 0 1,0 0-1,1 0 0,-1 0 0,0 0 1,0 0-1,0-1 0,0 1 1,0 0-1,0 0 0,0 0 0,0 0 1,1 0-1,-1 0 0,0 0 0,0 0 1,-8-7-1864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62 11386,'-33'-14'4185,"38"20"-576,14 4-2873,-5-8-530,-1 0-1,0 0 0,1-2 1,-1 0-1,1 0 1,-1-1-1,1-1 0,-1 0 1,0-1-1,0 0 0,0-1 1,23-10-1,-35 13-161,1 1-1,-1-1 1,0 1 0,0-1-1,0 1 1,0-1 0,0 0-1,0 1 1,0-1 0,0 0-1,-1 0 1,1 1 0,0-1-1,0 0 1,-1 0 0,1 0-1,0 0 1,-1 0 0,1 0-1,-1-1 1,1 1 0,-1 0-1,0 0 1,1 0 0,-1 0-1,0 0 1,0-1 0,0-1-1,-1 2 21,1 0-1,-1 0 0,0 0 0,0 0 0,0 1 1,0-1-1,0 0 0,0 0 0,0 1 0,0-1 1,0 0-1,-1 1 0,1-1 0,0 1 1,0 0-1,0-1 0,-1 1 0,1 0 0,0 0 1,0 0-1,-1 0 0,1 0 0,0 0 0,0 0 1,-1 0-1,1 0 0,0 0 0,-2 1 0,-10 2 21,-1 0 0,1 1 0,1 0-1,-1 1 1,1 0 0,0 1-1,0 0 1,0 1 0,1 0 0,0 1-1,0 0 1,-11 13 0,20-19-89,0 0 0,0 0-1,1 0 1,-1 1 0,1-1 0,-1 0 0,1 1 0,0-1 0,0 1 0,0 0 0,0-1 0,0 5-1,1-6-2,0 1 0,0-1-1,0 1 1,0-1-1,0 1 1,0-1-1,1 1 1,-1-1-1,0 1 1,1-1 0,0 0-1,-1 1 1,1-1-1,0 0 1,-1 1-1,1-1 1,2 2-1,0-1-15,0 1-1,0-1 0,0 0 1,1 0-1,-1 0 0,1 0 0,0 0 1,-1-1-1,1 1 0,0-1 1,0 0-1,0 0 0,0-1 1,0 1-1,6-1 0,8 0-170,0-2 0,-1 0 0,1-1 0,-1 0 0,0-1 0,1-1 0,-2-1 0,24-11 0,-29 11-515,-1 0 0,1 0 1,-1-1-1,12-11 0,-16 13-1286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20 142 11354,'-1'2'248,"-1"0"0,1 0-1,0 0 1,1 0 0,-1 0 0,0 1-1,0-1 1,1 0 0,-1 0-1,1 1 1,0 2 0,0-5-182,0 1 1,0 0-1,0-1 1,0 1-1,1 0 1,-1-1-1,0 1 1,1-1-1,-1 1 1,0 0-1,1-1 1,-1 1-1,0-1 1,1 1-1,-1-1 1,1 1-1,-1-1 1,1 0-1,-1 1 1,1-1-1,-1 1 1,1-1-1,0 0 1,-1 0-1,2 1 1,5 0 115,-1 0 0,1-1-1,0 1 1,-1-2 0,1 1 0,0-1 0,8-1-1,-7 1-58,1 0-1,-1 0 1,0-1-1,1 0 1,-1-1-1,0 1 0,-1-1 1,1-1-1,14-8 1,-22 12-95,0-1-1,1 1 1,-1 0 0,0-1 0,0 1 0,1 0 0,-1-1-1,0 1 1,0-1 0,0 1 0,1 0 0,-1-1 0,0 1 0,0-1-1,0 1 1,0-1 0,0 1 0,0 0 0,0-1 0,0 1-1,0-1 1,0 1 0,0-1 0,0 1 0,0-1 0,-1 1 0,1 0-1,0-1 1,0 1 0,0-1 0,-1 1 0,1 0 0,0-1 0,0 1-1,-1 0 1,1-1 0,0 1 0,-1 0 0,1-1 0,0 1-1,-1 0 1,1 0 0,0-1 0,-1 1 0,-23-14 1069,18 11-815,-45-20 1334,29 14-688,-39-23 0,60 32-930,0 0 0,1-1 0,-1 1 1,0-1-1,1 1 0,-1 0 0,0-1 0,1 1 1,-1-1-1,1 0 0,-1 1 0,1-1 1,-1 1-1,1-1 0,-1 0 0,1 1 1,0-1-1,-1 0 0,1 0 0,0 1 0,0-1 1,-1 0-1,1 0 0,0 1 0,0-1 1,0 0-1,0 0 0,0 1 0,0-1 1,0 0-1,0 0 0,1 0 0,-1 1 0,0-1 1,0 0-1,1 0 0,-1 1 0,0-1 1,1 0-1,-1 1 0,0-1 0,1 0 1,-1 1-1,1-1 0,-1 1 0,1-1 0,0 1 1,-1-1-1,1 1 0,0-1 0,-1 1 1,1-1-1,0 1 0,-1 0 0,1 0 1,0-1-1,0 1 0,5-3-245,0 0 0,0 0 0,0 1 0,1 0 0,8-2 0,24 2-1689,-3 3-170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8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232 103 11955,'-121'87'6113,"108"-76"-5928,1 1-1,0 0 1,0 0-1,1 1 1,1 1 0,-14 22-1,21-31-149,1-1 1,0 1-1,0 0 0,0 0 1,1 0-1,-1 0 0,1 1 0,0-1 1,1 0-1,-1 1 0,1-1 1,0 0-1,0 1 0,1-1 0,0 0 1,1 6-1,0-4-3,1 0 1,0 0-1,1 0 0,-1-1 1,1 1-1,0-1 0,1 0 0,0 0 1,0 0-1,6 5 0,10 7 63,1-1 0,1 0-1,1-2 1,44 21-1,-46-25-49,1-1 0,1 0 0,-1-2 0,2-1 0,-1-1-1,0-1 1,1-1 0,0-1 0,28 0 0,-36-4-26,0 0 0,1-1 0,-1-1 0,-1 0 0,1-1 0,0-1 0,-1-1 0,0-1 1,-1 0-1,1 0 0,-1-2 0,0 0 0,-1-1 0,14-12 0,-18 14 73,0-2 0,0 1 0,-1-1 0,-1 0 0,0-1 0,0 0 0,-1 0 0,0-1 0,-1 0 0,0 0 0,-1 0 0,0-1 1,-1 0-1,-1 0 0,0 0 0,-1 0 0,0 0 0,-1-1 0,0 1 0,-1 0 0,-1-1 0,0 1 0,-1 0 0,0-1 0,-1 1 0,0 0 0,-1 0 0,-1 1 0,0-1 0,-1 1 0,0 0 0,-1 1 0,0-1 0,0 1 0,-14-14 0,12 16 30,-1 0 0,0 0 0,0 1 0,0 1 0,-1-1 0,-1 2 0,1-1 0,-1 2 0,0 0-1,0 0 1,0 1 0,-1 0 0,0 1 0,1 1 0,-1 0 0,0 0 0,0 2 0,-17 0 0,11 2-264,0 0 1,0 1-1,0 1 1,0 1-1,1 1 0,0 0 1,0 2-1,0 0 0,1 1 1,0 0-1,-25 20 0,-18 24-2306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8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400 2 12659,'-26'-1'2476,"0"1"1,-34 4-1,39-1-2209,1 1-1,-1 0 0,1 2 1,-1 0-1,2 2 0,-1 0 1,1 1-1,0 1 1,1 1-1,-20 14 0,34-21-242,0-1 0,-1 1 0,1 0-1,1 0 1,-1 0 0,0 1 0,1-1 0,0 1-1,0 0 1,1 0 0,-1 0 0,1 0 0,0 1-1,-1 5 1,2-7-46,0 0 0,1 0 0,0 0 0,0 1 0,0-1 0,0 0 1,1 0-1,0 0 0,0 0 0,0 0 0,0 0 0,0-1 0,1 1 0,0 0 0,-1 0 0,1-1 0,1 1 0,-1-1 0,0 0 0,4 4 0,5 3-128,-1-1-1,1 0 1,1-1 0,0 0-1,0-1 1,0 0-1,1-1 1,0 0 0,0-1-1,0-1 1,1 0-1,26 4 1,14 0-461,105 0 0,-151-8 596,243-14-36,-63 1 1112,-176 13-836,1 0-1,0 0 1,14 4-1,-26-4-185,0 0-1,0 0 0,0 0 0,0 1 1,0-1-1,0 0 0,0 1 0,0-1 1,0 0-1,0 1 0,0 0 0,0-1 1,0 1-1,-1-1 0,1 1 0,0 0 0,0-1 1,-1 1-1,1 0 0,0 0 0,0 1 1,-1 0 14,0-1 1,-1 1-1,1-1 1,0 0 0,-1 1-1,1-1 1,-1 0-1,0 0 1,1 1-1,-1-1 1,0 0-1,0 0 1,0 0 0,0 0-1,0 0 1,0 0-1,0 0 1,0 0-1,0 0 1,0-1 0,-1 1-1,0 0 1,-7 5 168,0-1 1,-1 0 0,1-1-1,-1 0 1,0-1 0,0 0-1,0 0 1,-1-1 0,1 0-1,0-1 1,-1 0 0,1-1-1,-19-2 1,23 2-148,1-1 1,-1 0-1,0-1 0,0 1 1,0-1-1,1 0 0,-1-1 1,1 0-1,-1 1 1,1-2-1,-6-3 0,8 4-51,0 0 0,0-1 1,0 1-1,0 0 0,1-1 0,-1 1 0,1-1 0,0 0 0,0 0 0,1 0 1,-1 0-1,1 0 0,0 0 0,0-1 0,0 1 0,-1-9 0,2 8-40,0-1-1,0 1 0,1-1 1,-1 1-1,1 0 0,0-1 0,1 1 1,-1 0-1,1 0 0,0 0 1,0 0-1,1 0 0,-1 0 1,1 1-1,0-1 0,0 1 0,5-5 1,-3 5-48,0-1 0,0 0 0,1 1 0,-1 0 0,1 1 0,0-1 1,0 1-1,1 0 0,-1 0 0,1 1 0,-1 0 0,1 0 0,11-1 0,-3 2-141,0 0 0,0 0 0,0 2-1,0 0 1,-1 1 0,1 0-1,0 1 1,0 1 0,14 5 0,0 3-1100,0 1 1,-1 1 0,36 24 0,-15-5-1899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15123,'0'-1'9658,"3"-11"-8746,4-30-679,2-42-1290,-7 48-815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94 11971,'-1'-1'551,"1"-1"1,-1 1 0,1 0 0,-1-1-1,1 1 1,0-1 0,0 1 0,-1 0-1,1-1 1,0 1 0,0-1 0,0 1 0,1-1-1,-1 1 1,0 0 0,0-1 0,2-1-1,-1 0-249,0 1-1,0-1 0,1 1 0,-1-1 1,1 1-1,0 0 0,0 0 0,2-3 0,3 0-428,0-1-1,0 1 0,15-8 0,-19 12 659,0-1-480,1 0 1,-1 0-1,1 1 0,0 0 0,-1-1 0,1 1 0,0 1 1,0-1-1,0 0 0,0 1 0,0 0 0,0 0 1,0 0-1,0 1 0,-1-1 0,1 1 0,0 0 0,0 0 1,0 0-1,6 3 0,-8-3-45,0 1 0,0-1 1,0 0-1,-1 1 0,1-1 0,0 1 0,0 0 1,-1 0-1,1-1 0,-1 1 0,0 0 1,0 0-1,1 0 0,-1 1 0,0-1 0,-1 0 1,1 0-1,0 1 0,-1-1 0,1 0 0,-1 1 1,0-1-1,0 0 0,0 1 0,0-1 1,0 0-1,0 1 0,-1-1 0,1 0 0,-1 1 1,-1 3-1,-1 3-70,-1 0 0,-1-1 0,1 0-1,-1 0 1,-1 0 0,1-1 0,-1 0 0,0 0 0,-1 0 0,0-1 0,0 0-1,-14 10 1,9-6-1052,31-8-280,18-5 442,-6 1 342,0 0 1,1 2 0,40 5-1,-69-5 568,-1 1 0,1-1 0,-1 1 0,1-1 0,-1 1 0,0 0 0,1-1 0,-1 1 0,0 0 0,0 1-1,0-1 1,0 0 0,0 1 0,0-1 0,0 1 0,0 0 0,2 2 0,-4-3 45,1 0 0,-1 1-1,1-1 1,-1 0 0,0 1 0,0-1 0,1 0 0,-1 1 0,0-1 0,0 0 0,0 1-1,-1-1 1,1 0 0,0 1 0,0-1 0,-1 0 0,1 1 0,-1-1 0,1 0 0,-1 0-1,0 0 1,0 2 0,-4 4 151,-1 0-1,1 0 1,-1-1-1,0 0 1,-1 0-1,0-1 1,-13 9-1,7-6-9,1-1-1,-1 0 1,0-1-1,-1-1 1,1 0-1,-1-1 0,0 0 1,0-1-1,0-1 1,-1 0-1,1-1 1,-17 0-1,11-6-1010,16-3-945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0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11522,'36'-70'5018,"-45"94"-2178,8 1-1928,1-1-71,10-4-393,7-4-192,9-10-88,4-7 96,-1-9 168,-5-6 152,-7-10-40,-3 3-96,-7-8-176,-2 3-352,-5 7-896,-2 3-736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0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14307,'2'0'7458,"1"0"-5746,0 0-456,-3-2-440,0 0-567,12-20-217,15-53-649,-27 44-495,4-2-1152,-4 2-321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29 12827,'0'-5'8858,"29"-5"-7194,44-3-368,-32 13-656,0 0-216,-10 0-271,-2 0-57,-13 0-769,0 2-591,-1-1-1288</inkml:trace>
  <inkml:trace contextRef="#ctx0" brushRef="#br0" timeOffset="1">1 173 13539,'6'-6'5465,"11"1"-2984,17 0-1857,3-3 16,15 8-368,-5-2-528,0 5-1585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23 103 12859,'-23'34'5105,"26"-47"-3233,2-8-1312,3 1-64,-4-6-664,-4-3-456,0 1-840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45 13059,'5'-39'5065,"22"40"-3761,1-4-88,6 2-423,0-1-345,-6 2-656,-2 2-569,-10 1 177</inkml:trace>
  <inkml:trace contextRef="#ctx0" brushRef="#br0" timeOffset="1">0 144 13211,'5'0'4801,"6"0"-3505,6-2-808,12 2-144,0 0-8,9 2-864,-3-2-592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12091,'63'-5'4385,"-76"23"-3273,4-2-448,1-1-112,8 6-128,8-4-304,1-1-48,9-3 0,-1-5 64,2-2 8,2 1-88,4-2-232,-4-4-336,-2-4-824,2 2-3121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90 9954,'-52'-89'6265,"56"89"-5240,9 0-137,4 0 40,9 3-280,5 0-48,3 2-240,0-2-232,-2 4-808,-2-1-760</inkml:trace>
  <inkml:trace contextRef="#ctx0" brushRef="#br0" timeOffset="1">0 113 10746,'10'0'4041,"13"0"-2681,9 2-743,2 1-73,4 2-200,4 4-1625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3:1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31 173 13235,'-10'-4'10242,"3"-4"-8528,-2-18-2686,9 26 1022,-1-6-101,0-1 0,0 1 0,0 0 0,0-1 0,1 1 0,0-1 0,1 1 0,-1-1 0,1 1 0,4-11 0,-4 14-7,0-1-1,0 1 1,1 1-1,-1-1 1,1 0-1,0 0 1,0 0-1,0 1 1,0-1-1,0 1 1,1 0-1,-1 0 1,1 0-1,-1 0 1,1 0-1,0 0 1,0 1-1,0-1 1,0 1-1,0 0 1,0 0-1,0 0 1,0 0-1,1 0 1,4 0-1,-3 1 29,0-1 0,0 1 0,0 1 0,1-1 0,-1 1 0,0-1 0,0 2 0,0-1-1,7 3 1,-11-4 26,0 1-1,0-1 0,0 1 1,0-1-1,-1 1 0,1-1 1,0 1-1,0 0 1,0-1-1,-1 1 0,1 0 1,0 0-1,-1 0 0,1 0 1,0-1-1,-1 1 0,1 0 1,-1 0-1,1 2 0,-1-1 10,0-1 0,0 1 1,0-1-1,0 1 0,-1-1 0,1 1 0,-1-1 0,1 0 0,-1 1 0,1-1 0,-1 0 0,0 1 0,1-1 0,-1 0 0,0 0 0,0 1 0,0-1 0,-2 1 0,-6 7 240,0 0 0,0-1 1,-1 0-1,0-1 1,0 0-1,-1-1 0,1 0 1,-2-1-1,1 0 1,-18 5-1,63 0 1110,133 31-1127,-91-29-2569,-69-11 412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8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347 132 10642,'23'-13'6517,"5"-1"-3416,-26 13-2944,0 0-1,0 1 1,0-1 0,0 0 0,0 1-1,0-1 1,0 1 0,0-1-1,1 1 1,-1 0 0,0 0 0,0 0-1,0 0 1,0 1 0,0-1-1,0 1 1,1-1 0,-1 1 0,0-1-1,0 1 1,0 0 0,-1 0-1,5 2 1,-6-2-104,1 0 1,-1 0-1,1 0 0,-1 0 0,1 0 0,-1 0 1,0 0-1,1 0 0,-1 0 0,0 1 0,0-1 1,0 0-1,0 0 0,0 0 0,0 0 1,0 0-1,0 0 0,0 0 0,-1 0 0,1 0 1,0 1-1,-1-1 0,1 0 0,-1 0 0,1-1 1,-1 1-1,1 0 0,-1 0 0,0 0 1,0 0-1,0 1 0,-29 27 767,20-22-696,-1 0 0,1-1 0,-1 0 0,-1-1 0,1 0 0,-1 0 0,0-2 0,0 1 0,0-2 0,0 0 0,-1 0 0,-13 0 0,9-2-18,0 0 0,0-2-1,0 1 1,0-2-1,0 0 1,1-2-1,-1 1 1,-22-12-1,32 13-61,0 0-1,1-1 0,0 0 1,0 0-1,0 0 0,0-1 1,1 0-1,-7-7 0,10 10-34,0-1-1,1 1 0,-1 0 1,1-1-1,-1 1 1,1-1-1,0 1 0,0-1 1,0 0-1,0 1 1,0-1-1,1 0 1,-1 0-1,1 0 0,0 0 1,0 1-1,0-1 1,0 0-1,0 0 0,1 0 1,-1 0-1,1 1 1,0-1-1,2-4 0,0 1-44,0 1-1,1 0 1,0 0-1,0 1 1,1-1 0,-1 1-1,1 0 1,0 0-1,0 0 1,0 1-1,0 0 1,1 0-1,-1 0 1,1 1-1,0-1 1,0 1-1,0 1 1,0-1 0,10 0-1,4-1-306,1 0 0,0 2 1,-1 0-1,35 4 0,18 12-1524,-3 6-572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46 212 12899,'-46'65'4315,"46"-65"-4272,0 0-1,0 0 1,0 0 0,0 0-1,1 0 1,-1 0-1,0 0 1,0 0-1,0 0 1,0 0 0,0 1-1,0-1 1,0 0-1,0 0 1,0 0-1,0 0 1,1 0 0,-1 0-1,0 0 1,0 0-1,0 0 1,0 0-1,0 0 1,0 0-1,0 0 1,0 0 0,0 0-1,0 0 1,0 1-1,0-1 1,0 0-1,0 0 1,0 0 0,0 0-1,0 0 1,0 0-1,0 0 1,0 0-1,0 0 1,0 0 0,0 1-1,0-1 1,0 0-1,0 0 1,0 0-1,0 0 1,0 0-1,0 0 1,0 0 0,0 0-1,0 0 1,0 0-1,0 1 1,0-1-1,0 0 1,0 0 0,13-7 1264,17-14 192,7-16 447,45-60 0,16-17 1077,-97 113-3002,-1 1-1,1-1 1,-1 1 0,1 0-1,-1-1 1,1 1-1,-1 0 1,1-1-1,-1 1 1,1 0 0,0 0-1,-1 0 1,1-1-1,-1 1 1,1 0-1,0 0 1,-1 0 0,1 0-1,0 0 1,-1 0-1,1 0 1,-1 0-1,1 0 1,0 1 0,-1-1-1,1 0 1,0 0-1,-1 0 1,1 1-1,-1-1 1,1 0 0,-1 1-1,1-1 1,-1 1-1,1-1 1,-1 0-1,1 1 1,-1-1 0,0 1-1,1-1 1,-1 1-1,1 1 1,17 29 155,-14-23-116,31 72-497,-24-52-882,1-1-1,2 0 0,28 43 1,-11-31-1652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13515,'0'-1'5777,"8"2"-2784,15 4-2473,9 0-272,14 5-952,-10-7-849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13987,'-42'1'6781,"33"-1"-6543,-1 0 0,1 1 0,-1 0 0,-9 2 0,1 3-180,0 1 0,1 0 0,-1 1 0,1 1 0,1 0 0,0 1 0,0 1-1,1 1 1,0 0 0,1 1 0,1 0 0,0 1 0,0 1 0,2 0 0,-18 29 0,27-40-78,0 0 0,0 0 0,0 1 0,0-1 0,1 1 1,-1 0-1,1-1 0,1 1 0,-1 0 0,0 4 0,1-6 12,0-1-1,1 0 0,-1 0 1,0 0-1,1 0 1,-1 0-1,1 1 0,0-1 1,0 0-1,0-1 1,0 1-1,0 0 0,0 0 1,0 0-1,0 0 1,1-1-1,-1 1 1,1-1-1,0 1 0,-1-1 1,1 0-1,0 1 1,0-1-1,3 2 0,18 1 65,47-12 371,189-35 1972,-219 39-1285,-26 7-228,-15-3-844,1 1 1,0 0-1,0 0 1,-1 0-1,1 0 0,-1-1 1,1 1-1,-1 0 1,1 0-1,-1-1 1,0 1-1,1 0 1,-1-1-1,0 1 0,1-1 1,-1 1-1,0-1 1,0 1-1,1-1 1,-2 1-1,-4 4-103,2 0-152,1 0-1,0 1 0,0 0 1,0 0-1,0 0 0,1 0 1,0 0-1,-1 7 0,2-10-3,1 0-1,0 0 1,-1 0-1,1 0 0,0 0 1,1 0-1,-1 0 1,0 0-1,1 0 0,0 0 1,0 0-1,0 0 1,0 0-1,0-1 0,0 1 1,1 0-1,-1-1 1,5 5-1,22 17-2996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117 148 9490,'6'-4'1333,"0"1"0,0 1 0,0-1 0,0 1 0,9-2 0,-2 2-546,0 0 0,0 1 0,1 1 0,-1 0 0,0 0 0,22 5 0,-34-5-737,-1 0 1,0 0-1,1 0 1,-1 0-1,0 0 1,1 0-1,-1 0 1,0 0-1,1 0 1,-1 0-1,0 0 0,0 0 1,1 0-1,-1 0 1,0 1-1,1-1 1,-1 0-1,0 0 1,0 0-1,1 1 1,-1-1-1,0 0 0,0 0 1,0 1-1,1-1 1,-1 0-1,0 0 1,0 1-1,0-1 1,0 0-1,1 1 1,-1-1-1,0 0 1,0 0-1,0 1 0,0-1 1,0 1-1,-9 10 817,-21 8 120,19-15-720,0-1-1,0 1 1,0-2-1,0 1 0,-1-2 1,1 1-1,0-2 1,-1 1-1,1-2 1,-1 1-1,-13-4 0,21 4-188,-1-1 0,0 0 0,1 0 0,0 0 0,-1-1 0,1 0 0,0 0 0,-1 0 0,1 0-1,0 0 1,1-1 0,-1 0 0,0 0 0,1 0 0,-1 0 0,1 0 0,0-1 0,0 1-1,1-1 1,-1 0 0,1 0 0,-1 0 0,1 0 0,1-1 0,-1 1 0,0 0 0,1-1 0,0 1-1,0-1 1,0-5 0,1 7-74,0 0 0,0 0 0,0 0 0,0 0-1,1 0 1,-1 0 0,1 0 0,0 0 0,0 0-1,0 0 1,0 0 0,1 0 0,-1 1 0,1-1 0,-1 1-1,1-1 1,0 1 0,0-1 0,0 1 0,1 0-1,-1 0 1,0 0 0,1 0 0,3-2 0,-1 2-104,0-1 0,0 1 0,-1 0 0,2 1 0,-1-1 0,0 1 1,0 0-1,0 1 0,0-1 0,1 1 0,-1 0 0,0 0 0,9 2 0,-6-1-297,1 1-1,-1 0 0,0 1 1,10 4-1,27 22-3126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115 101 13387,'37'-84'5377,"-29"68"-1216,-7 19-2672,-7 17-590,-14 27 178,-46 80 0,-3 5-831,74-136-236,1 1 1,-1 0-1,0 0 1,1 1-1,8-3 1,2-2 7,24-8-152,0 2 0,1 2 0,1 1 0,44-4 0,-74 13-52,12-1-845,12-3-2937,-25 0 1449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84 16852,'-19'-82'8457,"19"81"-8097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14131,'-21'76'8122,"26"-76"-6426,-2-3-504,-3 1-407,0 1-961,0-1-753,0 0 1625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4:1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12547,'111'-6'5721,"-6"-1"-3902,1388-31 4724,-1207 54-6499,-276-15-108,0 1 0,0 0 0,15 6 0,-21-6-85,-6-2-17,-22-7-185,-124-51-3102,130 50 1318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12483,'9'4'873,"0"0"1,0-1 0,0 0 0,15 2 0,-8-3-849,0 0 0,0-1 1,0-1-1,1-1 0,-1 0 1,30-6-1,-44 7-9,1-1 0,-1 1 0,0 0 1,0-1-1,0 0 0,0 1 0,0-1 0,0 0 0,0 0 1,0 0-1,0 0 0,-1 0 0,1 0 0,0-1 0,-1 1 1,1-1-1,1-1 0,-3 1 63,0 0-1,0 1 1,0-1 0,0 0 0,-1 1-1,1-1 1,0 0 0,-1 1 0,1-1-1,-1 1 1,0-1 0,0 0-1,0 1 1,1 0 0,-1-1 0,0 1-1,-1-1 1,1 1 0,0 0 0,0 0-1,-2-2 1,-40-40 2399,29 30-1860,0 0 0,1-1 1,1 0-1,0-1 0,1-1 0,-18-32 1,29 46-615,-1 0 0,0 0 0,0 0 0,1-1 0,-1 1 0,1 0 0,0 0 0,0-1 0,0 1 0,0 0 0,0 0 0,0-1 0,1 1 0,-1 0 0,1 0 0,-1 0 0,1-1 0,0 1 0,0 0 0,0 0 0,0 0 0,0 0 0,0 0 0,1 1 0,-1-1 0,0 0 0,1 0 0,0 1 0,-1-1 0,1 1 0,0 0 0,0-1 0,0 1 0,0 0 0,0 0 0,3-1 0,5-2-338,-1 1 0,1 0-1,-1 0 1,1 1 0,0 0-1,0 1 1,10 0 0,27 1-2250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13939,'-2'9'5265,"-4"14"-3937,6 3-239,6 5-353,7-2-216,12-4-264,-3-4-128,14 0-136,-3-5 48,-6-5 120,-1-2-56,-14-9-112,-4-2-208,-3-3-928,4-1-529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8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194 304 14283,'86'43'5425,"-81"-43"-3968,-5-7-273,0-9-376,3-4-224,-6-14-640,0 5-456,-14-10-880,-7 3-433,-15 2-711,-7 2-1681</inkml:trace>
  <inkml:trace contextRef="#ctx0" brushRef="#br0" timeOffset="1">96 80 11018,'-96'-34'4505,"111"26"-2528,6-8-145,17 3-160,5 6-79,13 6-521,2 5-320,6 14-472,-4-3-576,-15 4-1352,-9 3-1577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9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112 430 9802,'41'37'5281,"-46"-45"184,0-7-4144,-11-16-673,-4-1-128,4-9-1088,-2-6-528,7-2-2657</inkml:trace>
  <inkml:trace contextRef="#ctx0" brushRef="#br0" timeOffset="1">86 0 13515,'25'2'6009,"20"-4"-3088,9 2-1465,-9 7-128,-9 1-856,-17 5-255,-19 8-89,-8 5-16,-26 7-40,-6 7-32,-19-5-184,-1-6-152,10-13-361,11-8-295,22-6-808,14-2-321,26-8-503,11-4-1025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 14147,'19'-5'5937,"12"2"-3704,5-2-1161,8 2-224,-7 1-632,-11-3-488,-3 4-1584,-7 4-609</inkml:trace>
  <inkml:trace contextRef="#ctx0" brushRef="#br0" timeOffset="1">1 142 15099,'13'-3'5665,"11"3"-4024,15-5-1393,8 3-128,12 2-1304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14667,'31'41'6185,"-39"-46"-3376,3-8-841,2-11-839,3-10-377,2-10-928,-2-3-704,-4 6-1473,3 7-599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97 251 12779,'-83'77'4477,"83"-77"-4426,1 0 0,-1-1 0,0 1 0,0 0 0,0-1 0,0 1 0,0 0 0,0-1 1,0 1-1,0 0 0,0-1 0,0 1 0,0 0 0,0-1 0,0 1 0,-1 0 0,1-1 0,0 1 1,0 0-1,0 0 0,0-1 0,-1 1 0,1 0 0,0-1 0,0 1 0,0 0 0,-1 0 0,1 0 1,0-1-1,0 1 0,-1 0 0,1 0 0,0 0 0,-1 0 0,1-1 0,0 1 0,0 0 0,-1 0 1,1 0-1,0 0 0,-1 0 0,1 0 0,0 0 0,-1 0 0,1 0 0,0 0 0,-1 0 0,1 0 1,0 0-1,-1 0 0,1 0 0,0 0 0,-1 0 0,1 1 0,0-1 0,-1 0 0,1 0 0,0 0 1,0 0-1,-1 1 0,1-1 0,0 0 0,0 0 0,-1 1 0,1-1 0,6-32 1129,-5 27-897,8-43 933,1-9-105,22-69-1,-32 125-1100,0 1 1,0 0-1,0 0 0,0 0 1,0 0-1,0-1 0,0 1 1,0 0-1,0 0 0,0 0 0,0 0 1,0-1-1,0 1 0,1 0 1,-1 0-1,0 0 0,0 0 0,0 0 1,0-1-1,0 1 0,0 0 1,1 0-1,-1 0 0,0 0 1,0 0-1,0 0 0,0 0 0,1 0 1,-1 0-1,0 0 0,0 0 1,0 0-1,0 0 0,1 0 1,-1 0-1,0 0 0,0 0 0,0 0 1,0 0-1,1 0 0,-1 0 1,0 0-1,0 0 0,0 0 1,9 9 224,10 24-153,-9-15-77,-9-17-11,0 1 1,0-1 0,0 1-1,0-1 1,1 1 0,-1-1 0,0 0-1,1 1 1,-1-1 0,1 0-1,-1 0 1,1 0 0,0 0 0,-1-1-1,1 1 1,0 0 0,0-1-1,0 1 1,-1-1 0,1 1-1,0-1 1,0 0 0,0 0 0,0 0-1,0 0 1,-1 0 0,1 0-1,0-1 1,0 1 0,0-1 0,0 1-1,-1-1 1,1 0 0,0 1-1,0-1 1,-1 0 0,1 0 0,-1 0-1,1 0 1,1-2 0,7-6-8,-1 1 1,-1-1-1,0-1 1,13-18-1,-15 20 25,22-39 133,-28 47-139,0 1-1,0-1 1,0 0-1,0 0 1,0 1 0,0-1-1,0 0 1,0 0 0,0 0-1,0 1 1,0-1 0,0 0-1,0 0 1,1 1-1,-1-1 1,0 0 0,0 0-1,0 0 1,0 0 0,0 1-1,1-1 1,-1 0 0,0 0-1,0 0 1,0 0-1,0 0 1,1 1 0,-1-1-1,0 0 1,0 0 0,0 0-1,1 0 1,-1 0 0,0 0-1,0 0 1,1 0-1,-1 0 1,0 0 0,0 0-1,0 0 1,1 0 0,-1 0-1,0 0 1,0 0-1,1 0 1,-1 0 0,0 0-1,0 0 1,0 0 0,1 0-1,-1 0 1,0-1 0,0 1-1,0 0 1,1 0-1,-1 0 1,0 0 0,0 0-1,0-1 1,0 1 0,0 0-1,1 0 1,-1-1 0,4 26 161,-4-22-136,3 20 41,-1 0-5,2-1 1,0 0 0,1-1-1,9 25 1,-13-41-236,1-1 1,0 0-1,0 1 1,0-1-1,0 0 0,1 0 1,0-1-1,0 1 1,0-1-1,0 1 1,0-1-1,1 0 0,-1 0 1,1 0-1,0-1 1,0 1-1,0-1 1,0 0-1,0 0 1,1 0-1,-1-1 0,1 1 1,-1-1-1,1 0 1,-1-1-1,6 1 1,36-3-3745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100 140 12763,'-87'-76'4909,"86"75"-4811,0 1 1,0-1-1,0 0 1,1 1-1,-1-1 1,0 0-1,0 0 1,1 1 0,-1-1-1,0 0 1,1 0-1,-1 0 1,1 0-1,-1 0 1,1 0-1,0 0 1,-1 0-1,1 0 1,0 0-1,0 0 1,-1 0-1,1 0 1,0 0-1,0 0 1,0-1 0,1 1-1,-1 0 1,0 0-1,0 0 1,0 0-1,1 0 1,-1 0-1,1 0 1,-1 0-1,1 0 1,-1 0-1,1 0 1,-1 1-1,1-1 1,0 0-1,-1 0 1,1 0-1,0 1 1,0-1 0,0 0-1,0 1 1,0-1-1,-1 1 1,1-1-1,0 1 1,0-1-1,0 1 1,0 0-1,1-1 1,0 1-1,1-1 227,6-3-184,-1 1 0,1 1-1,0-1 1,0 2 0,0-1-1,0 1 1,1 1 0,-1-1-1,0 2 1,0-1 0,0 1-1,0 0 1,0 1 0,0 0-1,0 1 1,0 0 0,0 0-1,-1 1 1,0 0 0,0 0-1,0 1 1,13 10 0,-19-13-132,-1-1 1,0 0-1,1 0 1,-1 1-1,0-1 1,0 1-1,0-1 0,0 1 1,0-1-1,0 1 1,-1 0-1,1-1 1,0 1-1,-1 0 1,1 0-1,-1-1 1,0 1-1,0 0 1,1 0-1,-1 0 0,0-1 1,-1 1-1,1 2 1,-1-2 18,0 1 0,0-1 1,-1 0-1,1 1 0,0-1 1,-1 0-1,1 0 0,-1 0 0,0 0 1,0-1-1,0 1 0,0 0 1,0-1-1,-3 2 0,-5 3 96,0-1-1,0-1 0,0 1 1,-1-2-1,0 0 0,-15 3 1,17-4-258,0 0 1,0-1 0,0-1-1,-1 1 1,1-2 0,0 1-1,-11-3 1,15 0-2018,11-2-603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11650,'34'34'4545,"-31"-46"117,-4-25-2908,1 33-1313,0-12-92,1 1 0,0-1 0,1 1 0,0-1 0,1 1 0,1 0 1,1 0-1,0 1 0,1-1 0,9-16 0,-11 24-319,0 1 0,0-1 0,1 1 0,0 0 0,0 0 0,1 0 0,0 1 0,0-1 0,0 1 0,0 1 0,1 0 0,0-1 0,0 2 0,0-1 0,0 1 0,1 0 0,-1 1 0,1 0 1,-1 0-1,1 1 0,14-2 0,-20 3-40,1 0 0,-1 0 0,0 0 0,1 0 0,-1 0 0,0 1 0,0-1 0,1 1 0,-1-1 0,0 1 0,0 0 0,0 0 0,1 0 0,-1 0 0,0 0 0,-1 1 0,1-1 0,0 0 0,0 1 0,2 2 0,-3-2 0,0-1-1,0 1 1,-1 0-1,1-1 1,-1 1-1,1 0 1,-1-1-1,0 1 1,0 0-1,0 0 0,1-1 1,-2 1-1,1 0 1,0-1-1,0 1 1,0 0-1,-1 0 1,1-1-1,-1 1 1,0 0-1,1-1 1,-1 1-1,0-1 0,0 1 1,0-1-1,0 0 1,0 1-1,-2 1 1,-3 4 30,0-1 0,-1 0 1,0 0-1,0 0 0,0-1 1,-1 0-1,0-1 1,0 1-1,-15 5 0,-31 18 561,53-28-574,1 1 0,0-1 0,-1 1 0,1-1 0,0 1 0,0-1 0,-1 1 1,1-1-1,0 1 0,0-1 0,0 1 0,0-1 0,0 1 0,0-1 0,0 1 0,0 0 0,0-1 0,0 1 0,0-1 0,0 1 1,0-1-1,0 1 0,0-1 0,1 1 0,-1 0 0,0-1 0,0 1 0,1-1 0,-1 0 0,0 1 0,1-1 0,-1 1 0,0-1 1,1 1-1,-1-1 0,1 0 0,-1 1 0,1-1 0,-1 0 0,1 1 0,-1-1 0,1 0 0,0 1 0,24 15 18,-24-15-12,16 8-75,0 0 0,0-1-1,1 0 1,0-2 0,19 5 0,-28-9-2,1 0 1,-1-1 0,0 0-1,1 0 1,-1-1 0,1-1 0,-1 1-1,1-2 1,-1 1 0,0-1 0,0-1-1,13-4 1,-11 2 88,13-4-98,-23 9 89,-1 0 0,1 0 0,0 0-1,-1 0 1,1 0 0,0 0 0,0 1 0,-1-1 0,1 0 0,0 1 0,-1-1 0,1 0 0,-1 1 0,1-1 0,0 1 0,-1-1 0,1 1 0,-1-1-1,1 1 1,-1-1 0,1 1 0,-1 0 0,0-1 0,1 1 0,-1-1 0,0 1 0,1 0 0,-1 0 0,0-1 0,0 1 0,0 0 0,1 0 0,0 5-7,1-1-1,0 1 1,0-1 0,1 0 0,-1 0 0,1 0 0,0 0 0,1 0 0,-1-1 0,1 0 0,6 6 0,-6-6-7,-1-1-15,0 0 1,1-1-1,0 1 0,-1-1 1,1 0-1,0 0 0,0 0 1,0 0-1,0-1 0,1 0 1,-1 0-1,0 0 0,1 0 1,-1-1-1,0 1 0,1-1 0,-1 0 1,1-1-1,5 0 0,1-1-218,-1 0 0,0-1 0,0 0 0,1 0 0,-2-1 0,13-6 0,-18 8-150,0-1 0,-1 1 0,1-1 0,-1 1 1,1-1-1,-1 0 0,0 0 0,0 0 0,0-1 0,0 1 1,-1-1-1,0 1 0,4-7 0,-1-7-1654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7 13107,'6'0'5601,"3"-3"-3016,5-1-1121,4 4-136,3 0-552,4 5-208,-6 2-880,-1-2-568,-11 3-1344,-4-2-1697</inkml:trace>
  <inkml:trace contextRef="#ctx0" brushRef="#br0" timeOffset="1">1 106 13131,'19'2'4993,"15"-1"-3425,20-1-1280,6 0-40,12-1-1296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13155,'0'68'5905,"0"-83"-2544,0-7-1577,4-12-952,2-9-296,5-4-1008,2 3-712,2 4-1312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6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88 10770,'-36'-27'4672,"36"26"-4521,-1 1 1,0-1-1,1 1 0,-1-1 0,0 0 1,1 1-1,-1-1 0,1 0 1,-1 0-1,1 1 0,-1-1 1,1 0-1,0 0 0,-1 0 1,1 0-1,0 0 0,0 1 0,-1-1 1,1 0-1,0 0 0,0 0 1,0 0-1,0 0 0,0 0 1,0 0-1,1 0 0,-1 0 1,0 1-1,0-1 0,1 0 0,-1 0 1,0 0-1,1 0 0,-1 1 1,1-1-1,-1 0 0,1 0 1,-1 1-1,1-1 0,0 0 1,-1 1-1,1-1 0,0 1 0,0-1 1,-1 1-1,1-1 0,0 1 1,0-1-1,1 1 0,39-17 1762,-32 15-1661,-1 0-1,1 1 1,0 0-1,0 0 1,14 1-1,-19 1-220,0-1-1,0 0 1,0 1-1,0 0 1,0 0-1,0 0 1,-1 0-1,1 1 1,0-1 0,-1 1-1,1 0 1,-1 0-1,0 1 1,0-1-1,4 3 1,-6-3-28,0-1 0,0 0 1,-1 1-1,1-1 0,0 0 1,0 1-1,-1-1 0,1 1 1,-1-1-1,1 1 0,-1 0 0,0-1 1,0 1-1,1-1 0,-1 1 1,0 0-1,-1-1 0,1 1 1,0-1-1,0 1 0,-1-1 1,1 1-1,0 0 0,-1-1 0,0 1 1,1-1-1,-1 0 0,0 1 1,0-1-1,0 0 0,0 1 1,0-1-1,0 0 0,0 0 1,0 0-1,-3 2 0,-4 4 15,0 0 1,0-1-1,-1 0 0,-12 6 0,1 0-56,-1-1-1,-1-2 1,1 0-1,-1-1 1,-1-1-1,0 0 1,-43 4-1,60-8-1605,12 1-111,14 3-1249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14203,'9'7'1242,"12"8"2092,-15-17-1822,-5-13-141,-1 5-1053,0 0-1,0-1 1,1 1 0,0 0 0,1 0-1,0 0 1,1 0 0,0 0 0,0 0-1,1 0 1,7-12 0,-6 12-278,1 1 1,0 0-1,1 0 1,0 1-1,0 0 1,1 0-1,0 1 0,0 0 1,0 0-1,1 1 1,0 0-1,1 0 1,-1 1-1,1 0 1,0 1-1,0 0 0,14-3 1,-23 7-64,1-1 1,0 1-1,-1 0 1,1 0-1,0-1 1,-1 1-1,1 0 0,0 0 1,-1 0-1,1 1 1,-1-1-1,1 0 1,0 1-1,-1-1 0,1 1 1,1 0-1,-2 0-3,0-1 0,-1 1 0,1 0 0,-1-1-1,1 1 1,-1 0 0,1-1 0,-1 1-1,1 0 1,-1 0 0,1 0 0,-1-1 0,0 1-1,0 0 1,1 0 0,-1 0 0,0 0 0,0 0-1,0-1 1,0 1 0,0 0 0,0 1 0,-1 3-33,0-1 1,0 1-1,0-1 1,-1 0-1,1 1 1,-1-1-1,0 0 1,0 0-1,-1 0 1,-5 7-1,1-3 54,0 0-1,0-1 1,-1 0 0,0 0-1,-1-1 1,0 0 0,-13 7-1,-6 1 386,-35 12 1,28-13 435,102-13-105,-8 0-1007,1 2 0,109 18 0,-76-7 189,-46-8 43,63 16 1,-108-20 85,0-1 1,-1 0-1,1 1 0,0-1 0,0 1 1,0 0-1,-1 0 0,1-1 0,0 1 1,-1 0-1,1 1 0,-1-1 0,1 0 1,-1 0-1,1 0 0,1 3 0,-3-3 2,0 0 1,0 0-1,-1 1 0,1-1 0,0 0 1,-1 0-1,1 0 0,-1 0 0,1-1 0,-1 1 1,1 0-1,-1 0 0,0 0 0,1 0 0,-1 0 1,0-1-1,0 1 0,0 0 0,1-1 0,-1 1 1,0-1-1,0 1 0,0-1 0,0 1 1,0-1-1,0 1 0,0-1 0,-2 0 0,-5 3 154,0 0 0,0-1-1,-1 0 1,1 0 0,0-1-1,-1 0 1,1-1 0,-1 0-1,1 0 1,-1-1 0,1 0-1,0 0 1,-1-1 0,1 0-1,0-1 1,-14-5 0,18 6-155,-1 0 0,1 0 1,-1 0-1,1-1 0,0 1 1,0-1-1,0 0 1,0 0-1,1-1 0,-1 1 1,1-1-1,0 0 0,0 1 1,0-1-1,0-1 1,1 1-1,0 0 0,0-1 1,0 1-1,0-1 0,1 0 1,-1 1-1,1-1 1,0 0-1,1 0 0,-1 0 1,1 0-1,0 1 0,0-1 1,2-6-1,-2 9-69,0-1 0,1 0 0,-1 1-1,1-1 1,0 1 0,0-1 0,0 1-1,0-1 1,0 1 0,1 0 0,-1-1 0,1 1-1,-1 0 1,1 0 0,0 0 0,0 0-1,0 0 1,0 1 0,0-1 0,4-2-1,-2 3-52,-1 0-1,1 0 0,-1 0 0,1 1 0,-1-1 0,1 1 0,-1 0 0,1 0 0,-1 0 0,1 1 0,-1-1 0,1 1 0,5 1 0,8 4-587,0 1-1,0 1 1,0 0 0,24 17 0,-25-14 122,-3-2 316,0-1 1,0 0-1,1-1 0,0-1 1,27 10-1,-41-17 332,1 1 0,-1-1 0,0 1 1,1-1-1,-1 1 0,1-1 0,-1 1 0,0-1 0,0 1 0,1-1 0,-1 0 0,0 1 0,0-1 1,0 1-1,0-1 0,1 0 0,-1 1 0,0-1 0,0 0 0,0 1 0,0-1 0,-1 1 0,1-1 0,0 0 1,0 1-1,0-1 0,0 1 0,-1-1 0,1 0 0,0 0 0,-6-29 1101,5 26-912,-14-53 1377,9 37-1029,1 1 0,1-1 0,-1-22 0,5 41-594,-1 0 0,1 1 0,0-1 0,0 0 0,0 0 1,0 0-1,1 0 0,-1 1 0,0-1 0,0 0 1,0 0-1,1 0 0,-1 1 0,0-1 0,1 0 0,-1 1 1,1-1-1,-1 0 0,1 0 0,-1 1 0,1-1 1,-1 1-1,1-1 0,-1 1 0,1-1 0,0 1 0,0-1 1,-1 1-1,1-1 0,0 1 0,-1 0 0,1-1 1,0 1-1,0 0 0,0 0 0,-1 0 0,1 0 0,0-1 1,0 1-1,0 0 0,0 0 0,-1 1 0,1-1 1,0 0-1,0 0 0,0 0 0,-1 0 0,1 1 0,0-1 1,1 1-1,41 17 134,-41-17-148,9 5-6,0 0 1,0 1 0,0 0-1,-1 0 1,0 1 0,-1 0-1,0 1 1,0 0 0,-1 1-1,0 0 1,8 13 0,-15-21-9,0-1 1,0 1 0,0 0-1,0 0 1,0 0 0,0 0 0,-1 0-1,1 0 1,-1 0 0,0 0 0,1 0-1,-1 1 1,0-1 0,0 0-1,0 0 1,-1 0 0,1 0 0,0 0-1,-1 0 1,0 0 0,1 0 0,-1 0-1,-1 3 1,-1-2-7,1 1 0,-1-1 0,0 0 0,0 0 0,0-1 0,-1 1 0,1 0 0,0-1 0,-1 0 0,0 0-1,-4 2 1,-10 3-10,0-1 0,-1-1 0,0 0 0,-22 2 0,25-4-56,0-1-1,-1-1 0,1 0 0,0-1 1,-1-1-1,1 0 0,0-1 1,-20-6-1,33 8-30,-14-8-587,16 8 636,1 0-1,0 0 0,0 0 1,-1-1-1,1 1 0,0 0 1,0 0-1,-1-1 1,1 1-1,0 0 0,0 0 1,0-1-1,0 1 1,-1 0-1,1-1 0,0 1 1,0 0-1,0 0 1,0-1-1,0 1 0,0 0 1,0-1-1,0 1 0,0 0 1,0-1-1,0 1 1,0 0-1,0-1 0,0 1 1,0 0-1,0-1 1,0 1-1,0 0 0,1 0 1,-1-1-1,0 1 1,0 0-1,0-1 0,0 1 1,1 0-1,-1 0 1,0-1-1,0 1 0,1 0 1,-1 0-1,0 0 0,0 0 1,1-1-1,-1 1 1,19-11-3204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8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 13171,'-45'2'8658,"60"-2"-7258,-6 0 8,16 0-215,1 0-161,3 0-592,2 0-208,-5 0-688,2-4-488,-4 3-1137,-9-2-767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9.5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 8850,'3'6'3785,"-2"12"-1881,-5 3-344,-3 13-71,-3 2-137,4 3-264,16 2-120,4-15-319,7 0-89,9-15-208,-4-8-64,0-9-96,1-4-128,-4-6-456,1 0-336,-1-4-961,-3 4-439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8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6 12115,'-5'-1'1268,"0"0"0,1 0 0,-1 0 1,0 0-1,0 1 0,-8 0 1,-30 8 1244,21 0-2418,-36 17 0,54-23 185,-10 5-172,0 1 1,1 0-1,-15 11 1,26-18-107,0 1 1,-1-1-1,1 1 1,0 0 0,0 0-1,0 0 1,0 0-1,0 1 1,0-1 0,1 0-1,-1 1 1,1-1-1,0 1 1,-1 0 0,1-1-1,0 1 1,1 0-1,-1 0 1,0-1 0,1 1-1,0 0 1,-1 0-1,1 0 1,1 5 0,0-5-17,1 0 0,0 0 0,0 0 0,0 0 0,0 0 0,0 0 0,1-1 0,-1 1 0,1-1 0,-1 0 0,1 0 0,0 0 0,0 0 0,0 0 0,0 0 0,1-1 0,-1 0 0,0 1 1,1-1-1,5 1 0,10 2-186,1 0 1,25 2-1,-40-6 137,21 1-401,-1-1 1,1-2-1,0 0 0,0-2 1,29-8-1,-5 2-28,-32 6 573,1 1 0,-1 1 0,0 1 0,1 1 0,-1 0 0,0 1 0,1 1 0,32 9 0,-50-11-16,0 0 0,0 0 0,0 0 0,0 0 0,0 1 0,0-1 0,0 0 0,0 1 0,0-1 0,0 1 0,0-1 0,0 1 0,0 0 0,0-1 0,-1 1 0,1 0-1,0 0 1,0-1 0,-1 1 0,1 0 0,-1 0 0,1 0 0,-1 0 0,1 0 0,-1 0 0,1 0 0,-1 0 0,0 0 0,1 1 0,-2 0 25,1-1 0,-1 0 0,0 0 1,0 1-1,0-1 0,1 0 0,-1 0 0,0 0 0,-1 0 0,1 0 1,0 0-1,0 0 0,0-1 0,0 1 0,-1 0 0,1-1 0,0 1 1,-1-1-1,1 1 0,0-1 0,-1 0 0,-1 1 0,-10 2 207,-1-1 0,1 0 0,0-1 0,-1-1 0,1 0 0,0 0-1,-1-2 1,1 1 0,0-2 0,-18-5 0,24 7-245,1-1 0,0-1 1,0 1-1,0-1 0,0 0 0,0 0 1,0 0-1,1-1 0,0 0 0,0 0 1,0-1-1,0 1 0,1-1 0,-1 0 1,1 0-1,1-1 0,-1 1 0,1-1 1,0 0-1,0 0 0,0 0 0,1 0 1,-2-7-1,3 11-53,1 1 0,0-1 0,0 0 0,-1 0 0,1 0 0,0 1 0,0-1 0,1 0 0,-1 0 0,0 0 0,1 0 0,-1 1 0,1-1 0,-1 0 0,1 1 0,0-1 0,-1 0 0,1 1 0,0-1 0,0 1 0,1-1 0,0-1 0,1 1-28,-1 0 1,1 1-1,0-1 0,0 0 1,-1 1-1,1 0 0,0 0 1,0 0-1,0 0 0,0 0 1,6 0-1,4 0-242,0 0-1,0 2 1,0-1 0,0 2-1,13 2 1,-1 2-1167,0 1 0,33 14 0,0 4-1782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26 189 10226,'-23'25'3858,"23"-25"-3767,-1 1-1,1-1 0,0 1 0,0-1 1,-1 0-1,1 1 0,0-1 0,0 1 1,0-1-1,0 1 0,0-1 0,0 1 1,0-1-1,0 1 0,0-1 0,0 1 1,0-1-1,0 1 0,0-1 0,0 0 1,0 1-1,1-1 0,-1 2 0,1-2 32,0 1-1,-1 0 1,1-1-1,0 1 1,0-1-1,0 1 1,0-1-1,0 1 1,0-1-1,0 0 1,0 1-1,0-1 1,0 0-1,0 0 1,0 1-1,1-1 1,-1 0 5,0 0 0,1-1 0,-1 1 0,0 0 0,0 0 0,0 0 0,1-1 0,-1 1 0,0-1 1,0 1-1,0-1 0,0 1 0,0-1 0,0 0 0,0 1 0,0-1 0,0 0 0,0 0 0,-1 0 0,1 0 0,0 0 0,0 0 0,-1 0 0,1 0 0,-1 0 0,1 0 1,-1 0-1,1 0 0,-1 0 0,1 0 0,-1 0 0,0-1 0,0 1 0,0-1 0,5-48 1851,-5 42-1642,-1-8 189,1-23 392,0 37-865,0 1 1,0 0-1,0-1 0,0 1 0,0-1 0,1 1 0,-1 0 0,1-1 0,-1 1 1,0 0-1,1-1 0,0 1 0,-1 0 0,1 0 0,0-1 0,0 1 0,0 0 1,0 0-1,1-1 0,-1 2-35,0 0-1,1 0 1,-1 0 0,0 0 0,0 0-1,1 0 1,-1 0 0,0 1 0,0-1 0,1 0-1,-1 1 1,0-1 0,0 1 0,0-1-1,0 1 1,0 0 0,1 0 0,-1-1-1,1 2 1,3 2 17,88 63 50,-20-14-236,-72-52 138,0 0-1,0 0 0,0 0 0,0 0 1,0-1-1,0 1 0,1 0 0,-1-1 1,0 1-1,0-1 0,0 1 0,1-1 1,-1 0-1,0 1 0,1-1 1,-1 0-1,0 0 0,1 0 0,-1 0 1,0 0-1,0 0 0,1 0 0,-1-1 1,0 1-1,3-1 0,-3-1 5,0 1-1,-1-1 1,1 1-1,0-1 1,-1 1-1,1-1 1,-1 0-1,1 1 1,-1-1 0,0 0-1,1 1 1,-1-1-1,0 0 1,0 1-1,0-1 1,-1 0-1,1 1 1,0-1-1,-1 0 1,1 1-1,-2-3 1,-10-35 4,-5-16-16,16 51-92,0 0 0,0-1 0,1 1 0,0 0 1,0 0-1,0 0 0,0 0 0,1 0 0,-1 0 0,3-8 1,-2 11-21,-1 0 1,1 0-1,-1-1 1,1 1-1,-1 0 0,1 0 1,0 0-1,-1 0 1,1 0-1,0 0 1,0 0-1,0 0 1,0 1-1,0-1 1,0 0-1,0 1 1,0-1-1,0 0 1,0 1-1,1-1 1,-1 1-1,0 0 1,0-1-1,1 1 1,-1 0-1,2-1 1,22 2-2412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19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24 245 12803,'1'4'308,"0"0"0,0-1 1,1 1-1,0 0 0,-1-1 0,1 0 1,1 1-1,-1-1 0,0 0 0,1 0 1,0 0-1,0 0 0,0 0 1,0-1-1,0 0 0,6 4 0,0-1-123,1-1-1,0-1 0,0 0 1,1 0-1,14 2 0,-9-3 19,0 0 0,0 0 0,29-2-1,-44 0-169,0 0 0,0 0-1,1 0 1,-1 0 0,0 0 0,0-1-1,1 1 1,-1 0 0,0-1-1,0 1 1,0-1 0,1 1-1,-1-1 1,0 0 0,0 1 0,0-1-1,0 0 1,0 0 0,0 0-1,0 1 1,1-3 0,-2 2-1,0-1-1,0 1 1,1 0 0,-1 0-1,0 0 1,0 0 0,0 0-1,-1 0 1,1 0 0,0-1-1,0 1 1,-1 0 0,1 0 0,0 0-1,-1 0 1,1 0 0,-1 0-1,1 0 1,-2-1 0,-4-6 160,0 1 0,-1-1 1,1 1-1,-10-7 0,-54-38 990,-12-9 184,75 55-1198,0 0 0,1-1 1,-1 0-1,1 0 0,1-1 1,-1 0-1,1 0 0,-4-9 1,8 16-149,1-1 0,-1 1 0,0-1 0,1 1 0,-1-1 0,1 0 0,-1 1 0,1-1 1,0 0-1,-1 1 0,1-1 0,0 0 0,0 1 0,1-1 0,-1 0 0,0 1 0,0-1 0,1 0 1,-1 1-1,1-1 0,-1 1 0,1-1 0,0 0 0,0 1 0,0 0 0,0-1 0,0 1 0,0-1 1,0 1-1,0 0 0,0 0 0,1 0 0,-1 0 0,0 0 0,1 0 0,-1 0 0,1 0 0,-1 0 1,1 1-1,-1-1 0,1 1 0,0-1 0,1 0 0,4 0-42,0-1-1,1 1 0,-1 0 1,1 0-1,-1 1 1,1 0-1,-1 1 1,12 1-1,-8 1-492,0 0-1,0 1 1,0 0-1,0 1 1,-1 0-1,0 1 1,10 7 0,1 1-2225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94 8426,'22'-19'1938,"26"-30"-1,-48 49-1880,0 0 1,1-1-1,-1 1 0,0 0 0,1-1 0,-1 1 1,0-1-1,1 1 0,-1 0 0,0-1 0,0 1 0,1-1 1,-1 1-1,0-1 0,0 1 0,0-1 0,0 1 0,0-1 1,1 1-1,-1-1 0,0 1 0,0-1 0,0 1 1,-1-1-1,1 1 0,0-1 0,0 1 0,0-1 0,0 1 1,0-1-1,-1 1 0,1-1 0,0 1 0,0-1 0,-1 1 1,1 0-1,0-1 0,0 1 0,-1-1 0,1 1 1,-1 0-1,1-1 0,0 1 0,-1 0 0,1 0 0,-1-1 1,1 1-1,-2 0 0,-25-5 1767,24 5-1558,-6 0 20,1 0-1,0 1 1,-1 0-1,1 1 1,0-1 0,0 2-1,0-1 1,0 1-1,0 0 1,0 1-1,1 0 1,0 0 0,-12 9-1,17-12-253,-1 1-1,0 0 0,1 1 1,0-1-1,-1 0 1,1 1-1,0-1 1,0 1-1,1-1 0,-1 1 1,0 0-1,1 0 1,0 0-1,-1 0 1,1 0-1,0 0 0,1 0 1,-1 0-1,1 1 1,-1-1-1,1 0 1,0 0-1,0 1 0,0-1 1,1 0-1,-1 0 1,1 0-1,0 1 1,-1-1-1,1 0 0,1 0 1,-1 0-1,0 0 1,1 0-1,0-1 1,-1 1-1,1 0 0,3 2 1,-1-1-150,0 0 1,-1-1 0,1 0 0,0 0-1,1 0 1,-1 0 0,0-1-1,1 0 1,0 0 0,-1 0 0,1 0-1,0-1 1,0 0 0,0 0-1,0 0 1,8 0 0,10 0-1056,-1-1 1,32-4 0,-37 3 389,23-2-417,1 1-1,42 5 0,-81-3 1307,-1 0 1,0 0-1,1 0 0,-1 0 0,1 1 0,-1-1 0,0 1 0,1-1 1,-1 1-1,0-1 0,0 1 0,1-1 0,1 3 0,-3-3-21,0 0 0,0 1-1,1-1 1,-1 0 0,0 0 0,0 1-1,0-1 1,0 0 0,0 1 0,0-1-1,0 0 1,0 1 0,0-1 0,0 1-1,0-1 1,0 0 0,0 1 0,0-1-1,0 0 1,0 1 0,0-1 0,0 0-1,0 1 1,0-1 0,0 0 0,-1 1-1,1-1 1,0 0 0,0 0-1,0 1 1,-1-1 0,1 1 0,-2 0 187,0 1 1,-1 0 0,1 0-1,0-1 1,-1 1 0,1-1-1,-1 0 1,1 0 0,-1 0-1,1 0 1,-1 0 0,-3 0-1,1 0-77,1 0 0,-1-1 0,0 1 0,0-1 0,0 0-1,0-1 1,0 0 0,0 1 0,0-1 0,1-1 0,-1 1-1,0-1 1,1 0 0,-1 0 0,1 0 0,0 0 0,-5-4 0,6 4-156,1-1 0,-1 1 0,1-1 0,0 1 0,0-1 0,0 0 0,0 0 0,0 0 0,1 0 0,-1 0 0,1 0 0,0 0 0,0 0 0,0 0 0,0-1 0,1 1 0,-1-1 0,1 1 0,0 0 0,0-1 0,0 1 0,0 0 1,1-1-1,0 1 0,1-6 0,-1 5-87,0 0 0,0 0 0,1 0 0,0 1 0,-1-1 0,1 0 0,0 1 0,1 0 0,-1-1 0,1 1 0,-1 0 0,1 0 0,0 1 0,0-1 0,5-3 1,-6 5-20,0 0 0,0 1 1,-1-1-1,1 0 0,0 1 1,0-1-1,0 1 0,0 0 1,0 0-1,0 0 1,0 0-1,0 0 0,0 0 1,0 0-1,0 1 0,0-1 1,0 1-1,0-1 0,0 1 1,-1 0-1,1 0 1,0 0-1,0 0 0,-1 0 1,1 0-1,-1 0 0,1 0 1,-1 1-1,1-1 1,-1 1-1,0-1 0,0 1 1,2 2-1,41 55-4363,-26-41 1273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30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9 162 11362,'-6'-3'7795,"3"-6"-5926,5-17-1290,7-14 151,-9 39-708,0 0 0,0 0-1,1 1 1,-1-1-1,1 0 1,-1 0-1,1 0 1,-1 1-1,1-1 1,-1 0 0,1 1-1,0-1 1,-1 0-1,1 1 1,0-1-1,0 1 1,-1-1 0,1 1-1,0-1 1,0 1-1,0 0 1,0 0-1,-1-1 1,1 1-1,0 0 1,0 0 0,0 0-1,0 0 1,0 0-1,0 0 1,0 0-1,0 0 1,-1 0-1,1 0 1,0 0 0,0 1-1,0-1 1,0 0-1,0 1 1,-1-1-1,1 0 1,0 1 0,0-1-1,1 2 1,30 22 345,-5 13-142,-24-31-212,0-1 0,0-1 0,0 1 0,1 0 0,0-1 0,-1 0 0,2 1 0,-1-2 0,0 1 0,1 0 0,7 4 0,-12-8 10,1 0 0,-1 0 0,1 0-1,-1 0 1,0 0 0,1 0-1,-1 1 1,1-1 0,-1 0 0,1 0-1,-1 0 1,1 0 0,-1-1-1,1 1 1,-1 0 0,0 0 0,1 0-1,-1 0 1,1 0 0,-1-1-1,1 1 1,-1 0 0,0 0 0,1 0-1,-1-1 1,0 1 0,1 0-1,-1-1 1,0 1 0,1 0 0,-1-1-1,0 1 1,0-1 0,1 1-1,-1 0 1,0-1 0,0 1 0,0-1-1,0 1 1,1 0 0,-1-1-1,0 1 1,0-1 0,2-23 768,-2 18-517,3-26 811,-1 11-381,-2-40 1,0 60-736,0 0-1,-1-1 1,1 1 0,0 0 0,0-1-1,0 1 1,0 0 0,0-1 0,0 1 0,1 0-1,-1-1 1,0 1 0,1 0 0,-1 0-1,0-1 1,1 1 0,0 0 0,-1 0 0,1 0-1,0-1 1,0 1 0,-1 0 0,1 0-1,0 0 1,0 0 0,0 1 0,0-1 0,0 0-1,1 0 1,-1 1 0,0-1 0,1 0-1,3 0-412,-1 1 0,1-1 0,-1 1 0,1 0 0,-1 1 0,1-1 0,-1 1 0,7 1 0,12 3-2242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3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17068,'0'-2'6345,"0"0"-5193,0 1-408,0-1-720,0 1-504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5:3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14611,'-24'46'17452,"24"-48"-17452,0 1-184,0-1-328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07.9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43 365 11026,'-43'-15'5770,"43"-9"-345,5-13-3945,-1-15-280,4-10-488,-5 3-311,-3 4-810,0 16-687,-2 18-1520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08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35 101 11723,'-32'-43'4268,"32"42"-4154,-1 0-1,1 0 0,0 0 0,-1-1 0,1 1 0,0 0 0,0 0 0,-1 0 0,1 0 0,0-1 1,0 1-1,0 0 0,0 0 0,1 0 0,-1 0 0,0-1 0,0 1 0,1 0 0,-1 0 0,1 0 1,-1 0-1,1 0 0,-1 0 0,1 0 0,0 0 0,-1 0 0,1 0 0,0 0 0,0 0 0,0 1 1,1-2-1,30-15 1263,-25 16-1269,0-1 0,0 1-1,0 0 1,0 0 0,1 1-1,-1 0 1,0 0 0,0 1-1,0 0 1,0 0 0,1 1-1,-1 0 1,-1 0 0,1 1-1,0-1 1,-1 2 0,1-1-1,7 6 1,-11-8-96,0 1 0,-1 0 0,1 1 0,0-1 0,-1 0 1,1 1-1,-1-1 0,0 1 0,0 0 0,0 0 0,0 0 0,0 0 0,-1 0 0,1 0 0,-1 0 0,0 0 0,0 1 1,0-1-1,0 1 0,-1-1 0,1 0 0,-1 1 0,0-1 0,0 1 0,0-1 0,-1 1 0,1-1 0,-1 1 0,0-1 1,0 0-1,0 1 0,0-1 0,0 0 0,-1 0 0,1 0 0,-1 0 0,0 0 0,-4 5 0,0-1 63,1 0 0,-2-1 0,1 1 0,-1-1 0,1-1 0,-2 1 0,1-1 0,-1 0 0,1-1-1,-11 5 1,0-3-809,0 1 0,0-2-1,-33 5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08.7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0 214 13739,'15'40'5713,"-15"-50"-3592,3-16-809,4-8-184,-1-13-704,6 0-280,1 6-808,-2 10-592,10 14-1193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0:59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9434,'18'0'5193,"8"0"-200,13 0-3512,8-7-73,2 2-648,2-1-312,-9-1-440,-6 7-400,-19 2-880,-4 9-457,-24 6-2736</inkml:trace>
  <inkml:trace contextRef="#ctx0" brushRef="#br0" timeOffset="1">43 163 11050,'-2'2'4833,"5"-2"-2312,5 0-1265,-8-2-768,28-1-136,66-2-1032,-30 5-616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09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29 5089,'14'-7'1177,"12"-7"15001,-31 9-13749,6 3-3482,16 9 1586,-12-4-532,-1-1 0,1 2-1,-1-1 1,1 0 0,-1 1 0,0 0-1,-1 0 1,1 0 0,-1 0 0,0 1-1,0-1 1,4 8 0,-6-9 6,0 0 0,1 1 0,-1-1-1,0 0 1,0 1 0,-1-1 0,1 1 0,-1 0 0,0-1 0,0 1 0,0-1-1,0 1 1,-1-1 0,1 1 0,-1-1 0,0 1 0,0-1 0,0 1 0,-1-1-1,1 0 1,-1 0 0,0 1 0,-3 3 0,-1 1 29,-1-1 1,0 0 0,0-1-1,-1 0 1,0 0-1,0-1 1,0 0-1,-1 0 1,1 0-1,-1-2 1,-18 7-1,22-8 72,-1 0-1,1-1 1,-1 1-1,0-1 1,0 0 0,1-1-1,-1 0 1,0 1-1,0-2 1,0 1-1,0-1 1,0 0-1,1 0 1,-1 0-1,0-1 1,1 0-1,-1 0 1,1 0-1,0-1 1,-8-5-1,15 6-220,8 2 61,21 2 13,193 43-1100,-195-39 833,2 2-219,0-1 0,0-2 0,0-1 0,1-1-1,-1-2 1,45-4 0,-19-8 347,-62 16 2873,2 0-2479,-1 0 0,0 0 0,0 0 0,-1-1 0,0 0 0,1 0 0,-1 0 0,-1 0 0,-9 5 0,9-6 7,4-2-133,0 0 1,0 0-1,0 0 1,-1 0-1,1-1 0,0 1 1,0-1-1,-1 1 0,1-1 1,0 0-1,-1 0 0,1 0 1,0 0-1,-1 0 1,1-1-1,0 1 0,-1-1 1,1 1-1,0-1 0,0 0 1,0 0-1,0 0 1,0 0-1,0 0 0,0-1 1,-2-1-1,-1 0 48,1-1-1,0 0 1,0 0-1,0-1 1,1 1-1,-1-1 1,1 0 0,-3-6-1,3 5-72,1 0-1,0-1 0,0 1 0,1-1 1,0 0-1,-1-11 0,2 16-82,0 0 0,0 0-1,1 0 1,-1 0-1,0 0 1,1 0 0,-1 0-1,1 1 1,-1-1-1,1 0 1,0 0 0,1-2-1,-1 3-30,-1 1-1,1-1 1,0 0-1,0 1 0,-1-1 1,1 1-1,0-1 1,0 1-1,0-1 1,0 1-1,0 0 1,0-1-1,-1 1 0,1 0 1,0 0-1,0-1 1,0 1-1,0 0 1,0 0-1,0 0 1,0 0-1,0 0 0,0 1 1,0-1-1,0 0 1,1 1-1,22 8-1630,3 3-673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0.1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 74 10562,'44'-56'4275,"-43"55"-4213,-1 1 0,0 0 0,0-1 1,0 1-1,1 0 0,-1-1 0,0 1 1,0-1-1,0 1 0,0 0 0,0-1 1,1 1-1,-1 0 0,0-1 0,0 1 1,0-1-1,0 1 0,0 0 1,0-1-1,0 1 0,-1-1 0,1 1 1,0 0-1,0-1 0,0 1 0,0 0 1,0-1-1,-1 1 0,1-1 0,0 1 1,0 0-1,0 0 0,-1-1 0,1 1 1,0 0-1,-1-1 0,1 1 1,0 0-1,-1 0 0,1-1 0,0 1 1,-1 0-1,1 0 0,0 0 0,-1 0 1,1 0-1,-1 0 0,1-1 0,-1 1 1,-19-2 1516,18 2-1372,-3 1 36,0 0 0,0 0 0,0 0 1,0 0-1,0 1 0,1-1 0,-1 1 0,0 0 0,1 1 0,-1-1 0,1 1 0,0 0 0,0 0 0,0 1 0,0-1 0,1 1 1,-1-1-1,-4 8 0,3-4-149,0 0 0,1 0 1,-1 0-1,2 1 0,-1 0 1,1-1-1,0 1 0,0 0 0,1 0 1,-1 12-1,2-17-89,1 0-1,0 0 1,0 0 0,1 0-1,-1 1 1,1-1 0,-1 0-1,1 0 1,0 0 0,0 0-1,0 0 1,1 0-1,-1 0 1,1-1 0,-1 1-1,1 0 1,0-1 0,4 4-1,-2-2-9,0 0 1,1-1-1,-1 0 0,1 0 0,0 0 0,0 0 0,0-1 0,1 0 0,-1 0 0,6 1 0,-3 0-35,0-2-1,0 1 1,1-1-1,-1 0 0,0-1 1,0 0-1,1 0 1,-1-1-1,0 0 0,0-1 1,0 1-1,0-2 1,0 1-1,13-6 0,-16 4 28,-1 0-1,1-1 0,0 1 0,-1-1 1,0 0-1,0 0 0,0 0 1,-1 0-1,0-1 0,0 1 0,3-9 1,-3 7 43,-3 12 8,0-1 1,0 0 0,0 1-1,0-1 1,1 0-1,0 1 1,0-1 0,0 0-1,0 1 1,2 3 0,16 41-80,-16-45 16,-1 0 0,1 0 0,0-1-1,0 1 1,0-1 0,1 0 0,-1 0 0,1 0 0,0 0 0,0 0 0,0-1 0,0 0 0,0 0 0,0 0 0,1 0 0,-1-1 0,0 0 0,1 0 0,8 1 0,-8-1-265,0 0 1,0-1-1,0 0 1,0 0 0,0 0-1,0 0 1,0-1-1,0 0 1,0 0-1,0 0 1,0-1 0,0 0-1,0 0 1,-1 0-1,1 0 1,5-5 0,0-2-2025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0.4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10042,'6'1'5065,"1"3"-224,9 2-3616,2-1-41,1 5-336,6-4-376,1 2-424,-4 1-616,-4-5-1144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0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14443,'10'0'5249,"16"0"-4113,10 0-695,9-3-297,4 0-705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1.1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58 190 12875,'-8'1'642,"-33"12"1835,33-6-1398,8-6-1036,0-1 0,0 1-1,1-1 1,-1 1 0,0-1-1,0 1 1,1-1 0,-1 0 0,1 1-1,-1-1 1,0 1 0,1-1 0,-1 0-1,1 1 1,-1-1 0,1 0-1,-1 0 1,1 1 0,-1-1 0,1 0-1,-1 0 1,1 0 0,-1 0-1,2 1 1,13 2 67,1 1 0,1-2 0,-1 0 1,0-1-1,0-1 0,1 0 0,18-4 0,-18 3-67,10-2-51,1 0 0,40-12 0,-66 15 13,0-1 0,-1 1 0,1 0 0,0-1 0,-1 1 0,1-1 0,0 1 0,-1-1 0,1 0 0,-1 0-1,1 0 1,-1 0 0,1 0 0,-1 0 0,1 0 0,-1 0 0,0-1 0,0 1 0,0 0 0,0-1 0,0 1 0,0-1-1,0 1 1,0-1 0,-1 0 0,2-2 0,-3 2 70,1 0 1,-1 1-1,0-1 1,0 0-1,1 0 0,-1 0 1,-1 0-1,1 1 1,0-1-1,0 0 0,-1 1 1,1-1-1,-1 1 0,1 0 1,-1-1-1,1 1 1,-1 0-1,0 0 0,0 0 1,0 0-1,-3-1 0,-21-10 1425,-34-11-1,35 15-327,-40-21-1,63 28-1139,0 1 1,1-1-1,-1 0 1,1 0-1,-1 0 1,1 0-1,-1-1 1,1 1-1,0 0 1,0-1-1,0 1 1,-1 0-1,1-1 1,-1-2-1,2 3-44,0 0 0,0 0 0,0 1 0,-1-1 1,1 0-1,1 0 0,-1 1 0,0-1 0,0 0 0,0 1 0,0-1 0,0 0 0,1 0 0,-1 1 0,0-1 0,1 0 0,-1 1 0,0-1 0,1 1 0,-1-1 0,1 0 0,-1 1 1,1-1-1,0 0 0,3-2-198,1 0 1,-1 1 0,1-1-1,-1 1 1,1 0 0,0 0-1,0 0 1,9-1 0,43-6-2169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1.9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159 32 9850,'7'3'2109,"1"0"-1412,0 0 1,-1 1-1,1 0 0,8 7 1,-15-11-633,0 1 0,-1-1 1,1 1-1,0-1 1,0 1-1,-1 0 0,1-1 1,0 1-1,-1 0 1,1-1-1,-1 1 1,1 0-1,-1 0 0,1 0 1,-1-1-1,0 1 1,1 0-1,-1 0 0,0 0 1,0 0-1,1 0 1,-1 0-1,0 0 0,0 0 1,0 0-1,0-1 1,0 1-1,-1 0 0,1 0 1,0 0-1,0 0 1,0 0-1,-1 0 0,1 0 1,-1-1-1,1 1 1,0 0-1,-1 0 1,0 0-1,1-1 0,-1 1 1,1 0-1,-1-1 1,0 1-1,1 0 0,-1-1 1,0 1-1,0-1 1,-1 1-1,-4 3 427,-1 0 0,1-1-1,-1 0 1,0-1 0,0 1 0,0-1 0,0 0-1,0-1 1,-1 0 0,1 0 0,0-1 0,-12 0-1,13 0-225,0 0-1,1-1 0,-1 0 1,1 0-1,-1 0 0,1 0 1,-1-1-1,1 0 0,0 0 1,0 0-1,0-1 0,0 0 0,0 0 1,1 0-1,-1-1 0,1 1 1,-5-6-1,8 8-234,0-1 0,-1 1-1,1-1 1,0 1 0,0-1 0,0 0-1,0 0 1,1 1 0,-1-1 0,0 0-1,1 0 1,0 0 0,-1 0 0,1 0-1,0 0 1,0 0 0,0 1 0,0-1-1,0 0 1,0 0 0,0 0 0,1 0-1,-1 0 1,1 0 0,0 0 0,-1 1-1,1-1 1,0 0 0,0 0 0,0 1-1,0-1 1,2-2 0,-1 2-92,1 0 0,-1 0 1,1 0-1,-1 0 0,1 1 0,-1-1 1,1 1-1,0-1 0,0 1 0,0 0 1,0 0-1,0 0 0,0 1 0,0-1 1,0 1-1,0-1 0,0 1 0,0 0 1,4 1-1,25 8-1579,-2 10-1192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3.7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19 143 8082,'-1'2'55,"-2"1"353,1 0 0,0 0 0,0 0 0,1 1 0,-1-1 0,1 1 0,-1-1 0,1 1-1,-1 4 1,2-7-293,0 0 1,1-1-1,-1 1 0,0 0 0,0-1 0,0 1 0,0-1 0,1 1 0,-1 0 0,0-1 0,1 1 0,-1-1 0,0 1 0,1-1 0,-1 1 0,1-1 0,-1 1 0,0-1 0,1 1 0,0-1 0,0 1 1,25 7 1508,-11-7-1052,-1 0 1,30-2 0,-39 0-532,0 1 0,0-1-1,0 0 1,0 0 0,-1-1-1,1 1 1,0-1-1,-1 0 1,1-1 0,-1 1-1,0-1 1,5-3 0,-8 5-19,0 1-1,-1-1 1,1 0 0,-1 0 0,1 1 0,-1-1 0,1 0 0,-1 0-1,1 1 1,-1-1 0,0 0 0,1 0 0,-1 0 0,0 0 0,0 0 0,0 0-1,0 0 1,0 1 0,0-1 0,0 0 0,0 0 0,0 0 0,0 0 0,0 0-1,-1 0 1,1 0 0,0 1 0,-1-1 0,1 0 0,0 0 0,-1 0 0,1 0-1,-1 1 1,1-1 0,-1 0 0,0 1 0,-1-2 0,-31-25 1348,26 22-1020,-107-77 4743,113 81-5081,1 1 0,-1 0 0,1 0 0,-1 0 0,1-1 0,0 1 0,-1 0 0,1-1 1,-1 1-1,1 0 0,0-1 0,-1 1 0,1-1 0,0 1 0,-1 0 0,1-1 0,0 1 0,-1-1 0,1 1 0,0-1 0,0 1 0,0-1 0,0 1 0,-1-1 1,1 1-1,0-1 0,0 1 0,0-1 0,0 1 0,0-1 0,0 1 0,0-1 0,0 1 0,1-1 0,-1 1 0,0-1 0,0 1 0,0-1 0,1 1 0,-1-1 0,0 1 1,0-1-1,1 1 0,-1-1 0,0 1 0,1 0 0,-1-1 0,0 1 0,1 0 0,-1-1 0,1 1 0,-1 0 0,1-1 0,-1 1 0,1 0 0,-1 0 0,1 0 1,-1-1-1,1 1 0,-1 0 0,1 0 0,33-7-761,1 5-757,0 3-653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43 365 11026,'-43'-15'5770,"43"-9"-345,5-13-3945,-1-15-280,4-10-488,-5 3-311,-3 4-810,0 16-687,-2 18-1520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35 101 11723,'-32'-43'4268,"32"42"-4154,-1 0-1,1 0 0,0 0 0,-1-1 0,1 1 0,0 0 0,0 0 0,-1 0 0,1 0 0,0-1 1,0 1-1,0 0 0,0 0 0,1 0 0,-1 0 0,0-1 0,0 1 0,1 0 0,-1 0 0,1 0 1,-1 0-1,1 0 0,-1 0 0,1 0 0,0 0 0,-1 0 0,1 0 0,0 0 0,0 0 0,0 1 1,1-2-1,30-15 1263,-25 16-1269,0-1 0,0 1-1,0 0 1,0 0 0,1 1-1,-1 0 1,0 0 0,0 1-1,0 0 1,0 0 0,1 1-1,-1 0 1,-1 0 0,1 1-1,0-1 1,-1 2 0,1-1-1,7 6 1,-11-8-96,0 1 0,-1 0 0,1 1 0,0-1 0,-1 0 1,1 1-1,-1-1 0,0 1 0,0 0 0,0 0 0,0 0 0,0 0 0,-1 0 0,1 0 0,-1 0 0,0 0 0,0 1 1,0-1-1,0 1 0,-1-1 0,1 0 0,-1 1 0,0-1 0,0 1 0,0-1 0,-1 1 0,1-1 0,-1 1 0,0-1 1,0 0-1,0 1 0,0-1 0,0 0 0,-1 0 0,1 0 0,-1 0 0,0 0 0,-4 5 0,0-1 63,1 0 0,-2-1 0,1 1 0,-1-1 0,1-1 0,-2 1 0,1-1 0,-1 0 0,1-1-1,-11 5 1,0-3-809,0 1 0,0-2-1,-33 5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0 214 13739,'15'40'5713,"-15"-50"-3592,3-16-809,4-8-184,-1-13-704,6 0-280,1 6-808,-2 10-592,10 14-1193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0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50 228 13683,'-4'5'661,"0"0"0,0 0-1,0 0 1,-1 0 0,0-1 0,-9 7 0,14-11-612,-1 0 0,1 0 0,0 0 0,0 0 0,-1 0 0,1 0-1,0 0 1,-1 0 0,1 0 0,0 0 0,-1 0 0,1 0 0,0 0 0,0 0 0,-1 0 0,1 0 0,0 0 0,-1-1 0,1 1 0,0 0 0,0 0 0,-1 0-1,1-1 1,0 1 0,0 0 0,0 0 0,-1-1 0,1 1 0,0 0 0,0 0 0,0-1 0,0 1 0,-1 0 0,1 0 0,0-1 0,0 1 0,0 0 0,0-1-1,0 1 1,0 0 0,0-1 0,0 1 0,0 0 0,0-1 0,2-37 1694,0 21-1173,2 0-1,0 1 1,1-1-1,0 1 1,12-25-1,-13 34-498,1-1-1,-1 1 1,1 0-1,0 0 1,1 0-1,-1 1 1,1 0-1,1 0 0,-1 0 1,1 1-1,0 0 1,0 1-1,8-5 1,-11 8-91,-1-1-1,1 1 1,0 0 0,0 0 0,0 1 0,0-1 0,0 1 0,0 0-1,0 0 1,0 0 0,0 1 0,0-1 0,0 1 0,0 0 0,0 0-1,6 3 1,-8-3-19,-1-1-1,1 1 0,0 0 1,-1 0-1,1 0 0,-1 0 1,0 0-1,1 0 0,-1 1 1,0-1-1,1 0 1,-1 1-1,0-1 0,0 1 1,0-1-1,0 1 0,-1-1 1,1 1-1,0 0 0,-1 0 1,1-1-1,-1 1 1,1 0-1,-1 0 0,0-1 1,0 1-1,0 0 0,0 0 1,0 0-1,0-1 0,0 1 1,-1 0-1,1 0 1,-1-1-1,1 1 0,-1 0 1,0 0-1,0 1 0,-3 3-2,0 0 0,0-1 0,-1 1 0,0-1 0,0 0 0,0 0-1,0-1 1,-1 0 0,1 0 0,-1 0 0,0 0 0,-1-1 0,1 0 0,-9 3-1,-35 21 602,50-26-549,-1-1 0,1 0-1,0 1 1,-1-1 0,1 1 0,0-1 0,0 1 0,-1-1-1,1 0 1,0 1 0,0-1 0,0 1 0,0-1 0,0 1-1,0-1 1,0 1 0,0-1 0,0 1 0,0-1 0,0 1-1,0-1 1,0 1 0,0-1 0,0 1 0,0-1 0,0 1-1,1-1 1,-1 1 0,0-1 0,0 1 0,0-1 0,1 1-1,-1-1 1,0 0 0,1 1 0,-1-1 0,0 0 0,1 1-1,-1-1 1,1 0 0,-1 1 0,1-1 0,-1 0 0,0 0-1,1 0 1,-1 1 0,2-1 0,26 17 22,24 9-244,0-3-1,1-1 1,99 24 0,-146-44 229,-1-1 0,1 0 1,0 0-1,-1-1 0,1 0 1,0 0-1,0 0 1,0-1-1,-1 1 0,1-1 1,0-1-1,-1 1 0,1-1 1,-1 0-1,0 0 1,1-1-1,-1 1 0,0-1 1,0 0-1,-1-1 0,1 1 1,-1-1-1,1 0 1,-1 0-1,0 0 0,-1-1 1,1 1-1,-1-1 1,0 0-1,0 0 0,4-9 1,58-121 2638,-65 134-2623,0 0 0,0 0 0,1 1 0,-1-1 0,0 0 0,1 0 0,-1 1 0,1-1 0,-1 0 0,1 1 0,-1-1 0,1 1 0,-1-1 0,1 1 0,-1-1 0,1 1 0,0-1 0,-1 1 0,1-1 0,0 1 0,0 0 0,-1-1 0,1 1 0,0 0 0,0 0 1,0 0-1,-1-1 0,1 1 0,0 0 0,0 0 0,0 0 0,-1 0 0,1 1 0,0-1 0,0 0 0,0 0 0,-1 0 0,1 0 0,0 1 0,0-1 0,-1 0 0,1 1 0,0-1 0,-1 1 0,1-1 0,0 1 0,-1-1 0,1 1 0,0 0 0,4 5 3,0 0 0,-1 0 1,0 0-1,6 10 0,-6-8 15,71 128-665,-11-19-5460,-55-97 3192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29 5089,'14'-7'1177,"12"-7"15001,-31 9-13749,6 3-3482,16 9 1586,-12-4-532,-1-1 0,1 2-1,-1-1 1,1 0 0,-1 1 0,0 0-1,-1 0 1,1 0 0,-1 0 0,0 1-1,0-1 1,4 8 0,-6-9 6,0 0 0,1 1 0,-1-1-1,0 0 1,0 1 0,-1-1 0,1 1 0,-1 0 0,0-1 0,0 1 0,0-1-1,0 1 1,-1-1 0,1 1 0,-1-1 0,0 1 0,0-1 0,0 1 0,-1-1-1,1 0 1,-1 0 0,0 1 0,-3 3 0,-1 1 29,-1-1 1,0 0 0,0-1-1,-1 0 1,0 0-1,0-1 1,0 0-1,-1 0 1,1 0-1,-1-2 1,-18 7-1,22-8 72,-1 0-1,1-1 1,-1 1-1,0-1 1,0 0 0,1-1-1,-1 0 1,0 1-1,0-2 1,0 1-1,0-1 1,0 0-1,1 0 1,-1 0-1,0-1 1,1 0-1,-1 0 1,1 0-1,0-1 1,-8-5-1,15 6-220,8 2 61,21 2 13,193 43-1100,-195-39 833,2 2-219,0-1 0,0-2 0,0-1 0,1-1-1,-1-2 1,45-4 0,-19-8 347,-62 16 2873,2 0-2479,-1 0 0,0 0 0,0 0 0,-1-1 0,0 0 0,1 0 0,-1 0 0,-1 0 0,-9 5 0,9-6 7,4-2-133,0 0 1,0 0-1,0 0 1,-1 0-1,1-1 0,0 1 1,0-1-1,-1 1 0,1-1 1,0 0-1,-1 0 0,1 0 1,0 0-1,-1 0 1,1-1-1,0 1 0,-1-1 1,1 1-1,0-1 0,0 0 1,0 0-1,0 0 1,0 0-1,0 0 0,0-1 1,-2-1-1,-1 0 48,1-1-1,0 0 1,0 0-1,0-1 1,1 1-1,-1-1 1,1 0 0,-3-6-1,3 5-72,1 0-1,0-1 0,0 1 0,1-1 1,0 0-1,-1-11 0,2 16-82,0 0 0,0 0-1,1 0 1,-1 0-1,0 0 1,1 0 0,-1 0-1,1 1 1,-1-1-1,1 0 1,0 0 0,1-2-1,-1 3-30,-1 1-1,1-1 1,0 0-1,0 1 0,-1-1 1,1 1-1,0-1 1,0 1-1,0-1 1,0 1-1,0 0 1,0-1-1,-1 1 0,1 0 1,0 0-1,0-1 1,0 1-1,0 0 1,0 0-1,0 0 1,0 0-1,0 0 0,0 1 1,0-1-1,0 0 1,1 1-1,22 8-1630,3 3-673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 74 10562,'44'-56'4275,"-43"55"-4213,-1 1 0,0 0 0,0-1 1,0 1-1,1 0 0,-1-1 0,0 1 1,0-1-1,0 1 0,0 0 0,0-1 1,1 1-1,-1 0 0,0-1 0,0 1 1,0-1-1,0 1 0,0 0 1,0-1-1,0 1 0,-1-1 0,1 1 1,0 0-1,0-1 0,0 1 0,0 0 1,0-1-1,-1 1 0,1-1 0,0 1 1,0 0-1,0 0 0,-1-1 0,1 1 1,0 0-1,-1-1 0,1 1 1,0 0-1,-1 0 0,1-1 0,0 1 1,-1 0-1,1 0 0,0 0 0,-1 0 1,1 0-1,-1 0 0,1-1 0,-1 1 1,-19-2 1516,18 2-1372,-3 1 36,0 0 0,0 0 0,0 0 1,0 0-1,0 1 0,1-1 0,-1 1 0,0 0 0,1 1 0,-1-1 0,1 1 0,0 0 0,0 0 0,0 1 0,0-1 0,1 1 1,-1-1-1,-4 8 0,3-4-149,0 0 0,1 0 1,-1 0-1,2 1 0,-1 0 1,1-1-1,0 1 0,0 0 0,1 0 1,-1 12-1,2-17-89,1 0-1,0 0 1,0 0 0,1 0-1,-1 1 1,1-1 0,-1 0-1,1 0 1,0 0 0,0 0-1,0 0 1,1 0-1,-1 0 1,1-1 0,-1 1-1,1 0 1,0-1 0,4 4-1,-2-2-9,0 0 1,1-1-1,-1 0 0,1 0 0,0 0 0,0 0 0,0-1 0,1 0 0,-1 0 0,6 1 0,-3 0-35,0-2-1,0 1 1,1-1-1,-1 0 0,0-1 1,0 0-1,1 0 1,-1-1-1,0 0 0,0-1 1,0 1-1,0-2 1,0 1-1,13-6 0,-16 4 28,-1 0-1,1-1 0,0 1 0,-1-1 1,0 0-1,0 0 0,0 0 1,-1 0-1,0-1 0,0 1 0,3-9 1,-3 7 43,-3 12 8,0-1 1,0 0 0,0 1-1,0-1 1,1 0-1,0 1 1,0-1 0,0 0-1,0 1 1,2 3 0,16 41-80,-16-45 16,-1 0 0,1 0 0,0-1-1,0 1 1,0-1 0,1 0 0,-1 0 0,1 0 0,0 0 0,0 0 0,0-1 0,0 0 0,0 0 0,0 0 0,1 0 0,-1-1 0,0 0 0,1 0 0,8 1 0,-8-1-265,0 0 1,0-1-1,0 0 1,0 0 0,0 0-1,0 0 1,0-1-1,0 0 1,0 0-1,0 0 1,0-1 0,0 0-1,0 0 1,-1 0-1,1 0 1,5-5 0,0-2-2025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10042,'6'1'5065,"1"3"-224,9 2-3616,2-1-41,1 5-336,6-4-376,1 2-424,-4 1-616,-4-5-1144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 14443,'10'0'5249,"16"0"-4113,10 0-695,9-3-297,4 0-705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58 190 12875,'-8'1'642,"-33"12"1835,33-6-1398,8-6-1036,0-1 0,0 1-1,1-1 1,-1 1 0,0-1-1,0 1 1,1-1 0,-1 0 0,1 1-1,-1-1 1,0 1 0,1-1 0,-1 0-1,1 1 1,-1-1 0,1 0-1,-1 0 1,1 1 0,-1-1 0,1 0-1,-1 0 1,1 0 0,-1 0-1,2 1 1,13 2 67,1 1 0,1-2 0,-1 0 1,0-1-1,0-1 0,1 0 0,18-4 0,-18 3-67,10-2-51,1 0 0,40-12 0,-66 15 13,0-1 0,-1 1 0,1 0 0,0-1 0,-1 1 0,1-1 0,0 1 0,-1-1 0,1 0 0,-1 0-1,1 0 1,-1 0 0,1 0 0,-1 0 0,1 0 0,-1 0 0,0-1 0,0 1 0,0 0 0,0-1 0,0 1 0,0-1-1,0 1 1,0-1 0,-1 0 0,2-2 0,-3 2 70,1 0 1,-1 1-1,0-1 1,0 0-1,1 0 0,-1 0 1,-1 0-1,1 1 1,0-1-1,0 0 0,-1 1 1,1-1-1,-1 1 0,1 0 1,-1-1-1,1 1 1,-1 0-1,0 0 0,0 0 1,0 0-1,-3-1 0,-21-10 1425,-34-11-1,35 15-327,-40-21-1,63 28-1139,0 1 1,1-1-1,-1 0 1,1 0-1,-1 0 1,1 0-1,-1-1 1,1 1-1,0 0 1,0-1-1,0 1 1,-1 0-1,1-1 1,-1-2-1,2 3-44,0 0 0,0 0 0,0 1 0,-1-1 1,1 0-1,1 0 0,-1 1 0,0-1 0,0 0 0,0 1 0,0-1 0,0 0 0,1 0 0,-1 1 0,0-1 0,1 0 0,-1 1 0,0-1 0,1 1 0,-1-1 0,1 0 0,-1 1 1,1-1-1,0 0 0,3-2-198,1 0 1,-1 1 0,1-1-1,-1 1 1,1 0 0,0 0-1,0 0 1,9-1 0,43-6-2169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159 32 9850,'7'3'2109,"1"0"-1412,0 0 1,-1 1-1,1 0 0,8 7 1,-15-11-633,0 1 0,-1-1 1,1 1-1,0-1 1,0 1-1,-1 0 0,1-1 1,0 1-1,-1 0 1,1-1-1,-1 1 1,1 0-1,-1 0 0,1 0 1,-1-1-1,0 1 1,1 0-1,-1 0 0,0 0 1,0 0-1,1 0 1,-1 0-1,0 0 0,0 0 1,0 0-1,0-1 1,0 1-1,-1 0 0,1 0 1,0 0-1,0 0 1,0 0-1,-1 0 0,1 0 1,-1-1-1,1 1 1,0 0-1,-1 0 1,0 0-1,1-1 0,-1 1 1,1 0-1,-1-1 1,0 1-1,1 0 0,-1-1 1,0 1-1,0-1 1,-1 1-1,-4 3 427,-1 0 0,1-1-1,-1 0 1,0-1 0,0 1 0,0-1 0,0 0-1,0-1 1,-1 0 0,1 0 0,0-1 0,-12 0-1,13 0-225,0 0-1,1-1 0,-1 0 1,1 0-1,-1 0 0,1 0 1,-1-1-1,1 0 0,0 0 1,0 0-1,0-1 0,0 0 0,0 0 1,1 0-1,-1-1 0,1 1 1,-5-6-1,8 8-234,0-1 0,-1 1-1,1-1 1,0 1 0,0-1 0,0 0-1,0 0 1,1 1 0,-1-1 0,0 0-1,1 0 1,0 0 0,-1 0 0,1 0-1,0 0 1,0 0 0,0 1 0,0-1-1,0 0 1,0 0 0,0 0 0,1 0-1,-1 0 1,1 0 0,0 0 0,-1 1-1,1-1 1,0 0 0,0 0 0,0 1-1,0-1 1,2-2 0,-1 2-92,1 0 0,-1 0 1,1 0-1,-1 0 0,1 1 0,-1-1 1,1 1-1,0-1 0,0 1 0,0 0 1,0 0-1,0 0 0,0 1 0,0-1 1,0 1-1,0-1 0,0 1 0,0 0 1,4 1-1,25 8-1579,-2 10-1192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15.9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19 143 8082,'-1'2'55,"-2"1"353,1 0 0,0 0 0,0 0 0,1 1 0,-1-1 0,1 1 0,-1-1 0,1 1-1,-1 4 1,2-7-293,0 0 1,1-1-1,-1 1 0,0 0 0,0-1 0,0 1 0,0-1 0,1 1 0,-1 0 0,0-1 0,1 1 0,-1-1 0,0 1 0,1-1 0,-1 1 0,1-1 0,-1 1 0,0-1 0,1 1 0,0-1 0,0 1 1,25 7 1508,-11-7-1052,-1 0 1,30-2 0,-39 0-532,0 1 0,0-1-1,0 0 1,0 0 0,-1-1-1,1 1 1,0-1-1,-1 0 1,1-1 0,-1 1-1,0-1 1,5-3 0,-8 5-19,0 1-1,-1-1 1,1 0 0,-1 0 0,1 1 0,-1-1 0,1 0 0,-1 0-1,1 1 1,-1-1 0,0 0 0,1 0 0,-1 0 0,0 0 0,0 0 0,0 0-1,0 0 1,0 1 0,0-1 0,0 0 0,0 0 0,0 0 0,0 0 0,0 0-1,-1 0 1,1 0 0,0 1 0,-1-1 0,1 0 0,0 0 0,-1 0 0,1 0-1,-1 1 1,1-1 0,-1 0 0,0 1 0,-1-2 0,-31-25 1348,26 22-1020,-107-77 4743,113 81-5081,1 1 0,-1 0 0,1 0 0,-1 0 0,1-1 0,0 1 0,-1 0 0,1-1 1,-1 1-1,1 0 0,0-1 0,-1 1 0,1-1 0,0 1 0,-1 0 0,1-1 0,0 1 0,-1-1 0,1 1 0,0-1 0,0 1 0,0-1 0,0 1 0,-1-1 1,1 1-1,0-1 0,0 1 0,0-1 0,0 1 0,0-1 0,0 1 0,0-1 0,0 1 0,1-1 0,-1 1 0,0-1 0,0 1 0,0-1 0,1 1 0,-1-1 0,0 1 1,0-1-1,1 1 0,-1-1 0,0 1 0,1 0 0,-1-1 0,0 1 0,1 0 0,-1-1 0,1 1 0,-1 0 0,1-1 0,-1 1 0,1 0 0,-1 0 0,1 0 1,-1-1-1,1 1 0,-1 0 0,1 0 0,33-7-761,1 5-757,0 3-653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2.89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26 187 12115,'-3'3'514,"0"-1"-71,1 0 0,-1 1 0,1-1 0,-1 1 0,1 0 0,0 0 0,-2 3 0,4-5-277,-1 0 1,1 0-1,0 0 0,0 0 1,0 0-1,0 0 0,-1 0 1,1 0-1,1 0 0,-1 0 1,0 0-1,0 0 0,0 0 1,0 0-1,1 0 0,-1 0 1,0 0-1,1 0 0,-1 0 1,1 0-1,-1 0 0,1 0 1,0-1-1,-1 1 0,1 0 1,0 0-1,0-1 0,0 2 0,0-6 85,-1 1 0,0-1 0,1 1 0,-1-1 0,1 1 0,0 0 0,0-1 0,2-3 0,2-10 264,-1 0-216,-1-1 0,0 0 0,-2 0 1,0 0-1,-1 0 0,-1 0 0,-1 0 0,-4-20 0,5 29-56,6 16-121,8 23-58,-10-20-39,5 9-13,-4-8 4,0-1 0,0 0 0,1 0 0,10 15 0,-13-23-25,-1 0 0,0-1-1,0 1 1,1-1 0,-1 1 0,1-1 0,0 1 0,-1-1-1,1 0 1,0 0 0,0 0 0,0 0 0,-1 0-1,1 0 1,0-1 0,0 1 0,0-1 0,0 1-1,1-1 1,-1 0 0,0 0 0,0 0 0,0 0-1,0 0 1,0 0 0,0 0 0,0-1 0,0 1-1,0-1 1,4-1 0,-1 0-12,0-1 1,0 0-1,0 0 0,0 0 1,-1 0-1,1-1 0,-1 0 1,0 0-1,0 0 0,0 0 1,-1-1-1,1 0 0,2-5 1,-1 0 182,0 0 0,0-1 1,-1 1-1,-1-1 0,4-18 0,4 68 528,-10-33-872,1 0 0,0 0 1,1 0-1,-1 0 0,1-1 0,0 1 1,0-1-1,1 0 0,-1 0 1,1 0-1,0 0 0,1-1 1,-1 1-1,1-1 0,9 6 0,-10-8-193,1 1 0,-1-1 0,1 0 0,0-1-1,0 1 1,-1-1 0,1 0 0,0 0 0,0-1-1,0 1 1,0-1 0,0 0 0,0-1 0,0 1 0,0-1-1,0 0 1,0 0 0,0 0 0,0-1 0,5-2-1,3-3-532,8-1-1340,-20 8 2194,0 0-1,0 0 0,0 0 1,0 0-1,-1 0 1,1 0-1,0 1 0,0-1 1,0 0-1,-1 0 1,1 1-1,0-1 1,0 1-1,-1-1 0,1 0 1,0 1-1,-1-1 1,1 1-1,0 0 0,-1-1 1,1 1-1,-1-1 1,1 1-1,0 1 0,-1-2 131,1 1-1,0 0 0,0-1 1,-1 1-1,1-1 0,0 1 1,0-1-1,0 1 0,-1-1 1,1 0-1,0 1 0,0-1 1,0 0-1,0 0 0,0 0 1,0 1-1,0-1 0,0 0 1,-1 0-1,1 0 0,0-1 1,0 1-1,0 0 0,1 0 1,28-10 1566,-9 3-213,-18 7-1222,-1 0 0,1 0 0,-1 0 1,1 0-1,0 0 0,-1 1 0,1-1 1,-1 1-1,1-1 0,-1 1 0,1 0 0,-1 0 1,0 0-1,3 2 0,-4-2-127,0-1 0,-1 1 0,1-1-1,-1 1 1,1-1 0,-1 1 0,1-1 0,-1 1 0,0 0 0,1-1-1,-1 1 1,0-1 0,1 1 0,-1 0 0,0-1 0,0 1-1,0 0 1,1 0 0,-1-1 0,0 1 0,0 1 0,-1-1 11,1 0 1,0 1 0,-1-1 0,1 0 0,-1 1-1,0-1 1,1 0 0,-1 0 0,0 1-1,0-1 1,1 0 0,-1 0 0,0 0 0,0 0-1,-2 1 1,-2 2 162,-1 1-1,0-1 1,0-1-1,-1 1 1,1-1-1,-1 0 1,0 0-1,1-1 1,-1 0-1,0 0 1,0-1 0,-1 0-1,1 0 1,0 0-1,0-1 1,0 0-1,-14-3 1,19 3-207,-1-1-1,1 0 1,0 0 0,-1 0 0,1 0 0,0-1-1,0 1 1,0 0 0,0-1 0,0 0-1,0 1 1,1-1 0,-1 0 0,0 0 0,1 0-1,0 0 1,-1 0 0,1 0 0,-1-4 0,0 1 4,0 0 1,0-1-1,1 1 1,0-1 0,0 1-1,0-1 1,1 1-1,0-11 1,0 11-74,1-1-1,-1 1 1,1-1-1,0 1 1,0-1-1,1 1 1,-1 0-1,1 0 1,0 0-1,1 0 1,-1 0 0,1 0-1,0 0 1,0 1-1,0 0 1,1-1-1,0 1 1,8-6-1,-9 8-128,0 0 1,1 1-1,-1 0 0,1 0 0,0 0 0,-1 0 0,1 0 1,0 1-1,0 0 0,-1 0 0,1 0 0,0 0 0,0 0 0,-1 1 1,1 0-1,0-1 0,-1 1 0,1 1 0,-1-1 0,1 0 1,-1 1-1,1 0 0,-1 0 0,0 0 0,0 0 0,4 4 0,25 22-849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3.41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39 130 12979,'-31'33'4602,"31"-33"-4535,0 0 0,0 0 0,0-1 0,0 1 0,0 0 0,0 0 0,0 0 0,0-1 0,0 1 0,-1 0 0,1 0 0,0 0 0,0-1 0,0 1 0,0 0 0,0 0 0,0 0 0,0 0 0,0 0 0,0-1 0,0 1 0,-1 0 0,1 0 0,0 0 0,0 0 0,0 0 0,0-1 0,0 1 0,-1 0 0,1 0 0,0 0 0,0 0 0,0 0 0,-1 0 0,1 0 0,0 0 0,0 0-1,0 0 1,0 0 0,-1 0 0,1 0 0,0 0 0,0 0 0,0 0 0,-1 0 0,1 0 0,0 0 0,0 0 0,0 0 0,0 0 0,-1 0 0,1 0 0,0 0 0,0 1 0,0-1 0,0 0 0,-1 0 0,5-16 1017,-3 15-920,4-15 367,1 0 0,1 1-1,12-20 1,-17 31-460,-2 4-61,1-1 0,-1 0 0,1 0 0,-1 1 0,1-1 0,-1 0 0,1 0 0,-1 1 1,1-1-1,0 1 0,0-1 0,-1 1 0,1-1 0,0 1 0,0-1 0,-1 1 0,1 0 0,0-1 0,0 1 0,0 0 0,0 0 0,0 0 0,-1-1 1,1 1-1,0 0 0,0 0 0,0 0 0,0 0 0,0 1 0,0-1 0,0 0 0,-1 0 0,1 0 0,0 1 0,0-1 0,0 0 0,-1 1 0,1-1 0,0 1 1,0-1-1,-1 1 0,1-1 0,1 2 0,5 4-1,-1 0 0,1 0 0,9 12 0,-4-4 37,-10-12-43,4 4-2,-1-1-1,1 0 1,0 0 0,0 0-1,1-1 1,-1 0 0,1 0-1,0 0 1,7 2 0,-13-8 88,-1 1 1,0-1-1,0 1 1,0-1-1,0 1 1,0-1-1,-1 1 1,1 0 0,0-1-1,-1 1 1,1-1-1,-1 1 1,1-1-1,-2-1 1,-2-5 64,0 0 0,1 0 0,0-1 0,0 0 0,1 1 1,0-1-1,1 0 0,0 0 0,0 0 0,1 0 0,1-11 0,-1 19-277,1 1-1,-1-1 1,0 0-1,1 1 0,-1-1 1,1 1-1,-1-1 0,1 0 1,-1 1-1,1-1 0,-1 1 1,1 0-1,0-1 1,-1 1-1,1-1 0,-1 1 1,1 0-1,0-1 0,-1 1 1,1 0-1,0 0 0,0 0 1,-1 0-1,1-1 1,0 1-1,0 0 0,-1 0 1,1 0-1,0 0 0,1 1 1,2-1-743,16-2-3891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3.76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12 109 16668,'6'38'6433,"-10"-51"-4529,-3-5-319,4-3-665,0-4-360,3-1-1048,1 7-568,7 6-1297,2 1-751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0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12467,'8'0'5441,"8"-2"-2272,23 1-2545,8-1-240,15 4-456,3-1-568,-3 1-1809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4.0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0 143 13075,'69'39'5537,"-69"-44"-2792,-2-8-1097,2-1-696,0-8-336,3-2-536,0-4-344,-1 2-704,-4 0-512,-6 2-545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4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27 51 14331,'-26'-28'5265,"70"18"-4481,-2 1-55,5 5-329,5 11-440,-6 8-1049,-6 1-615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6.8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1 191 11698,'0'0'8358,"2"-10"-4558,17-40-2650,7-23-17,-25 69-1076,0 1 0,1-1 1,-1 1-1,1-1 0,0 1 0,0 0 1,0 0-1,1 0 0,-1 0 0,1 0 0,-1 0 1,1 1-1,0-1 0,6-3 0,-7 5-56,-1 0-1,1 0 0,0 0 0,0 0 0,-1 1 0,1-1 0,0 1 1,0-1-1,0 1 0,0 0 0,0-1 0,0 1 0,-1 0 0,1 0 1,0 1-1,0-1 0,0 0 0,0 1 0,0-1 0,0 1 0,-1-1 1,1 1-1,0 0 0,0 0 0,-1 0 0,1 0 0,-1 0 0,1 0 1,-1 0-1,3 2 0,-4-2 4,1 0 0,0 0-1,0 0 1,-1 1 0,1-1 0,-1 0 0,1 0 0,-1 0 0,1 1 0,-1-1 0,0 0-1,0 1 1,1-1 0,-1 0 0,0 0 0,0 1 0,0-1 0,-1 0 0,1 1 0,0-1-1,0 0 1,-1 1 0,1-1 0,-1 0 0,1 0 0,-1 0 0,0 2 0,-21 30 138,20-30-122,-31 34 371,31-35-274,0 0 0,0 0 0,-1 0 0,1 0 0,-1-1 0,1 1 0,-1-1 0,1 1 1,-1-1-1,0 0 0,1 0 0,-1-1 0,0 1 0,-4 0 0,142 5 411,-92 0-1618,1 0-5047,-33-6 764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7:27.58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103 102 10266,'41'-30'4064,"-40"30"-3963,0 0 0,-1 0 1,1 0-1,-1 0 1,1 0-1,-1 0 0,1 0 1,-1 0-1,1 0 0,0 0 1,-1 0-1,1 0 0,-1 0 1,1 0-1,-1 0 0,1 0 1,-1 1-1,1-1 0,-1 0 1,1 0-1,-1 1 1,1-1-1,-1 0 0,1 1 1,-1-1-1,1 1 0,-1-1 1,0 0-1,1 1 0,-1-1 1,0 1-1,1-1 0,-1 1 1,0-1-1,0 1 1,0-1-1,1 1 0,-1-1 1,0 1-1,0 0 0,0 0 1,4 22 1733,-5-19-1631,1 1-1,-1-1 1,0 0 0,0 0 0,-1 1 0,1-1 0,-1 0-1,0 0 1,0-1 0,0 1 0,-1 0 0,1-1-1,-1 1 1,0-1 0,0 0 0,0 0 0,-1 0 0,1 0-1,0-1 1,-1 1 0,0-1 0,-4 2 0,5-2-94,0-1 1,0 0-1,0 0 1,0 0-1,0-1 0,0 1 1,0-1-1,0 1 1,0-1-1,-1 0 0,1 0 1,0-1-1,0 1 1,0-1-1,0 1 1,0-1-1,0 0 0,0 0 1,0 0-1,0-1 1,0 1-1,0-1 1,1 0-1,-1 1 0,1-1 1,-1 0-1,1 0 1,0-1-1,-1 1 1,1-1-1,-1-2 0,1 2-51,0 0-1,0 0 0,0 0 0,1-1 0,-1 1 0,1 0 0,0-1 0,0 1 0,1-1 1,-1 1-1,1-1 0,-1 1 0,1-1 0,0 0 0,1 1 0,-1-1 0,1-4 0,1 3-20,-1-1 0,1 0 0,0 1 1,0 0-1,1-1 0,0 1 0,-1 0 0,2 0 0,-1 1 0,6-8 0,-6 9-83,0 0 0,1 0-1,-1 0 1,1 0 0,-1 1 0,1-1 0,0 1 0,0 0 0,0 0 0,0 0 0,0 1 0,0-1 0,7 0 0,-8 1-55,1 1 0,-1 0 0,0 0 0,0 0 0,0 1 0,1-1 0,-1 1 0,0 0 0,0 0 0,0 0 0,0 0 0,0 0 0,0 1 0,0-1 0,-1 1 0,1 0 0,0-1 0,-1 1 0,1 1 0,2 2 0,25 28-1984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03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29 350 11626,'-25'42'3249,"22"-34"-1372,18-28 10,-10 12-1482,0-1 1,0-1 0,-1 1-1,0-1 1,0 1 0,-1-1 0,0 0-1,2-20 1,-2-3 653,-2-49 1,-1 49 123,4-49 0,27 131-475,-24-37-753,0 0 0,2-1 0,-1 0 0,1 0 0,1-1-1,19 17 1,-25-24 22,0 0-1,-1-1 1,1 1 0,1-1-1,-1 0 1,0 0-1,0-1 1,1 1 0,-1-1-1,1 0 1,4 1-1,-6-2 7,0 0-1,0 0 0,0-1 1,0 1-1,0-1 0,0 1 1,0-1-1,0 0 0,-1 0 1,1 0-1,0-1 1,-1 1-1,1-1 0,-1 1 1,1-1-1,-1 0 0,0 0 1,4-4-1,-1 1 31,-2 0-1,1 0 1,0 0 0,-1-1-1,0 1 1,0-1 0,-1 0-1,0 1 1,0-1 0,2-10-1,0-6 447,2-36-1,-3 20 581,7 84 568,-4 26-2575,26 115 0,-23-144-1826,-8-36 1156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08.8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12 667 14475,'-2'-4'6025,"-4"-17"-3504,3-14-505,3-34-711,0-20-345,6-26-816,-3-1-360,1 17-664,-3 19-641,3 41-1167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09.2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87 109 12659,'-40'-40'4603,"39"40"-4512,1-1 0,-1 1 0,1 0 0,0-1 0,-1 1 0,1-1 0,0 1 0,-1-1 0,1 1 0,0-1 0,-1 0 0,1 1 0,0-1 0,0 1 0,0-1 0,-1 0 0,1 1 0,0-1 0,0 1 0,0-1 0,0 0 0,0 1 0,0-1 0,0 0 0,1 1 0,-1-1 0,0 1 0,0-1 0,0 1 0,1-1 0,-1 0 0,0 1 0,0-1 0,1 1 0,-1-1 0,1 1 0,-1-1 0,0 1 0,1-1 0,-1 1 0,1 0 0,-1-1 0,2 1 0,23-10 1097,-21 9-861,21-8 415,1 2 1,-1 1-1,50-4 1,-65 9-683,0 0 0,1 1 0,-1 0 1,1 1-1,-1 0 0,0 0 0,1 1 1,-1 1-1,0 0 0,0 0 0,-1 1 0,17 9 1,-24-12-58,1 0 0,-1 1 0,0 0 0,0-1 0,0 1 1,0 0-1,0 0 0,0 0 0,0 1 0,-1-1 0,1 0 0,-1 1 0,0-1 1,1 0-1,-1 1 0,0 0 0,0-1 0,-1 1 0,1 0 0,-1-1 1,1 4-1,-1-2 3,-1 0 0,0 0 0,1 0 0,-1 0 0,-1 0 0,1 0 1,-1 0-1,1-1 0,-1 1 0,0 0 0,0-1 0,-6 6 0,-4 5 31,0-1 0,-2 0 0,0-1-1,0-1 1,-21 13 0,-4-1 153,-52 25 0,71-39-659,0-1 1,0-1-1,-1-1 1,-42 7-1,52-11-2442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19.0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117 276 10506,'0'1'56,"5"7"567,1 0 0,-1-1 0,1 0 0,0 0-1,8 6 1,-11-10-441,0-1 0,1-1 0,-1 1 1,0 0-1,0-1 0,1 0 0,-1 0 0,1 0 0,-1 0 0,1 0 0,-1-1 0,1 1 0,0-1 0,-1 0 0,1 0 0,5-1 0,5-1 5,1-1-1,0 0 1,-1-1-1,1-1 1,12-6-1,-19 8-137,-1 0 0,0-1-1,0 0 1,-1 0-1,1-1 1,-1 0-1,0 0 1,0-1-1,-1 1 1,1-1 0,4-7-1,-9 12-4,0-1 1,0 0-1,0 1 1,0-1-1,-1 0 0,1 1 1,0-1-1,-1 0 0,1 0 1,-1 0-1,0 1 1,1-1-1,-1 0 0,0 0 1,0 0-1,0 0 0,0 0 1,-1 0-1,1 1 0,0-1 1,-1 0-1,1 0 1,-1 0-1,0 1 0,0-1 1,0 0-1,1 1 0,-1-1 1,-1 0-1,1 1 1,0-1-1,0 1 0,-1 0 1,1 0-1,0-1 0,-1 1 1,-2-2-1,-6-2 326,0-1 1,0 1-1,0 0 0,0 1 0,-13-3 1,-131-29 2602,23 8-1128,104 16-1382,27 12-456,0 0 1,-1 0 0,1 0-1,-1-1 1,1 1-1,0 0 1,-1-1 0,1 1-1,0 0 1,0-1-1,-1 1 1,1 0 0,0-1-1,0 1 1,-1-1-1,1 1 1,0 0 0,0-1-1,0 1 1,0-1-1,0 1 1,0 0 0,0-1-1,0 1 1,0-1-1,0 1 1,0-1-1,0 1 1,0-1 0,0 1-1,0 0 1,0-1-1,0 1 1,0-1 0,0 1-1,1 0 1,-1-1-1,0 1 1,0-1 0,1 1-1,-1 0 1,0-1-1,0 1 1,1 0 0,-1-1-1,0 1 1,1 0-1,-1 0 1,1-1 0,-1 1-1,0 0 1,1 0-1,-1 0 1,1 0 0,0-1-1,17-7-266,0 0-1,1 1 1,0 1 0,0 1-1,34-4 1,-29 4-512,40-7-1671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28.7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10690,'-1'36'4334,"-3"12"-2754,-1 26-1096,29 672 2464,-6-444-2468,4 1226 1966,-16-1140-1789,2-262-1671,25 131 0,-14-162-741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3:34.4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11218,'0'0'6903,"0"8"-5097,-9 71-427,-10 164 1263,18-123-2054,9 226 676,-4-303-1203,14 273 92,-33 65 60,13-337-218,2 313 329,1-287-272</inkml:trace>
  <inkml:trace contextRef="#ctx0" brushRef="#br0" timeOffset="1800.86">38 2230 26733,'-9'171'10</inkml:trace>
  <inkml:trace contextRef="#ctx0" brushRef="#br0" timeOffset="1801.86">20 2622 26755,'-16'512'21,"15"-385"71,-1-49-97,6 333-20,-7-298-2815,3-116 543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1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56 10026,'0'-2'243,"-1"0"1,1 0-1,-1 1 0,1-1 0,-1 0 1,1 0-1,0 0 0,0 0 1,0 0-1,0 0 0,0 0 0,1 0 1,-1 0-1,1 0 0,-1 0 0,1 0 1,0 0-1,-1 0 0,1 1 1,2-4-1,0 3-28,-1 0 1,1 1-1,0 0 1,-1 0-1,1 0 1,0 0-1,0 0 0,0 0 1,0 1-1,0-1 1,0 1-1,0 0 1,0 0-1,5 0 1,-6 0-136,0 0 0,1 0 0,-1 0 0,0 0 0,0 1 0,1-1 0,-1 0 0,0 1 0,0 0 0,0-1 0,0 1 0,0 0 0,0 0 0,0 0 0,0 0 0,0 1 0,0-1 0,0 0 0,-1 1 0,1-1 0,2 4 0,-3-2-14,1-1 0,-1 1-1,0 0 1,-1-1 0,1 1-1,0 0 1,-1-1 0,0 1 0,1 0-1,-1 0 1,0 0 0,-1 0 0,1-1-1,-2 6 1,0 4 33,-2-1 0,0 0 0,0 0 0,-1 0 1,0-1-1,-1 0 0,-7 11 0,-10 7 38,-35 35 1,35-40 27,22-21-151,-13 14 202,14-15-197,-1-1-1,1 1 0,0-1 1,0 1-1,-1-1 0,1 1 1,0 0-1,0-1 0,0 1 1,0-1-1,0 1 1,-1-1-1,1 1 0,0 0 1,0-1-1,1 1 0,-1-1 1,0 1-1,0 0 0,0-1 1,0 1-1,0-1 0,1 1 1,-1-1-1,0 1 0,0-1 1,1 1-1,-1-1 0,0 1 1,1 0-1,7 0 107,-5 0-118,0 0-1,1 0 0,-1 0 0,0 0 1,0 0-1,0 0 0,0 1 0,0 0 1,3 2-1,39 34 14,20 18 72,-59-51-167,1 0-1,0-1 1,0 1 0,0-1 0,1-1 0,-1 0 0,14 4 0,-19-6-48,0-1 0,1 1 0,-1-1 1,0 0-1,0 0 0,0 0 1,0 0-1,0 0 0,0 0 1,0-1-1,0 1 0,0-1 1,0 1-1,0-1 0,0 0 0,0 0 1,-1 0-1,1 0 0,3-2 1,9-11-1736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21.5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1 197 14659,'27'67'5897,"-25"-98"-3864,-2-6-409,0-11-688,-3 3-360,-4 8-519,7 4-442,0 14-1207,0 6-712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21.8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71 13155,'-109'-41'5281,"115"43"-3177,9-2-599,16 0-233,6-5 40,12 3-208,3 0-271,5-1-489,3 0-120,-16-5-472,-12 5-520,-14-2-1225,-11 5-735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12.3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212 230 10810,'10'-5'687,"-6"2"-274,1 0-1,0 1 1,0 0 0,-1 0-1,1 0 1,9-1-1,-13 3-344,0 0-1,0 0 1,0 0-1,0 1 0,0-1 1,0 0-1,0 0 0,0 1 1,-1-1-1,1 1 0,0-1 1,0 0-1,0 1 1,0 0-1,-1-1 0,1 1 1,0 0-1,0-1 0,-1 1 1,1 0-1,-1 0 1,1-1-1,0 1 0,-1 0 1,0 0-1,1 0 0,-1 0 1,1 0-1,-1 0 1,0 0-1,0 0 0,0 0 1,1-1-1,-1 1 0,0 0 1,0 0-1,0 0 1,-1 0-1,1 0 0,0 1 1,0 8 216,-1-1 0,0 0 0,0 0 0,-1 0 0,0 0 0,0 0 0,-1-1 1,0 1-1,-1-1 0,0 1 0,0-1 0,-1 0 0,1-1 0,-2 1 0,1-1 0,-1 0 1,-1-1-1,1 1 0,-1-1 0,0 0 0,0-1 0,-1 0 0,0 0 0,0 0 0,-9 3 1,14-7-205,0 0 1,0 0 0,0 0-1,-1-1 1,1 1 0,0-1-1,-1 0 1,1 0 0,0 0-1,-1 0 1,1-1 0,0 1-1,0-1 1,-1 0 0,1 0 0,0 0-1,0 0 1,0-1 0,0 1-1,0-1 1,0 0 0,1 0-1,-1 0 1,1 0 0,-1 0-1,1-1 1,0 1 0,-4-5-1,-1-3 35,1 0 0,-1 0 0,2-1 0,-1 0 0,2 0 0,-6-18 0,4 8-55,1 0 1,1 0-1,0 0 0,0-31 0,4 41-86,0 0-1,1 0 0,0 0 0,0 0 0,1 0 0,1 1 0,0-1 0,0 0 0,1 1 0,8-15 1,-10 22-121,0 0 0,0 0 0,1 0 0,-1 0 0,1 0 0,-1 1 0,1-1 1,0 1-1,0 0 0,1-1 0,-1 1 0,0 1 0,1-1 0,-1 1 0,1-1 1,-1 1-1,1 0 0,-1 0 0,1 0 0,0 1 0,0-1 0,-1 1 1,1 0-1,0 0 0,0 0 0,0 1 0,-1-1 0,1 1 0,0 0 0,-1 0 1,1 0-1,-1 1 0,1-1 0,-1 1 0,1 0 0,-1 0 0,5 4 0,24 22-2552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10946,'8'92'3924,"-7"-85"-2732,-1 1-1,1-1 1,1 0 0,-1-1-1,1 1 1,4 9 0,-2-9-1209,0 0 0,0-1 0,0 1 1,1-1-1,0 0 0,8 7 0,2 4 884,-6-6-586,2 1 1,-1-2-1,2 0 0,-1 0 0,1-1 1,1 0-1,0-1 0,16 8 0,-18-11-127,1-1 0,0 0 0,0-1-1,0 0 1,0-1 0,1 0 0,-1-1-1,1-1 1,15-1 0,-26 2-160,-1-1-1,0 0 1,0 0 0,0 0-1,0 0 1,0 0 0,0 0 0,0 0-1,0-1 1,0 1 0,0 0-1,0-1 1,1 1 0,-1 0-1,0-1 1,-1 1 0,1-1 0,0 0-1,0 1 1,0-1 0,0 0-1,0 1 1,-1-1 0,1 0-1,0 0 1,-1 0 0,1 0 0,0-1-1,-1 0-207,0 0 0,0-1-1,0 1 1,-1 0 0,1-1-1,-1 1 1,0 0-1,0 0 1,1-1 0,-3-3-1,-6-15-2685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44.0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7250,'19'-70'3018,"-18"47"6207,-2 23-9098,-12 380 3210,9-146-1503,12 9-1099,-5-194-640,2 198 841,-2-60-370,-10-17-322,1 1-202,17-62-352,-14-109-2254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98 289 13715,'-14'4'1112,"-1"0"0,1-1 1,-19 2-1,32-5-1056,0 0 0,0 0 0,1 0-1,-1 0 1,0-1 0,0 1 0,1 0 0,-1 0 0,0-1 0,1 1 0,-1-1-1,0 1 1,1 0 0,-1-1 0,0 0 0,1 1 0,-1-1 0,1 1 0,-1-1-1,1 0 1,-1 1 0,1-1 0,0 0 0,-1 1 0,1-1 0,0 0 0,0 1-1,-1-1 1,1 0 0,0 0 0,0 0 0,0 0 0,0-30 801,0 21-501,-4-157 3304,4 158-3442,0 9-191,1 0-1,-1 0 1,1 0 0,-1 0 0,1 0 0,-1 0-1,0 0 1,1 1 0,-1-1 0,1 0 0,-1 0 0,1 0-1,-1 1 1,1-1 0,-1 0 0,0 1 0,1-1-1,-1 0 1,0 1 0,1-1 0,-1 0 0,0 1 0,1-1-1,-1 1 1,0-1 0,0 1 0,0-1 0,1 1-1,-1 0 1,26 30 73,4 4-105,-20-25-24,0 0 0,1-1 0,0-1 0,21 14 1,-27-20 0,0 1 1,1 0 0,-1-1-1,1 0 1,-1 0 0,1-1-1,0 0 1,0 0-1,0 0 1,0 0 0,0-1-1,0 0 1,10-2 0,-14 2 32,-1 0 1,1-1-1,-1 1 0,1-1 1,-1 1-1,1-1 0,-1 0 1,1 1-1,-1-1 1,0 0-1,1 0 0,-1 0 1,0 0-1,0 0 0,1-1 1,-1 1-1,0 0 1,0 0-1,0-1 0,-1 1 1,1-1-1,0 1 0,0-1 1,-1 1-1,1-1 1,-1 1-1,0-1 0,1 1 1,-1-1-1,0 0 0,0 1 1,0-1-1,0 1 1,0-1-1,0 0 0,0 1 1,-1-1-1,1 0 0,0 1 1,-1-1-1,0-1 1,-3-8 192,0 1 0,0-1 0,-1 1 0,-9-14 0,13 22-183,0 1 0,0 0 1,0-1-1,0 1 0,0-1 0,0 0 0,1 1 1,-1-1-1,0 0 0,1 1 0,-1-1 0,1 0 0,0 0 1,0 1-1,0-1 0,-1 0 0,1 0 0,1 1 1,-1-1-1,0 0 0,0 0 0,1 0 0,-1 1 0,1-1 1,0 0-1,-1 1 0,1-1 0,0 1 0,0-1 1,0 1-1,1-3 0,3 1-163,0-1 0,0 1 0,0 0 0,0 0 0,1 0-1,-1 0 1,13-2 0,-1 0-914,1 0 1,-1 1-1,1 2 0,0 0 0,30 0 1,-8 2-2186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44 11138,'49'10'4617,"-43"5"-2536,-6-1 159,-1 9 9,-14 3-137,-9-8-287,-4-2-185,-5-14-464,11-9-184,-8-15-439,14-9-201,15-8-296,1 5-40,26 14-544,4 5-457,5 19-1231,2 12-1025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14363,'44'26'5537,"-48"-27"-3824,6-2-521,0-10-408,-4 0-304,-1-13-720,-4-5-544,-6-8-1313,0-2-1935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57 13171,'-74'-41'4993,"93"37"-3657,2 4-128,10 0-255,10-2-257,-4 0-560,5-1-472,4-2-1953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33 185 11066,'-31'84'4081,"31"-84"-4043,0 0 0,0 0 0,0 0 0,0 0-1,0 0 1,0 0 0,-1 0 0,1 0 0,0 1-1,0-1 1,0 0 0,0 0 0,0 0 0,0 0 0,0 0-1,0 0 1,0 0 0,0 1 0,0-1 0,-1 0-1,1 0 1,0 0 0,0 0 0,0 0 0,0 0 0,0 1-1,0-1 1,0 0 0,0 0 0,0 0 0,0 0 0,0 0-1,0 1 1,0-1 0,0 0 0,0 0 0,1 0-1,-1 0 1,0 0 0,0 0 0,0 1 0,0-1 0,0 0-1,0 0 1,0 0 0,0 0 0,0 0 0,0 0-1,1 0 1,-1 0 0,0 0 0,0 1 0,0-1 0,0 0-1,0 0 1,0 0 0,0 0 0,1 0 0,-1 0 0,0 0-1,0 0 1,0 0 0,0 0 0,0 0 0,1 0-1,-1 0 1,0 0 0,10-9 1063,11-17-174,1-6 335,22-43 0,-29 47-285,1 0 1,35-43-1,-51 70-938,0 1 0,0 0 0,0-1 0,1 1 0,-1 0 0,0-1 1,1 1-1,-1 0 0,0-1 0,0 1 0,1 0 0,-1 0 0,0 0 0,1-1 1,-1 1-1,1 0 0,-1 0 0,0 0 0,1 0 0,-1 0 0,1 0 0,-1-1 0,0 1 1,1 0-1,-1 0 0,1 0 0,-1 0 0,0 1 0,1-1 0,-1 0 0,1 0 1,-1 0-1,0 0 0,1 0 0,-1 0 0,1 1 0,9 15 478,0 29-380,-10-44-127,15 127-3300,-5-82 607</inkml:trace>
  <inkml:trace contextRef="#ctx0" brushRef="#br0" timeOffset="1">40 194 15003,'21'2'5177,"23"-2"-4617,13-2-464,0-2-288,-2-1-720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1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1 134 13667,'21'8'5417,"20"5"-3569,7 0-839,6-5-449,0-4-264,4-8-744,1-4-664</inkml:trace>
  <inkml:trace contextRef="#ctx0" brushRef="#br0" timeOffset="1">661 298 14747,'-7'-18'6474,"-7"-27"-3146,1-9-1447,11-6-873,-11 2-408,16 23-920,-9 9-624,3 25-1737,11 9-2056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15971,'17'2'5834,"22"-4"-4490,40-2-168,54-11-272,31-6-79,57-4-273,15 1-208,6 8-192,-19 8-8,-51 9-152,-32 9-176,-70 6-536,-25 1-321,-42-1-407,-14 0-360,-25-13-1617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67 14427,'-4'-61'5721,"0"59"-3128,0-1-2777,-1 3-712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7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16299,'-1'99'6002,"2"-104"-4378,6-3-1560,3 1-520,3-1 128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8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15531,'0'-4'11235,"2"-23"-10083,4-56-392,4 45-1000,1 6-584,6 14-1681,-1 10-2000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11090,'33'51'4340,"-33"-51"-4262,0 0-1,0 0 1,1 0 0,-1 0 0,0-1-1,0 1 1,0 0 0,0 0 0,0 0-1,0 0 1,0 0 0,0-1 0,0 1-1,0 0 1,0 0 0,1 0 0,-1 0-1,0 0 1,0 0 0,0-1 0,0 1-1,0 0 1,0 0 0,1 0 0,-1 0-1,0 0 1,0 0 0,0 0 0,0 0-1,1 0 1,-1 0 0,0 0 0,0 0-1,0 0 1,0 0 0,1 0-1,-1 0 1,0 0 0,0 0 0,0 0-1,0 0 1,1 0 0,-1 0 0,0 0-1,0 0 1,0 0 0,0 0 0,1 0-1,-1 0 1,0 1 0,0-1 0,0 0-1,0 0 1,0 0 0,0 0 0,1 0-1,-1 0 1,0 1 0,0-1 0,0 0-1,0 0 1,0 0 0,1-16 936,-1 14-475,0-1-253,1-9 442,-1 0 1,2 1 0,0-1-1,3-11 1,-5 21-699,0 1 1,1-1-1,-1 0 0,1 1 0,-1-1 1,1 1-1,0-1 0,-1 1 0,1 0 1,0-1-1,0 1 0,0 0 0,0-1 1,0 1-1,0 0 0,0 0 0,0 0 1,1 0-1,-1 0 0,0 0 0,1 0 1,-1 0-1,1 1 0,-1-1 1,1 0-1,-1 1 0,1 0 0,-1-1 1,1 1-1,0 0 0,-1 0 0,1-1 1,-1 1-1,1 1 0,0-1 0,-1 0 1,1 0-1,0 0 0,2 2 0,10 4 11,-1 1-1,0 1 1,0 0-1,0 1 0,-1 0 1,14 14-1,21 15 96,-47-37-130,1-1 0,-1 0 0,1 0 0,-1 1 1,0-1-1,1 0 0,-1 0 0,1 0 0,-1 1 0,0-1 0,1 0 0,-1 0 0,1 0 0,-1 0 0,1 0 0,-1 0 0,0 0 0,1 0 0,-1 0 0,1 0 0,-1 0 1,1 0-1,-1-1 0,0 1 0,1 0 0,-1 0 0,1 0 0,-1 0 0,0-1 0,1 1 0,-1 0 0,0 0 0,1-1 0,-1 1 0,0 0 0,1-1 0,10-22 562,0-39 788,-9 48-1065,1-30 395,-3 35-566,0-1 0,1 1-1,0 0 1,1 0 0,4-14 0,-6 22-177,1 0 1,0 1-1,-1-1 0,1 0 1,0 1-1,0-1 1,0 1-1,-1-1 1,1 1-1,0-1 0,0 1 1,0 0-1,0-1 1,0 1-1,0 0 1,0 0-1,0 0 0,0 0 1,0 0-1,0 0 1,0 0-1,0 0 1,0 0-1,0 0 0,0 1 1,0-1-1,-1 0 1,1 1-1,1-1 1,2 1-357,12 3-1674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12755,'5'-2'5406,"6"-6"-3390,1 1-1209,3 0-130,1 1-1,1 0 0,-1 1 0,19-3 1,-28 7-616,-1 0 1,0 0-1,1 1 1,-1 0-1,1 0 1,-1 1-1,1-1 1,-1 1-1,1 1 1,-1-1-1,0 1 1,0 0-1,11 6 1,-15-8-61,-1 1 1,1 0 0,-1 0-1,1 0 1,-1 1 0,1-1-1,-1 0 1,0 0-1,0 1 1,0-1 0,1 1-1,-2-1 1,1 1 0,0-1-1,0 1 1,0 0-1,-1-1 1,1 1 0,0 0-1,-1-1 1,0 1 0,1 0-1,-1 3 1,-1-1-9,1-1-1,-1 1 1,0-1-1,0 1 1,0-1 0,-1 1-1,1-1 1,-1 0 0,0 0-1,1 0 1,-5 4-1,-3 5-46,-2-1 0,1 0-1,-1-1 1,-21 14-1,4-8-23,22-13 36,1-1-1,0 1 1,0 0-1,0 0 0,-8 8 1,37-7-852,47-5-226,-48-1 658,0 1 0,0 1 1,0 2-1,0 0 0,42 10 0,-63-12 446,-1 0 1,0 0 0,0 1-1,0-1 1,0 0-1,0 1 1,0-1-1,0 1 1,0-1 0,0 1-1,0 0 1,-1-1-1,1 1 1,0 0-1,0-1 1,0 1 0,-1 0-1,1 0 1,0 0-1,-1 0 1,1 0-1,-1 0 1,1 0 0,-1 0-1,0 0 1,1 0-1,-1 1 1,0 0 23,0 0 1,-1 0 0,1-1-1,-1 1 1,0-1 0,1 1-1,-1 0 1,0-1-1,0 1 1,0-1 0,0 0-1,0 1 1,0-1 0,0 0-1,-3 2 1,-5 5 173,-1 0 0,-1-1 0,-18 10 1,11-8-51,-1 0 0,0-1 0,-1-1 0,0-1 0,0-1 0,-1-1 0,1 0 0,-1-2 0,-29 1 0,47-3-2174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5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65 281 15691,'1'0'189,"-1"1"0,1-1 0,-1 0 0,0 0 0,1 0 0,-1-1 0,0 1-1,1 0 1,-1 0 0,0 0 0,1 0 0,-1 0 0,0 0 0,1 0 0,-1-1 0,0 1 0,1 0-1,-1 0 1,0 0 0,0-1 0,1 1 0,-1 0 0,0 0 0,0-1 0,1 1 0,-1 0-1,0-1 1,0 1 0,2-15 2493,-1 0-2853,2-20 377,2 0-417,-3 0 0,-1-48 0,-1 81 101,0-1 1,-1 1-1,1 0 0,0-1 1,-1 1-1,0-1 1,1 1-1,-1 0 0,0 0 1,0-1-1,0 1 0,0 0 1,-1 0-1,1 0 0,-1 0 1,1 0-1,-1 0 1,0 1-1,-3-4 0,1 4 23,0-1 0,0 0-1,0 1 1,0 0 0,0 0 0,-1 0-1,1 1 1,-7-1 0,-10-2 5056,68 9-3647,97 35-457,-123-34-808,-1 1 0,-1 0 0,1 2 0,-1 0 0,25 20 0,-41-29-46,-1 1 1,1 0-1,-1 0 0,0 0 1,0 1-1,0-1 1,0 0-1,0 1 1,-1-1-1,1 1 1,-1 0-1,0-1 0,1 1 1,-1 0-1,0 0 1,-1 0-1,1 0 1,0 0-1,-1 0 1,0 0-1,0 0 0,0 4 1,-1-3 38,0 0-1,0 0 1,-1 0 0,1 0 0,-1 0-1,0 0 1,-1 0 0,1 0-1,0 0 1,-1-1 0,0 0 0,0 1-1,0-1 1,0 0 0,-6 3 0,-2 4 48,-1-2 1,0 0-1,-1 0 1,0-1-1,0-1 1,-1 0 0,1 0-1,-1-2 1,0 0-1,-1 0 1,1-1 0,-1-1-1,-27 1 1,14-9-583,27 6 405,0-1 0,0 1-1,0 0 1,0-1 0,0 1 0,0-1 0,1 1 0,-1-1 0,0 1 0,0-1-1,0 0 1,1 1 0,-1-1 0,0 0 0,1 0 0,-1 1 0,0-1-1,1 0 1,-1 0 0,0-2 0,8-13-2759,-6 15 2639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0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75 14475,'-22'-75'12139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0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13803,'5'61'7578,"-9"-61"-8363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0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2803 23 13523,'-31'-6'5553,"-64"-6"-3168,-26 8-1337,-50 12-528,-29 14-64,-47 35 0,-15 25 0,-48 43-80,-2 15-16,9 25-248,16 1-264,77-23-880,44-6-600,78-46-1681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2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312 88 11434,'1'5'597,"-1"0"-1,1 0 1,-1 0 0,0 0-1,-1 0 1,1 0-1,-1 0 1,0-1-1,0 1 1,0 0-1,-1 0 1,1-1-1,-1 1 1,0-1-1,-1 1 1,-4 6-1,2-4-227,-1-1-1,0 1 1,0-1-1,0 0 0,-1 0 1,0-1-1,0 0 1,0 0-1,-11 5 0,9-6-267,0 0 0,0 0 0,-1-1 0,1 0 0,-1-1 0,0 0 0,1-1 0,-13 1 0,17-2 20,-1 0 0,0 0 0,1-1 0,-1 1 0,1-2 0,-1 1 0,1 0 0,-1-1 0,1 0 0,0 0 0,0-1 0,0 1 0,0-1 0,-5-4 0,6 3-101,1 1 0,0-1-1,0 1 1,0-1 0,1 0-1,-1 0 1,1-1 0,0 1-1,0 0 1,0-1 0,1 1-1,0-1 1,0 0 0,0 1 0,0-1-1,1 0 1,-1 0 0,1 1-1,0-1 1,1 0 0,-1 0-1,1 1 1,0-1 0,0 0-1,1 1 1,3-9 0,-3 6-98,1 0 0,1-1 0,-1 1-1,1 1 1,0-1 0,0 1 0,1-1 0,0 1 0,0 0 0,1 1 0,0 0 0,-1-1 0,2 2 0,-1-1 0,12-6 0,-15 10-17,1 0 1,-1-1-1,1 1 1,-1 0 0,1 1-1,0-1 1,-1 1-1,1-1 1,0 1-1,0 0 1,-1 1-1,1-1 1,0 1-1,0-1 1,-1 1-1,7 3 1,-5-2-279,1 1 0,-1 0 1,-1 0-1,1 1 0,0-1 0,-1 1 0,0 0 1,0 0-1,0 1 0,5 6 0,15 28-4542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196 112 11787,'24'-92'4366,"-21"75"-1129,-5 15-1673,-4 10 1195,-8 19-2358,-66 115 600,66-122-934,0-1-1,-1 0 0,-1-1 0,-34 30 1,50-48-62,-1 1-1,0-1 1,1 0 0,-1 1 0,0-1 0,1 1 0,-1-1 0,1 1 0,-1-1-1,0 1 1,1-1 0,-1 1 0,1-1 0,0 1 0,-1 0 0,1-1-1,-1 1 1,1 0 0,0-1 0,-1 1 0,1 0 0,0-1 0,0 1-1,0 0 1,0 0 0,0-1 0,0 1 0,0 0 0,0 0 0,0-1-1,0 1 1,0 0 0,0 0 0,0-1 0,0 1 0,1 0 0,-1 0-1,0-1 1,1 1 0,-1 0 0,0-1 0,1 1 0,-1 0 0,1-1 0,-1 1-1,1-1 1,-1 1 0,1-1 0,0 1 0,-1-1 0,1 1 0,-1-1-1,1 0 1,0 1 0,0-1 0,-1 0 0,1 0 0,0 1 0,-1-1-1,1 0 1,0 0 0,1 0 0,7 3-23,-1-1 0,1-1-1,17 2 1,16-3 36,-1-2 0,78-13-1,29-2 56,-147 16-174,0 1 0,1 0 0,-1 0 0,1 0 0,-1 0 0,1 0 0,-1 1 1,1-1-1,-1 0 0,0 1 0,1-1 0,-1 1 0,0-1 0,1 1 0,-1 0 1,0-1-1,0 1 0,1 0 0,-1 0 0,0 0 0,0 0 0,0 0 0,0 0 0,1 2 1,4 3-2156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24 199 11554,'-10'-10'920,"9"9"-737,0 1 0,0-1 0,0 0 0,0 0 0,0 0 0,0 0 0,1 1 0,-1-1 0,0 0 0,1-1 0,-1 1 0,0 0 0,1 0 0,-1 0 0,1 0 0,-1-3 0,4 4 19,0 0 1,0-1-1,-1 1 0,1 0 1,0 0-1,0 1 1,0-1-1,0 1 1,4 1-1,2-1-20,1 0 1,-1-1-1,1 1 0,-1-2 0,1 1 1,-1-2-1,1 1 0,-1-1 1,0 0-1,0-1 0,15-7 0,-18 7-32,0 0 0,0 0 0,0-1-1,0 0 1,-1 0 0,1-1 0,-1 0-1,0 0 1,-1 0 0,1 0 0,-1-1-1,0 1 1,0-1 0,-1 0 0,0-1-1,5-10 1,-7 14-72,-1 1 0,1 0 0,0 0 0,-1 0-1,1 0 1,-1-1 0,0 1 0,0 0 0,0 0 0,0-1 0,0 1 0,0 0-1,-1 0 1,1-1 0,-1 1 0,1 0 0,-2-3 0,1 4-14,0-1 0,0 1 0,0 0 0,-1-1 0,1 1-1,0 0 1,-1 0 0,1 0 0,0 0 0,-1 0 0,1 0 0,-1 1 0,1-1 0,-1 0 0,0 1 0,1-1 0,-4 0 0,-2 1 36,1-1 0,-1 1-1,1 0 1,-1 1 0,1 0 0,-1 0 0,1 0 0,0 1 0,-1 0 0,-9 4 0,7-2-83,1 1 1,0 0 0,0 1-1,0-1 1,1 2 0,0-1-1,0 1 1,0 0 0,1 0 0,-8 12-1,12-16-24,1-1-1,-1 0 0,1 1 1,0-1-1,-1 1 0,1 0 1,0-1-1,0 1 0,1 0 1,-1 0-1,1 0 0,-1-1 1,1 1-1,0 0 0,0 0 1,0 0-1,0 0 0,1 0 1,-1-1-1,1 1 0,0 0 1,-1 0-1,1-1 0,1 1 1,-1 0-1,0-1 0,1 1 1,-1-1-1,1 0 0,0 1 1,-1-1-1,1 0 0,0 0 1,1 0-1,-1 0 0,0 0 1,0-1-1,4 3 1,3 1-39,1-1 1,0 0-1,-1 0 1,1-1 0,0 0-1,1-1 1,-1 0 0,0 0-1,1-1 1,-1-1 0,14 0-1,-12 0-120,0-1-1,0-1 0,0 0 0,0 0 0,0-1 0,-1-1 1,1 0-1,-1 0 0,16-10 0,-9-2-1123,-11 3-301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3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52 194 10266,'-19'35'4249,"56"-41"-2649,-1-9-807,-4 1-33,-17-4-248,-9 0 184,-17-3 432,-10 0 209,-10 4 175,-3 4-216,3 5-408,8-2-216,15-3-527,15 2-282,27-7-607,10 0-552,9 10-1112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3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266 147 12603,'-29'15'3468,"-51"35"1,68-40-3229,1-1 0,0 2-1,1-1 1,0 1 0,1 1 0,-12 18 0,10-12-41,2 0 1,0 0-1,1 1 0,0 0 0,2 0 0,0 1 0,1 0 0,1 0 1,1 0-1,0 23 0,3-33-164,0 0 1,0-1-1,1 1 0,0 0 0,1-1 1,0 1-1,1-1 0,0 1 1,0-1-1,1 0 0,0 0 1,0-1-1,1 1 0,1-1 0,-1 0 1,1 0-1,0-1 0,1 0 1,0 0-1,0 0 0,1-1 1,-1 0-1,11 6 0,7 1-37,1-1 0,0-1 0,1-1 0,0-1 0,0-2 0,1 0 0,0-2 0,0-1 0,0-2 0,1 0 0,-1-2 0,1-1 0,-1-1 0,40-9 0,-45 6 11,0-1-1,-1-1 0,1-1 1,-2-1-1,1-1 0,-1-1 1,34-24-1,-40 23 4,0 0-1,-1 0 1,-1-2 0,0 1-1,-1-2 1,-1 0 0,0 0-1,-1-1 1,-1 0 0,12-25 0,-16 24 94,0 1 0,0-1 0,-2 0-1,0 0 1,-1-1 0,0 1 0,-2 0 0,0-1 0,-1 1 0,0 0 0,-2 0 0,0 0 0,-1 0 0,0 0 0,-2 0 0,0 1 0,-1 0 0,-13-24 0,12 26 5,0 0 0,-1 1 0,-1 0 0,0 0 0,-1 1 0,0 0-1,-1 1 1,0 1 0,0 0 0,-1 0 0,-1 1 0,1 1 0,-2 0 0,1 1 0,-1 0-1,0 1 1,0 1 0,-1 1 0,1 0 0,-18-2 0,22 5-113,0 1 0,0 0 0,1 1 0,-1 0 0,0 1 0,0 0 0,0 1 1,1 0-1,-1 0 0,1 1 0,-10 6 0,3-1-412,0 1 1,1 1-1,0 1 1,1 1-1,-20 19 0,-7 16-2617,12-10 198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04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35 534 23027,'1'88'506,"1"-4"-231</inkml:trace>
  <inkml:trace contextRef="#ctx0" brushRef="#br0" timeOffset="5412.14">56 1058 24630,'5'131'238,"-6"43"67,-3 84 11,-11 84-271</inkml:trace>
  <inkml:trace contextRef="#ctx0" brushRef="#br0" timeOffset="56727.73">36 2563 25583,'1'93'1</inkml:trace>
  <inkml:trace contextRef="#ctx0" brushRef="#br0" timeOffset="51865.13">55 3297 25645,'9'95'-9,"-3"-47"5,-3 33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9:45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 8042,'1'-5'742,"5"-14"990,-3 16-448,-1 9 946,11 212 1012,-7-93-2443,-1 37 198,8 77 121,-10-216-1040,0-16-188,0-14-504,-1-40-981,-2 10 430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38.0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9418,'0'0'3798,"2"9"628,-2 22-4067</inkml:trace>
  <inkml:trace contextRef="#ctx0" brushRef="#br0" timeOffset="-1">1 576 22187,'-1'56'525,"2"-51"-436,-1 1 1,1 0 0,0-1-1,0 1 1,0-1-1,1 0 1,0 1 0,0-1-1,5 8 1,-5-12-1133,-2-2-93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38.0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13 17560,'0'-1'104,"-5"-10"3553,3 17-2940,1 0-735</inkml:trace>
  <inkml:trace contextRef="#ctx0" brushRef="#br0" timeOffset="-1">42 549 24499,'22'117'1100,"-22"-115"-1079,0-1 24,-5-19-65,0-84 28</inkml:trace>
  <inkml:trace contextRef="#ctx0" brushRef="#br0" timeOffset="-3">2 13 25689,'-1'-1'0,"1"-4"-1285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1:01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12 263 22430,'18'373'2410,"-3"-8"-764,-13-319-1460,-2-25-74,2-1 0,6 40 0,-7-56-363,0-1 798,-1-7-3024,0 2 502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47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 9082,'8'-38'4313,"-8"48"-1056,0 1-1729,0 7-616,2 12-152,1 2-408,-1 4-176,-2-35-195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2.7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51 254 12467,'-2'0'294,"-1"0"0,1 1 0,0-1 0,-1 0 0,1 0 1,-1 0-1,1 0 0,0-1 0,-1 1 0,1-1 0,-1 1 1,1-1-1,0 0 0,0 0 0,-1 0 0,1 0 0,-2-2 1,3 0-30,0 1 1,0-1-1,0 0 0,0 0 1,1 0-1,-1 0 1,1 0-1,0 0 1,0 0-1,0-1 1,0 1-1,0 0 0,1 0 1,1-4-1,-2 3-51,0 0 1,1 0-1,0 0 0,0 0 0,0 0 0,1 0 0,-1 1 0,1-1 0,0 0 1,0 1-1,0-1 0,4-3 0,-5 5-185,1 1 0,0-1-1,0 1 1,-1 0 0,1 0 0,0 0 0,0 0 0,0 0-1,0 0 1,0 0 0,0 1 0,0-1 0,0 1 0,1 0-1,-1-1 1,0 1 0,0 0 0,0 0 0,0 0 0,1 1-1,-1-1 1,0 0 0,0 1 0,0 0 0,0-1 0,3 2-1,10 5-16,0 1 1,0 0-1,-1 1 0,17 14 0,31 18 94,-52-35-89,0 0 0,1-1 0,-1 0 1,1-1-1,22 5 0,-32-9-16,-1 1 0,1-1 0,-1 0 1,1 0-1,0 0 0,-1 0 0,1 0 0,0 0 0,-1 0 1,1 0-1,0 0 0,-1 0 0,1 0 0,0 0 0,-1-1 1,1 1-1,-1 0 0,1 0 0,0-1 0,-1 1 1,1 0-1,-1-1 0,1 1 0,-1-1 0,1 1 0,-1 0 1,1-1-1,-1 1 0,1-1 0,-1 0 0,0 1 1,1-1-1,-1 1 0,0-1 0,0 1 0,1-1 0,-1 0 1,0 1-1,0-1 0,0 0 0,0 1 0,0-1 1,0 0-1,0 1 0,0-1 0,0 0 0,0-1 0,-10-31 102,9 29-88,-6-14 118,1-1-1,1 1 1,-4-28-1,8 40-104,0 0 1,1 1-1,-1-1 0,1 0 0,1 0 0,-1 0 0,1 0 1,0 1-1,0-1 0,1 0 0,-1 1 0,1-1 0,1 1 0,-1-1 1,5-6-1,-6 11-32,-1 0 1,1 0-1,0 1 1,0-1-1,-1 0 1,1 1-1,0-1 0,0 1 1,0-1-1,-1 1 1,1-1-1,0 1 1,0 0-1,0-1 1,0 1-1,0 0 1,0 0-1,0 0 1,0 0-1,0 0 1,0 0-1,0 0 0,0 0 1,0 0-1,1 1 1,2 0-10,-1 0 0,1 0 0,-1 1 1,1-1-1,-1 1 0,0 0 0,3 3 0,6 3-42,-2 2 0,16 15 0,18 32-103,-36-46 157,-1 0-1,2 0 0,-1-1 0,1 0 1,1-1-1,0 0 0,0-1 0,1 1 1,14 7-1,-7-8 15,0 0 0,1-2 1,-1 0-1,1-1 0,0-1 0,1-1 0,-1-1 1,1-1-1,22 0 0,-38-1-51,0-1 1,0 1-1,0-1 1,0 0 0,0 0-1,-1 0 1,1 0-1,0 0 1,-1-1-1,1 0 1,-1 0-1,1 0 1,-1 0-1,0 0 1,0-1-1,0 0 1,0 1-1,0-1 1,-1 0-1,1 0 1,-1 0-1,0-1 1,4-5-1,-5 4-402,1 1 0,-1-1 0,0 0 1,0 0-1,0 0 0,-1 0 0,0 1 0,0-1 0,0 0 0,0 0 0,-2-8 0,-2-7-2328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53.2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26 20617,'5'57'107,"1"-38"-155,-1-2-736,-1-3-568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0:57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10650,'0'-1'7034,"3"27"-6514,4 42-200,-6-45-336,1-6-120,0-12-728,1 2-1161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1:09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49 8458,'-36'-49'6393,"41"56"-4816,-2 9-409,-3 5-168,3 10-320,-3-3-168,5 3-264,-2-4-104,2-4-200,0 0-304,-5-15-984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1:15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12067,'0'-7'9874,"2"15"-9442,1 17-328,2 37-40,-8-48-64,3-2-32,-2-9 96,2-1 16,3-2-24,-4 0-840,-1 0-569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1:16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26 117 9746,'-26'-117'13283,"28"132"-12803,0 6-120,4 44-216,-7-46-256,1-1-856,0-3-600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11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6 8522,'-5'-6'8364,"13"129"-6404,0-18-1391,-5 9 3,20 367 1986,-20-427-4343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8:0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62 184 9202,'-52'-9'3471,"52"9"-3360,0 0-1,-1 0 1,1 0-1,0-1 1,0 1-1,-1 0 1,1 0-1,0 0 1,-1 0-1,1 0 1,0 0-1,0 0 1,-1 0-1,1 0 1,0 0-1,-1 0 1,1 0-1,0 0 1,0 0-1,-1 0 1,1 0-1,0 1 1,0-1-1,-1 0 1,1 0-1,0 0 1,0 0-1,-1 0 1,1 1-1,0-1 1,0 0-1,-1 0 1,1 0-1,0 1 1,0-1-1,0 0 1,0 1-1,2-6 3785,1 3-3710,1 1 0,0 0 0,-1 0 0,1 0 0,-1 1 1,1-1-1,0 1 0,6 0 0,62-9 496,-35 3-341,46-2-1,94-3 424,-157 10-756,-14 1 2,0 0 0,-1 0-1,1-1 1,0 0 0,0 0 0,0 0 0,6-3-1,-2 1 29,0 1-1,1 0 0,-1 0 0,1 1 1,0 0-1,18 2 0,34-3 124,148-22 153,-150 21-202,-43 3-64,1-1 1,-1-1-1,0 0 1,25-7-1,-24 4-7,1 1 0,-1 1 0,1 1-1,-1 0 1,30 2 0,-38 0-24,160-16 183,-160 16-192,6 0 7,0 0 1,0-1 0,0-1-1,33-7 1,-45 8-10,0 0 1,0 0 0,0 1 0,1 0 0,-1 0 0,0 0 0,0 0 0,10 3 0,-10-2 5,1 0 0,0-1 1,0 1-1,-1-1 0,1 0 1,0-1-1,5 0 1,0-1 29,-1 1-1,1 0 1,19 2 0,16-1-44,-9-3 58,80-9-6,-80 12-22,-19 1 10,-16-1-23,24-5 133,-16 4-121,0-1 0,-1 1-1,1 1 1,15 1 0,26-2 34,-33 0-1900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8:0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 11626,'-37'-40'11391,"44"40"-10043,16 8-1628,10 7 454,-1 1 0,39 27 0,-71-43-158,0 0 1,1 0-1,-1 0 1,0 0-1,1 0 1,-1 0-1,0 1 1,1-1-1,-1 0 1,0 0-1,0 0 1,1 0-1,-1 0 1,0 1-1,1-1 1,-1 0-1,0 0 1,0 1-1,1-1 1,-1 0-1,0 0 1,0 1-1,0-1 1,1 0-1,-1 0 1,0 1-1,0-1 1,0 0-1,0 1 1,0-1-1,0 0 1,0 1-1,0-1 1,0 0-1,0 1 1,0-1 0,0 0-1,0 1 1,0-1-1,0 0 1,0 1-1,0-1 1,0 0-1,0 1 1,0-1-1,0 0 1,-1 1-1,1-1 1,0 0-1,0 1 1,0-1-1,-1 0 1,1 0-1,0 1 1,0-1-1,0 0 1,-1 0-1,1 1 1,-8 8 162,-12 22-46,17-25-129,0-1 0,0 0 0,-1-1 0,0 1 0,0 0-1,0-1 1,-9 7 0,11-9-7,0 0-1,0 0 0,1 0 1,-1 0-1,0 1 0,1-1 0,-1 0 1,1 1-1,0-1 0,0 1 1,0-1-1,0 1 0,0 0 1,1-1-1,-1 5 0,-4 13-2888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9:0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61 129 9810,'-57'35'3622,"56"-35"-3565,1 0 0,0 0 0,0 0 1,0 0-1,0 0 0,-1 0 0,1 0 0,0 1 0,0-1 0,0 0 0,0 0 0,0 0 0,0 0 1,-1 0-1,1 0 0,0 0 0,0 0 0,0 0 0,0 1 0,0-1 0,0 0 0,0 0 0,-1 0 1,1 0-1,0 0 0,0 0 0,0 1 0,0-1 0,0 0 0,0 0 0,0 0 0,0 0 0,0 0 0,0 1 1,0-1-1,0 0 0,0 0 0,0 0 0,0 0 0,0 0 0,0 1 0,0-1 0,0 0 0,0 0 1,0 0-1,0 0 0,0 0 0,1 1 0,-1-1 0,0 0 0,0 0 0,0 0 0,0 0 0,0 0 0,0 0 1,0 0-1,1 1 0,12 1 1432,16-1 58,132-13 2335,1 1-3360,-145 9-478,0 0 1,-1-1-1,21-6 0,4-2-57,125-11 719,-51 9-608,-50 6-67,129 5 1,-177 1-6,0 0 0,-1-1-1,26-7 1,-26 6 35,0 0 1,1 0-1,24 1 0,32 1 20,76-12 0,-70 6-6,12 6 2,-70 2-12,0-1 0,0 0 0,0-2 0,38-7 0,-43 4-13,-12 4-39,1-1 0,-1 1 0,1 0 0,-1 0 0,1 0 0,0 0 0,0 1 1,0 0-1,-1 0 0,1 0 0,0 1 0,4 0 0,-5 0-6,0-1 0,0 0-1,0 0 1,0-1 0,0 1-1,7-3 1,8 0 33,0 0-75,-16 3 33,0-1 0,0 0 0,0 1 0,0 0 0,0 0 0,0 0 0,0 0 1,0 1-1,1-1 0,3 2 0,-2-1 13,-1 0 1,1-1-1,0 0 0,-1 0 0,1 0 1,-1 0-1,1 0 0,7-3 0,-7 2-3,0 0 0,-1 1-1,1-1 1,0 1 0,0 0 0,-1 0-1,1 0 1,7 2 0,-12-1-1,1-1 0,-1 0 0,1 1 0,0-1 0,-1 0 0,1 0 0,0 1 1,-1-1-1,1 0 0,0 0 0,-1 0 0,1 0 0,0 0 0,-1 0 0,1 0 0,0 0 1,-1 0-1,1 0 0,0 0 0,-1-1 0,1 1 0,0 0 0,-1 0 0,1-1 1,0 1-1,-1 0 0,1-1 0,-1 1 0,1-1 0,-1 1 0,1 0 0,0-2 0,-1 2-235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9:0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44 10274,'59'-34'3754,"-58"34"-3704,-1 0-1,0 0 0,0 0 0,1 0 0,-1 0 1,0 0-1,0 0 0,1 0 0,-1-1 1,0 1-1,0 0 0,0 0 0,1 0 0,-1 0 1,0 0-1,0-1 0,0 1 0,1 0 1,-1 0-1,0 0 0,0 0 0,0-1 0,0 1 1,0 0-1,0 0 0,1-1 0,-1 1 1,0 0-1,0 0 0,0 0 0,0-1 0,0 1 1,0 0-1,0 0 0,0-1 0,0 1 1,0 0-1,0 0 0,0-1 0,0 1 0,0 0 1,0 0-1,0-1 0,0 1 0,-1 0 1,1 0-1,0-1 0,0 1 0,0 0 0,0 0 1,0 0-1,-1-1 0,1 1-11,0 0 0,0 0 0,0 0 0,1 0 0,-1 1-1,0-1 1,0 0 0,0 0 0,0 0 0,0 0 0,0 0 0,0 0 0,-3 6 4944,-5-4-3896,2 0-1031,1 1 0,-1 0-1,0 0 1,1 0 0,-1 1 0,1 0-1,0 0 1,-6 7 0,5-6-20,0 1 1,-1-1-1,1 0 1,-1 0-1,0-1 1,0 0-1,-9 4 0,-105 48 408,121-56-431,0 0-1,0 0 1,-1 0-1,1 0 0,0 0 1,0 0-1,-1 0 1,1 0-1,0 0 1,0 0-1,-1 0 1,1 0-1,0 0 0,0 0 1,0 0-1,-1 0 1,1 0-1,0 1 1,0-1-1,-1 0 1,1 0-1,0 0 0,0 0 1,0 0-1,0 1 1,-1-1-1,1 0 1,0 0-1,0 0 1,0 1-1,0-1 1,0 0-1,0 0 0,0 1 1,0-1-1,0 0 1,-1 0-1,1 1 1,0-1-1,0 0 1,0 0-1,0 0 0,0 1 1,0-1-1,0 0 1,1 0-1,-1 1 1,0-1-1,0 0 1,0 0-1,0 1 0,0-1 1,18 9 443,-12-7-578,19 9 216,1-2 0,0 0 0,39 6 0,-53-13-22,-1 0 0,0 1-1,0 1 1,0-1 0,-1 2-1,1-1 1,12 9 0,3 1-78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3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12595,'1'3'5521,"6"2"-2961,15-2-807,13 0-145,20-3-608,8 3-312,2-3-439,-8 0-193,-13 0-745,-7-3-399,-14 3-1080,-3 3-553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9:2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28 922 7418,'-16'15'1279,"4"-3"3545,32-16-1137,7-5-2502,1 0 318,43-20 0,89-47 300,-132 62-1490,44-34 0,11-5-55,58-20-147,-54 30 166,91-61 1,-132 72-168,1 2 0,89-41 1,68-28-39,3-1-44,-169 77-35,-33 19 11,0 0-1,0 0 1,1 1 0,-1 0 0,1 1 0,0-1 0,0 1 0,0 0 0,11-2 0,-13 3-7,0-1 0,0 1 0,0-1 1,0 0-1,0 0 0,0 0 0,0 0 1,-1-1-1,1 0 0,3-3 0,25-15 10,-10 5-10,-9 6 10,-1 6-274,15-7 604,-27 11-559,1-1 0,-1 1 0,1-1 0,-1 1-1,1 0 1,-1-1 0,1 1 0,-1-1 0,1 1 0,-1-1 0,0 0 0,1 1-1,-1-1 1,0 1 0,1-1 0,-1 0 0,0 1 0,0-1 0,0 0 0,1 0-1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29:22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66 10482,'20'-57'3798,"-16"49"879,-7 13-2734,-14 28-1121,10-22-573,-1 1 1,-1-2-1,0 1 1,0-1-1,-1 0 0,-11 8 1,-7 12 408,26-28-637,0 1 0,0 0 1,0-1-1,0 1 1,0-1-1,0 0 1,-1 1-1,1-1 1,-1 0-1,1-1 1,-1 1-1,0 0 1,0-1-1,0 1 0,0-1 1,0 0-1,0 0 1,-5 1-1,7-2-31,33 16 208,-17-9-36,1 0-1,1-1 0,-1-1 1,1 0-1,0-2 0,21 3 1,-24-5-15,-8 1-120,0-1 1,1-1 0,-1 1 0,0-1 0,1 0 0,-1-1 0,0 1 0,1-1-1,8-3 1,-14 3-12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20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33 912 10186,'-32'39'3436,"32"-39"-3396,0 0 0,0 0 0,0 0 0,0 0 0,0 0 0,0 0 0,0 0 0,0 0 0,1 0 0,-1 0 0,0 0 0,0 0 0,0 0 0,0 0 1,0 0-1,0 0 0,0 0 0,0 0 0,0 0 0,0 0 0,0 0 0,0 0 0,1 0 0,-1 0 0,0 1 0,0-1 0,0 0 0,0 0 0,0 0 1,0 0-1,0 0 0,0 0 0,0 0 0,0 0 0,0 0 0,0 0 0,0 0 0,0 0 0,0 0 0,0 0 0,0 0 0,0 1 0,0-1 0,0 0 1,0 0-1,0 0 0,0 0 0,0 0 0,0 0 0,0 0 0,0 0 0,0 0 0,0 0 0,0 0 0,0 0 0,0 1 0,0-1 0,0 0 0,0 0 0,0 0 1,0 0-1,0 0 0,0 0 0,0 0 0,0 0 0,10-3 1052,13-7 11,157-70 2977,-31 14-2817,11-24-588,-32 17-426,79-24 18,39-20-85,-206 96-180,-11 6 4,43-30 1,-56 34 3,1 1-1,21-10 1,-20 12-2,-1-2 1,17-11 0,17-7 66,-40 24-67,-1-2 1,1 1-1,14-12 1,-16 11 1,1 1 0,-1 0-1,1 0 1,0 1 0,0 0-1,14-2 1,25-11-6,67-43 28,-85 52-36,-27 7 7,1 0 1,-1 0 0,0 0-1,1 0 1,-1-1-1,0 1 1,0-1 0,4-3-1,77-45 34,-87 42-22,1 4-2542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2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 11354,'-24'-1'1535,"10"-1"2465,40-4-1357,-4 1-2066,0 2 0,0 0-1,1 1 1,-1 2 0,1 0-1,24 4 1,-47-4-573,0 0 0,1 0 0,-1 0 0,0 0 1,1 0-1,-1 0 0,0 0 0,1 1 0,-1-1 0,0 0 0,1 0 0,-1 0 0,0 0 0,1 1 1,-1-1-1,0 0 0,0 0 0,1 0 0,-1 1 0,0-1 0,0 0 0,1 0 0,-1 1 0,0-1 1,0 0-1,0 1 0,0-1 0,0 0 0,1 1 0,-1-1 0,-2 15 173,0-2-138,-1 5-10,0 0 1,0 0 0,-2-1 0,0 0-1,-1 1 1,-11 19 0,11-24-214,-1 0 1,2 0 0,-6 18-1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2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10 10266,'-98'-4'3716,"71"1"2028,35 0-2230,241 12-1366,-121-6-1763,156 26 0,79 3-325,-222-27 21,87-1-21,-124 4-53,-103-8-25,-1-4-1929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2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199 180 8314,'4'16'1507,"-5"8"6867,1-24-8233,-31-18 1679,20 10-1660,1 0 103,-1 0 1,1 1-1,-1 0 0,-1 1 0,-22-9 0,16 11 121,13 3-160,0 0 0,0 0 0,0 0 0,0-1 0,1 1 0,-1-1 0,0 0 0,-7-5 0,12 7-196,0-1 1,0 1-1,0 0 1,-1 0-1,1-1 1,0 1 0,0 0-1,0 0 1,0-1-1,-1 1 1,1 0 0,0-1-1,0 1 1,0 0-1,0-1 1,0 1 0,0 0-1,0-1 1,0 1-1,0 0 1,0 0 0,0-1-1,0 1 1,0 0-1,0-1 1,0 1 0,0 0-1,0-1 1,1 1-1,-1 0 1,0 0 0,0-1-1,0 1 1,0 0-1,1 0 1,-1-1 0,0 1-1,0 0 1,0 0-1,1-1 1,-1 1 0,0 0-1,1 0 1,18-11 188,-11 7-188,31-18 244,45-33 1,-82 53-271,1 1-1,-1-1 1,1 1 0,0 0 0,-1 0 0,1 0 0,0 0 0,4 0 0,11-4-987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10434,'-74'7'3846,"70"-5"-172,13 1-1694,25 2-955,-28-5-998,705 128 4103,-609-107-3742,340 69-193,-432-88-463,-8-1 78,1 0 1,-1 0-1,1 0 0,0 0 0,0-1 1,-1 1-1,1-1 0,0 0 1,0 0-1,0 0 0,0 0 1,-1-1-1,1 1 0,0-1 0,0 0 1,2 0-1,-2-3-2100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2:41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10994,'14'6'6003,"0"0"-5160,0-5-209,1-1 1,-1 0 0,0-1-1,1 0 1,25-7-1,14-1 607,-53 9-1230,32-3 761,59-14 0,-91 17-750,0 0 1,0 0 0,0 0-1,0-1 1,0 1 0,0 0-1,0 0 1,0-1 0,0 1 0,0 0-1,0-1 1,-1 1 0,1-1-1,0 0 1,0 1 0,0-1 0,-1 1-1,1-1 1,0 0 0,-1 0-1,1 1 1,0-1 0,-1 0 0,1 0-1,-1 0 1,1 0 0,-1 0-1,0 0 1,1 0 0,-1-1-1,-1 0 93,0 0 0,0 0 0,0 0 0,-1 0-1,1 0 1,0 0 0,-1 1 0,0-1 0,1 0-1,-1 1 1,0-1 0,0 1 0,0 0 0,-4-3-1,-129-80-1719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13.3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32 389 12907,'-12'59'6105,"12"-66"-2160,-3-7-1593,0-22-1095,-5-11-281,5-23-472,1-5-312,4 4-600,7 11-352,1 21-1113,8 11-727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14.0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71 8522,'-2'-37'3066,"3"26"-2496,7-6 10761,-3 15-11330,1 1-1,0 0 1,0 0 0,0 1-1,-1 0 1,1 0 0,0 0-1,0 0 1,8 3 0,-14-3-1,2 0-1,-1 1 0,1-1 0,-1 0-1,1 1 1,-1 0 0,0-1 0,1 1 0,-1 0 0,0 0 0,0 0 0,0 0 0,1 0 0,-1 0 0,0 0 0,0 0 0,0 0 0,0 0 0,-1 0 0,1 1-1,0-1 1,0 0 0,-1 1 0,1-1 0,-1 1 0,1-1 0,-1 1 0,0-1 0,0 1 0,1 1 0,-1 5-1,1-1-1,-2 1 1,1 0 0,-2 10 0,1-13 9,-2 13 115,-1-1 0,0 0 0,-2 0 1,0 0-1,-1-1 0,0 0 0,-1 0 1,-1-1-1,-1 0 0,0 0 0,-1-1 1,0 0-1,-1-1 0,-15 12 0,19-20 645,5-7-257,3 1-488,1 1 0,-1-1 0,0 1 0,0-1 0,1 1 0,-1 0 0,0-1 0,1 1 0,-1-1 0,0 1 0,1 0 0,-1-1 0,1 1 1,-1 0-1,1-1 0,-1 1 0,0 0 0,1 0 0,-1-1 0,1 1 0,-1 0 0,1 0 0,-1 0 0,1 0 0,0 0 0,20-3-70,1 2 0,-1 0 0,0 2 0,0 0 0,30 6 0,-26-3-228,-14-3 14,-1 0 0,1-1 0,0 0 0,-1-1 0,1 0 0,13-3 0,-20 3 79,0 0 1,0 0 0,0 0-1,1-1 1,-1 0 0,-1 0-1,1 0 1,0 0-1,0-1 1,-1 1 0,1-1-1,-1 0 1,0 0-1,0 0 1,0-1 0,0 1-1,3-7 1,1-6-1332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9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2 242 14315,'-2'71'4372,"2"-58"-1490,1-51-414,-1 11-1872,0 1-314,1 1 0,1-1-1,1 1 1,7-30 0,-8 49-280,-1 1 0,1 0 1,0-1-1,0 1 0,0 0 1,1 0-1,0 0 0,0 1 1,0-1-1,0 1 0,1-1 0,0 1 1,0 0-1,0 0 0,0 1 1,1-1-1,-1 1 0,1 0 0,0 0 1,0 1-1,0 0 0,0-1 1,1 1-1,-1 1 0,7-2 1,-11 2-22,0 1 0,1 0 1,-1 0-1,0-1 0,0 1 1,0 0-1,0 0 1,0 0-1,1 0 0,-1 0 1,0 0-1,0 0 0,0 1 1,0-1-1,0 0 1,1 1-1,-1-1 0,0 0 1,0 1-1,0-1 0,0 1 1,0 0-1,0-1 1,1 2-1,-2-1 1,0 0 0,1 1 0,-1-1 0,0 0 0,0 0 0,0 0 1,1 1-1,-1-1 0,0 0 0,-1 0 0,1 0 0,0 1 0,0-1 0,0 0 0,-1 0 0,1 0 0,-1 0 0,0 2 0,-4 8-25,-1-1-1,-1 0 0,-9 13 1,14-21 58,-16 18-29,15-17 7,-1 0 0,0 1 0,1-1 0,0 1 1,0 0-1,0 0 0,0 0 0,1 0 0,-1 0 1,1 0-1,0 1 0,-2 7 0,5-10-2,-1 0 0,1 0-1,0 0 1,0 0-1,0 1 1,0-1-1,0-1 1,1 1 0,-1 0-1,1 0 1,-1 0-1,1-1 1,-1 1 0,1-1-1,0 1 1,0-1-1,0 0 1,0 0-1,4 2 1,43 18-53,-48-21 60,8 3-32,1 0 0,-1 0-1,1-1 1,-1 0 0,1-1-1,-1 0 1,1-1 0,0 0-1,0 0 1,-1-1 0,1-1-1,0 1 1,-1-1 0,0-1-1,1 0 1,-1 0 0,0-1-1,0 0 1,-1-1 0,1 0-1,-1 0 1,15-12 0,-19 13 29,-2 3 21,1-1-1,0 0 0,0-1 1,-1 1-1,0 0 1,1-1-1,-1 0 0,0 1 1,0-1-1,0 0 0,0 0 1,-1 0-1,2-5 1,-19 28 1066,15-18-1076,0 0 0,0 1-1,0-1 1,0 0-1,0 0 1,1 1 0,-1-1-1,1 0 1,0 1-1,-1-1 1,1 0 0,0 1-1,1-1 1,-1 1-1,0-1 1,1 0-1,-1 1 1,1-1 0,0 0-1,0 0 1,-1 0-1,1 1 1,1-1 0,-1 0-1,0 0 1,1 0-1,-1 0 1,1-1 0,-1 1-1,1 0 1,0-1-1,0 1 1,0-1 0,-1 0-1,2 1 1,-1-1-1,0 0 1,0 0-1,0 0 1,3 0 0,1 2-13,1-1 0,0-1 0,0 1 0,1-1 0,-1 0 0,0-1 1,0 1-1,0-2 0,0 1 0,1-1 0,-1 0 0,9-3 0,-7 1 23,-1 0-1,1-1 1,-1 0-1,0-1 1,-1 0-1,1 0 1,-1-1-1,0 0 1,0 0-1,-1 0 1,0-1-1,0 0 1,0 0-1,5-10 1,-8 11-112,0 0 0,0 1 1,0-1-1,-1 0 0,1-1 1,-2 1-1,1 0 0,-1 0 1,1-1-1,-2 1 1,1-1-1,-1 1 0,0-1 1,0 1-1,-1-1 0,0 1 1,0-1-1,-1 1 0,1 0 1,-5-10-1,3 11-1878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04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13811,'6'2'5553,"4"-1"-3504,18-1-945,7 0-96,13-3-352,7-3-192,2-4-1112,0 2-776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3:40.6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0 8514,'1'82'8181,"6"58"-5056,3 100-2554,-18 522 2184,-24-19-934</inkml:trace>
  <inkml:trace contextRef="#ctx0" brushRef="#br0" timeOffset="4320.92">34 2162 25229,'-5'119'138</inkml:trace>
  <inkml:trace contextRef="#ctx0" brushRef="#br0" timeOffset="4321.92">22 2476 25595,'-22'561'655,"30"-72"-2410,-5-446-919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8:31.1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9 10074,'0'-1'220,"0"1"-1,0 0 1,0-1 0,-1 1-1,1 0 1,0-1-1,0 1 1,0 0 0,0-1-1,0 1 1,0 0-1,-1-1 1,1 1 0,0 0-1,0-1 1,-1 1 219,1 0-219,0-1-1,-1 1 1,1 0-1,0 0 1,0 0 0,-1 0-1,1-1 1,0 1-1,-1 0 1,1 0 0,0 0-1,-1 0 1,1 0 0,0 0-1,-1 0 1,0 0-1,1 21 1467,1-4-1660,2 575 2525,-27 9-811,0 23-531,28-3-326,-1-554-992,-1 0-839,2 1 0,18 82 0,-22-134-926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8.63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47 1 15259,'2'0'8346,"0"14"-6474,-2-11-591,-2 57-369,-19 132-728,3-72-368,8-6-664,10-17-529,16-21-1263,8-20-1289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8.9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704 1 12075,'0'19'6249,"-2"30"-1376,-15 18-3217,-6 21-407,-2 20-913,-1 4-728,15-1-1337,-1-9-1119</inkml:trace>
  <inkml:trace contextRef="#ctx0" brushRef="#br0" timeOffset="1">1 520 17700,'37'-12'6537,"56"-6"-5049,18-3-679,10 7 63,2 14-528,-9 16-1440,1 5-737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9.3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539 68 9882,'17'9'1273,"0"0"-1,-1 1 1,0 0 0,0 1-1,-1 1 1,0 1-1,16 18 1,-26-25-1059,0 1 0,0 0 0,-1 0 0,0 0 0,0 0 1,0 1-1,-1-1 0,0 1 0,-1 0 0,0 0 0,0 0 0,0 0 0,-1 0 1,-1 1-1,1-1 0,-1 0 0,-1 1 0,1-1 0,-3 11 0,0-6 21,0-1-1,-1 1 1,0 0 0,-1-1-1,-1 0 1,0 0 0,0 0-1,-1-1 1,-1 0 0,0 0-1,0-1 1,-1 0-1,0-1 1,-1 1 0,0-2-1,0 1 1,-1-2 0,0 1-1,0-2 1,-1 1 0,0-1-1,-20 6 1,15-7-88,1 0 1,-2-1 0,1-1-1,0-1 1,-1-1-1,1 0 1,-1-1 0,1-1-1,-1 0 1,1-1-1,0-1 1,0-1 0,0-1-1,0 0 1,0-1-1,-25-14 1,26 11-114,1 0 1,1-1-1,0-1 1,0-1-1,1 0 1,1 0-1,0-1 0,1-1 1,0 0-1,1-1 1,0 0-1,1 0 1,1-1-1,-9-26 1,13 33-41,1 0 0,1 0 1,0 0-1,0-1 0,1 1 1,0-1-1,0 1 1,1-1-1,0 1 0,1-1 1,0 1-1,1 0 0,0-1 1,0 1-1,1 0 1,0 0-1,1 0 0,0 0 1,0 1-1,1 0 0,0 0 1,0 0-1,1 0 0,0 1 1,0 0-1,1 0 1,0 0-1,10-7 0,-4 5-150,1 1 0,-1 0 0,1 1 1,1 0-1,-1 2 0,1-1 0,0 2 0,0 0 0,1 0 0,-1 2 0,1 0 0,0 0 0,18 2 0,96 9-2275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29.6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 4 10138,'1'3'9299,"-1"22"-6249,-6 70-506,1-43-1596,3 96 0,3-135-908,0 0 1,1 0 0,0-1 0,1 1-1,1 0 1,0-1 0,0 0 0,1 0-1,1 0 1,0-1 0,0 0 0,13 16 0,-16-23-29,0 0 0,0-1 0,1 1 0,-1-1 0,1 0 0,0 0 0,0-1 0,0 1 0,0-1 0,0 0 0,0 0 0,1 0 0,-1 0 0,1-1 0,-1 0 0,1 0 0,0 0 0,-1 0 0,1-1 0,0 0 0,0 0 0,-1 0 0,1-1 0,0 1 0,-1-1 0,1 0 0,-1 0 0,1-1 0,-1 0 0,1 1 0,-1-1 0,0-1 0,0 1 0,0-1 0,0 1 0,5-6 0,7-5 37,-1 0-1,-1-1 1,0-1 0,-1-1-1,-1 1 1,0-2-1,11-21 1,0-4 68,20-47 1,-27 61-30,-15 28-86,-1-1-1,1 1 1,-1 0 0,0 0 0,1-1 0,-1 1 0,1 0-1,-1 0 1,0 0 0,1 0 0,-1-1 0,1 1-1,-1 0 1,1 0 0,-1 0 0,1 0 0,-1 0-1,0 0 1,1 0 0,-1 0 0,1 0 0,-1 0-1,1 0 1,-1 1 0,1-1 0,-1 0 0,1 0-1,-1 0 1,0 1 0,1-1 0,-1 0 0,1 1-1,2 3 1,1 0-1,-1 1 0,0-1 0,0 1 0,-1 0 0,1 0 0,1 7 0,6 8-44,-5-8 19,1-1-1,0 0 0,0-1 1,1 0-1,1 0 1,0 0-1,0-1 1,1 0-1,0-1 0,1 0 1,18 12-1,-23-17 21,1 0 0,0-1-1,0 0 1,0 0-1,0 0 1,1-1 0,-1 0-1,0 0 1,1-1 0,-1 1-1,1-1 1,-1-1-1,0 1 1,1-1 0,-1-1-1,0 1 1,1-1 0,-1 0-1,0 0 1,0 0-1,-1-1 1,1 0 0,0 0-1,6-6 1,0 0 36,-1 0 1,0 0-1,-1-1 1,1 0-1,-2-1 0,0-1 1,0 1-1,-1-1 1,0-1-1,-1 1 0,-1-1 1,0 0-1,-1-1 0,0 0 1,-1 1-1,0-1 1,-1-1-1,-1 1 0,0 0 1,-1-1-1,-1 1 1,0-1-1,-1 1 0,-1-1 1,0 1-1,0 0 0,-9-25 1,3 27-1028,6 18-825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30.65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 1 12315,'-7'23'19924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30.2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66 72 13219,'76'-36'7115,"12"10"-4215,-76 23-2699,0 1 0,0 0 0,1 1 0,-1 0 0,1 1 1,-1 0-1,1 1 0,-1 0 0,1 1 0,-1 1 0,18 6 0,-26-8-174,-1 0 0,0 1 1,0-1-1,0 1 0,0 0 1,0 0-1,0 0 1,-1 1-1,1-1 0,-1 1 1,1-1-1,-1 1 0,0 0 1,0 0-1,0 0 0,0 0 1,-1 0-1,1 0 0,-1 0 1,2 6-1,-2-2-6,0 0 1,-1 0-1,0 0 1,0-1-1,0 1 0,-1 0 1,0 0-1,0 0 1,-1-1-1,-2 8 1,-7 14 33,-1-1 0,-2 1-1,-29 43 1,-23 21 161,-126 133 0,132-157-126,55-64-80,1 1 0,-1 0 0,1 0 0,1 1 0,-1-1 0,1 1 0,0 0 0,0 0 0,0 0 0,-2 11 0,5-13-51,0 0 0,0 0 0,0 0 0,0 1 0,1-1 0,0 0 0,0 0 1,0 0-1,0 0 0,0 0 0,1 0 0,0 0 0,0-1 0,0 1 0,0-1 0,6 7 0,21 26-1400,6 2-1365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31.11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0 362 14891,'0'-12'5937,"0"-16"-3568,21-6-305,2-13-519,21-1-345,0-6-776,5 1-216,11 14-160,-9 9-280,-2 20-968,-3 3-817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 11690,'0'0'335,"1"1"-1,-1-1 0,1 1 0,-1-1 0,1 1 1,-1-1-1,1 1 0,0-1 0,-1 0 0,1 1 0,0-1 1,-1 0-1,1 1 0,0-1 0,0 0 0,-1 0 0,1 0 1,0 0-1,-1 0 0,1 0 0,0 0 0,0 0 0,-1 0 1,2 0-1,14-14 2817,7-34-2961,-18 35 628,7-15-339,-1-1-1,-2 0 1,8-46 0,-17 75-469,0 0-1,0 0 1,0 0 0,0-1-1,0 1 1,0 0-1,0 0 1,0 0 0,0-1-1,0 1 1,0 0 0,1 0-1,-1 0 1,0 0 0,0-1-1,0 1 1,0 0 0,0 0-1,0 0 1,0 0 0,1-1-1,-1 1 1,0 0 0,0 0-1,0 0 1,0 0-1,0 0 1,1 0 0,-1 0-1,0 0 1,0-1 0,0 1-1,1 0 1,-1 0 0,0 0-1,0 0 1,0 0 0,1 0-1,-1 0 1,0 0 0,0 0-1,0 0 1,1 0 0,-1 0-1,0 0 1,0 0-1,0 1 1,0-1 0,1 0-1,12 11 206,19 31-169,-17-22 19,-5-7-51,2 0-1,0-1 1,21 16 0,-29-24-20,1-1 0,-1 0 0,1 0 1,0 0-1,0-1 0,0 1 0,0-1 1,0-1-1,0 1 0,1-1 0,-1 1 1,0-2-1,1 1 0,-1 0 1,8-1-1,-12-1 12,0 1 0,0 0 1,0-1-1,0 1 0,0-1 1,0 1-1,0-1 0,0 1 0,0-1 1,0 0-1,-1 1 0,1-1 1,0 0-1,0 0 0,-1 1 0,1-1 1,0 0-1,-1 0 0,1 0 1,-1 0-1,1 0 0,-1 0 0,0 0 1,1 0-1,-1 0 0,0 0 1,0 0-1,1 0 0,-1-1 1,0 1-1,0 0 0,0 0 0,0 0 1,-1 0-1,1 0 0,0 0 1,0 0-1,-1 0 0,0-2 0,-15-43 913,16 44-870,-25-41 1174,19 34-903,0-1 1,1 1-1,-6-14 0,11 23-325,0 0-1,0-1 1,-1 1 0,1-1-1,0 1 1,0-1-1,0 1 1,0-1-1,0 1 1,0-1 0,0 1-1,0-1 1,0 1-1,0-1 1,0 1-1,0-1 1,0 1 0,0-1-1,0 1 1,1-1-1,-1 1 1,0-1 0,0 1-1,1-1 1,-1 1-1,0 0 1,0-1-1,1 1 1,-1-1 0,0 1-1,1 0 1,-1-1-1,1 1 1,-1 0-1,1-1 1,-1 1 0,1 0-1,24-3-908,219 38-6029,-234-34 6789,0 0 32,-1 0-1,1 0 1,-1 1-1,17 5 1,-25-7 148,0 1 1,0-1-1,0 1 1,0-1-1,0 1 0,0 0 1,0-1-1,0 1 1,0 0-1,0 0 0,0 0 1,0 0-1,0 0 1,-1 0-1,1 0 1,0 0-1,-1 0 0,1 2 1,0-2 53,-1 1 0,0-1 0,0 1 0,-1-1 0,1 0 0,0 1 0,0-1 0,-1 1 0,1-1 0,0 1 0,-1-1 0,0 0 0,1 1 0,-1-1 0,0 0 0,0 1 0,1-1 0,-1 0 0,-2 1 0,-4 6 368,0-1-1,-1 0 1,0 0-1,0-1 1,-1 0-1,0-1 1,0 0-1,0 0 1,-1-1-1,-9 4 0,15-7-299,-1 0 0,1 1-1,0-2 1,-1 1-1,1 0 1,0-1-1,-1 0 1,1 0-1,-1 0 1,1-1-1,-8-1 1,9 1-104,1 0 1,0 0-1,-1-1 1,1 1-1,0 0 0,-1-1 1,1 1-1,0-1 1,0 0-1,0 0 1,1 0-1,-1 0 0,0 0 1,1 0-1,-1-1 1,1 1-1,0 0 0,0-1 1,0 1-1,0-1 1,-1-2-1,2 2-68,-1 0 1,0 0-1,1 0 0,-1 0 0,1 0 0,0 0 1,0 0-1,0 0 0,1 0 0,-1 0 0,1 0 1,-1 0-1,1 0 0,0 1 0,0-1 1,1 0-1,-1 0 0,0 1 0,1-1 0,0 1 1,-1-1-1,1 1 0,0-1 0,3-2 1,1 0-233,0 0 0,0 1 0,0 0 0,1 0 0,0 0 0,-1 0 0,1 1 0,14-4 0,39-7-2084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7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11554,'53'-88'4737,"-58"111"-2888,-9 12-1017,-1 6-152,13-4-392,2-4-136,13-9-88,13-3-40,4-6-40,4-2-16,-2-2-104,-4-6-168,-7-3-536,2 1-384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46 227 12747,'41'39'10834,"-41"-52"-8577,3-4-393,-6-15-944,5-6-472,-2 1-848,-17-5-520,11 11-864,-14 3-569,-6 10-520,7 9-271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13907,'-15'6'5681,"67"-1"-3800,-4-5-377,2 5-912,-9-2-424,-10 4-1664,3 9-2921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13043,'10'81'4110,"-8"-68"1491,24-71-4221,4 1-1,56-83 0,-74 128-514,-8 22-17,3 13-867,-2-4-551,2-1 0,1 1 0,0-1 0,1-1 0,1 0-1,0 0 1,16 18 0,6-6-2154</inkml:trace>
  <inkml:trace contextRef="#ctx0" brushRef="#br0" timeOffset="1">71 176 15827,'10'0'5770,"20"6"-4762,13 1-512,18-5-608,3-1-648,1-1-1313,-10-1-2104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16532,'29'-3'6049,"69"-1"-4777,21-4-320,50 0 41,32 0-161,20-5-176,17 8-40,2 5-240,-17 0-376,-62 8-808,-31 0-432,-70 2-1201,-31-3-448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1 305 11506,'10'6'1052,"1"-1"-1,0-1 0,0 0 0,23 5 0,-17-7-705,-1 1 0,1-2 0,17-1 1,-8-1-275,0-2 1,-1-1-1,1-1 1,33-11-1,-57 16-65,3-2 42,-1 1 0,1-1 0,-1 1-1,0-1 1,0-1 0,7-4 0,-10 7-3,0-1 0,0 0 1,-1 0-1,1 1 0,-1-1 0,1 0 1,0 0-1,-1 0 0,1 0 0,-1 0 1,0 0-1,1 0 0,-1 0 0,0 0 1,0 0-1,1 0 0,-1 0 1,0 0-1,0 0 0,0 0 0,0 0 1,-1 0-1,1 0 0,0 0 0,0 0 1,0 0-1,-1 0 0,1 0 0,-1 0 1,1 0-1,-1 0 0,1 0 1,-1 0-1,1 0 0,-1 1 0,0-1 1,0 0-1,1 0 0,-2 0 0,-20-22 1256,-1 2 0,0 1 0,-42-27 0,-35-31 1201,98 76-2448,-1 0-1,1-1 1,-1 1-1,1-1 0,0 0 1,0 1-1,0-1 1,1 0-1,-3-4 0,4 6-69,0 0-1,0 0 1,0 0-1,0 0 0,0 0 1,0 0-1,0 0 1,0 0-1,0 0 1,1 0-1,-1 0 0,0 0 1,1 0-1,-1 0 1,0 0-1,1 1 1,-1-1-1,1 0 0,0 0 1,-1 0-1,1 1 1,0-1-1,-1 0 0,1 1 1,0-1-1,0 0 1,0 1-1,-1-1 1,1 1-1,0-1 0,0 1 1,0 0-1,0-1 1,0 1-1,0 0 1,0 0-1,2-1 0,9-1-519,0 0 0,1 0 0,-1 1 1,1 1-1,-1 0 0,16 2 0,39 6-3832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46 132 15603,'-9'23'6474,"-8"-59"-3634,3-3-1239,9 6-817,5 6-824,10 11-2185,8 12-1591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19 112 13819,'3'98'8458,"-8"-103"-6650,-2-13-808,-1-4-335,7-18-954,1 1-511,5-6-1376,1 4 143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47 15299,'-2'-1'330,"0"-1"0,1 0 0,-1 0 0,0 1 0,1-1 0,0 0 0,-1 0 0,1 0 0,0 0 0,0-1 0,0 1 0,0 0 0,0 0 0,0-1 0,0-2 0,2 4-236,-1 1 0,0-1 0,1 0 0,-1 1 0,1 0 0,-1-1 0,1 1 0,-1-1 0,1 1 0,0 0 0,-1-1 0,1 1 0,-1 0 0,1-1 0,0 1 0,-1 0 0,1 0 0,0 0 0,-1 0 0,2-1 0,31-1 981,-12 1-835,0 1-1,1 0 1,-1 2 0,0 1 0,1 1 0,-1 0 0,40 15 0,-58-18-241,-1 0 0,1 1 0,0-1 0,-1 1 0,1 0 0,-1 0 1,1 0-1,-1 0 0,0 0 0,0 0 0,0 0 0,0 1 0,0-1 0,1 4 0,-2-4 0,0 0-1,-1-1 0,1 1 1,-1 0-1,0 0 0,0-1 0,0 1 1,0 0-1,0 0 0,0 0 0,0 0 1,0-1-1,-1 1 0,1 0 1,0 0-1,-1-1 0,0 1 0,0 1 1,-3 3 3,1-1 0,-1 0 0,0 0 0,0-1 0,0 1 0,-1-1 0,1 0 0,-1 0 0,0 0 0,-1 0 0,-8 4 0,-13 5 19,0 0 0,-1-2-1,0-1 1,0-1-1,-1-2 1,-55 8-1,75-14-169,7 0 35,-1-1-1,0 1 1,1-1 0,-1 0 0,0 0 0,0 0 0,1 0 0,-1 0 0,0-1 0,1 1 0,-1-1 0,0 1 0,1-1 0,-1 0-1,-3-2 1,3-5-1911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9:59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13531,'75'-36'5402,"-75"36"-5319,1-1 0,-1 1-1,0 0 1,0 0 0,0 0-1,1 0 1,-1 0 0,0 0-1,0-1 1,0 1 0,1 0-1,-1 0 1,0 0 0,0 0 0,1 0-1,-1 0 1,0 0 0,0 0-1,1 0 1,-1 0 0,0 0-1,0 0 1,0 0 0,1 1-1,-1-1 1,0 0 0,0 0-1,1 0 1,-1 0 0,0 0-1,0 0 1,0 0 0,0 1-1,1-1 1,-1 0 0,0 0-1,0 0 1,0 1 0,0-1-1,1 0 1,-1 0 0,0 0-1,0 1 1,0-1 0,0 0-1,0 0 1,0 0 0,0 1-1,0-1 1,0 0 0,0 0-1,0 1 1,0 18 603,-1-5-87,2 1-321,0-1-152,1 0-1,0 0 1,5 17-1,-6-28-124,0 0 0,0 0 0,0 0-1,1 0 1,-1 0 0,1 0 0,0-1 0,0 1-1,0 0 1,0-1 0,0 1 0,0-1 0,1 0-1,-1 0 1,1 0 0,0 0 0,-1 0 0,1-1-1,5 3 1,-6-3-1,0-1 0,-1 0 0,1 1 0,0-1 0,-1 0 0,1 0 0,0 0-1,-1 0 1,1 0 0,0-1 0,-1 1 0,1-1 0,0 1 0,-1-1 0,1 1 0,-1-1 0,1 0 0,-1 0 0,1 1-1,-1-1 1,1 0 0,-1-1 0,0 1 0,0 0 0,0 0 0,1 0 0,-1-1 0,0 1 0,0-1 0,1-1 0,3-7 13,0 1 1,-1-1 0,7-17-1,-9 18 0,4-9-228,-1 0-1,4-36 0,-6 32-1224,0 14-804,8 8-1602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240 263 12651,'1'10'5241,"-2"8"-2953,-7 1-39,-18 6-185,-7-4-239,-3-1-449,-6-12-248,5-16-416,6-9-216,13-15-296,10-4-80,18 5-312,11 2-288,8 13-640,8 11-416,2 8-1121,-3 2-343</inkml:trace>
  <inkml:trace contextRef="#ctx0" brushRef="#br0" timeOffset="1">197 0 17068,'4'5'6529,"7"11"-4953,7 4-295,19 6-753,6-5-248,2-8-1120,2-7-737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11546,'5'-2'4569,"2"-1"-2744,12 1-521,4 4-304,8 3-192,5 5-535,-10-6-97,1-2-480,-4 0-497,-8-4-2655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14251,'3'42'6233,"4"-39"-3760,-1-11-553,-6-8-383,0-18-937,3-5-632,2-5-1160,2-3-737,-2 0-3560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39 12731,'0'-1'6249,"19"-4"-2424,56-7-2145,-44 9-311,5-2-1049,-1 2-544,-15-3-1441,-5 2-767</inkml:trace>
  <inkml:trace contextRef="#ctx0" brushRef="#br0" timeOffset="1">75 122 13795,'-74'81'5849,"100"-85"-3488,11 4-1441,-3-4-168,10 3-872,-7-1-768,-3-1-1297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12139,'5'55'4777,"0"-64"781,14-23-3811,1-1-1184,0-2 50,0-1 69,1 1 0,2 1 0,45-53 0,-66 85-634,0 1 1,-1-1-1,1 1 1,0-1 0,0 1-1,0-1 1,0 1 0,0 0-1,0 0 1,0 0-1,0 0 1,1 1 0,1-2-1,-2 2-25,-1 0 0,0 0 0,0 0 0,1 0 0,-1 1 0,0-1 0,1 0 0,-1 0 0,0 1 0,0-1-1,0 1 1,1-1 0,-1 1 0,0 0 0,0-1 0,0 1 0,2 1 0,1 3-4,0 1 0,0-1 1,0 1-1,0-1 0,-1 1 0,0 0 0,2 7 1,-1-4-70,86 172-4232,-70-143 1687</inkml:trace>
  <inkml:trace contextRef="#ctx0" brushRef="#br0" timeOffset="1">53 239 16027,'3'0'5946,"10"-3"-4754,10-2-448,13-3-744,6-3-704,8 6-1921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47 266 13083,'-1'0'4252,"1"0"-4104,0 0-1,-1 0 1,1 0 0,0 0 0,0 0-1,-1 0 1,1 0 0,0 0 0,0 0-1,-1 0 1,1 0 0,0-1 0,0 1-1,-1 0 1,1 0 0,0 0 0,0 0-1,0 0 1,-1-1 0,1 1 0,0 0-1,0 0 1,0-1 0,0 1 0,-1 0-1,1 0 1,0 0 0,0-1 0,0 1-1,0 0 1,0 0 0,0-1 0,0 1-1,0 0 1,0-1 0,0 1 0,0 0-1,0 0 1,0-1 0,0 1 0,0 0 0,0 0-1,0-1 1,0 1 0,-2-10 124,0 1 1,-1 0-1,-1 0 0,-6-13 1,7 17-209,0 0 0,1 0 0,0 0 0,0-1 1,0 1-1,1 0 0,0-1 0,0 1 0,0-1 0,0 1 1,1-1-1,0 1 0,0-1 0,1 1 0,2-12 0,-1 8 28,1-1 1,0 1-1,0 0 0,1 0 0,0 0 0,7-11 0,-10 19-91,0-1 0,0 0 0,0 0 0,0 1 1,1-1-1,-1 1 0,0-1 0,1 1 0,-1-1 0,1 1 0,-1 0 0,1 0 0,0 0 0,0 0 0,-1 0 0,1 0 0,0 0 0,0 0 0,0 1 0,0-1 0,0 1 0,0 0 0,0-1 0,0 1 0,0 0 0,0 0 0,0 0 0,0 0 0,0 1 0,0-1 0,0 1 0,0-1 0,0 1 0,0-1 0,0 1 0,0 0 0,2 1 0,-2 0-20,0 0-1,-1-1 0,1 1 0,0 0 0,-1 0 0,1 0 0,-1 0 1,0 0-1,1 1 0,-1-1 0,0 0 0,0 0 0,-1 1 1,1-1-1,0 1 0,-1-1 0,0 1 0,1-1 0,-1 1 0,0-1 1,0 1-1,0-1 0,-1 1 0,1-1 0,-1 0 0,1 1 0,-2 2 1,0 3-38,0-1 1,-1 1-1,0-1 1,0 0 0,-1 1-1,1-2 1,-8 10 0,8-13 60,0 1 0,0-1 0,0 0 1,-1 0-1,1 0 0,-1-1 0,0 1 1,-7 2-1,-13 10 930,25-14-903,0 0 1,-1 0-1,1 0 1,0 0-1,0 0 1,0 0-1,0 0 1,0 0-1,0-1 1,0 1-1,1 0 1,-1-1-1,0 1 1,0 0-1,0-1 1,1 0-1,2 1 1,35 16-669,-25-12 426,5 3-601,1-2 0,-1 0 0,37 6 0,-10-9-260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62 10418,'-39'-62'10271,"40"76"-8862,0 0-1322,-1-1 63,1 0 1,1 0 0,0 0 0,6 22-1,-6-31-133,0 1-1,-1 0 0,2-1 0,-1 0 0,0 0 1,1 0-1,0 0 0,0 0 0,0 0 0,0 0 1,1-1-1,-1 0 0,1 0 0,0 0 0,0 0 1,0 0-1,0-1 0,7 3 0,-2-2-460,-1 0-1,1-1 1,0 0-1,0-1 0,0 0 1,0 0-1,16-2 1,-15 0-1210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3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13963,'6'3'5553,"14"6"-3800,6 0-129,11-1-560,5 2-368,2 2-376,-5-1-216,-14 2-1080,-4-3-784</inkml:trace>
  <inkml:trace contextRef="#ctx0" brushRef="#br0" timeOffset="1">1 231 9802,'18'10'4897,"29"-4"-792,8 4-2929,4-2-776,3-1-840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11875,'1'11'578,"-1"-4"-169,0-1-1,0 0 1,1 1 0,0-1-1,1 0 1,2 10-1,-2-14-322,-1 0-1,1 0 0,-1 1 0,1-1 1,-1 0-1,1 0 0,0 0 0,0-1 1,0 1-1,0 0 0,1-1 0,-1 0 1,0 1-1,1-1 0,-1 0 0,1 0 1,-1 0-1,1 0 0,3 0 0,10 3 128,1-1 0,-1 0 0,1-1 0,-1-1 0,1-1 0,-1 0 0,1-1-1,-1-1 1,1-1 0,27-7 0,-43 9-180,0 1 0,0 0 0,0 0 0,0 0 0,-1 0 0,1-1 0,0 1 0,0 0 1,0-1-1,-1 1 0,1-1 0,0 1 0,0-1 0,-1 1 0,1-1 0,0 1 0,-1-1 0,1 1 0,-1-1 0,1 0 0,-1 0 0,1 1 0,-1-1 0,1 0 0,-1 0 0,0 1 0,1-1 0,-1 0 0,0 0 0,0 0 0,0 0 0,0 0 0,1 1 1,-1-1-1,0 0 0,-1 0 0,1 0 0,0 0 0,0 0 0,0 1 0,0-1 0,-1-1 0,-2-3 322,0 0 0,0 0 1,-1 1-1,1 0 0,-9-8 0,3 3 19,-30-29 1409,23 23-1055,0-1 1,1 0 0,-16-24-1,30 39-719,0 1-1,1-1 0,-1 0 1,1 1-1,-1-1 0,1 1 0,0-1 1,-1 0-1,1 1 0,0-1 1,-1 0-1,1 1 0,0-1 1,0 0-1,0 1 0,-1-1 1,1 0-1,0 0 0,0 1 0,0-1 1,0 0-1,0 0 0,1 1 1,-1-1-1,0 0 0,0 0 1,0 1-1,1-1 0,-1 0 1,0 1-1,1-1 0,-1 0 0,0 1 1,1-1-1,-1 0 0,1 1 1,-1-1-1,1 1 0,-1-1 1,1 1-1,-1-1 0,1 1 1,0 0-1,-1-1 0,1 1 0,0 0 1,-1-1-1,1 1 0,0 0 1,1-1-1,5 0-229,-1 0 0,1 0 0,0 0 0,11 1 0,-10 0-99,34 3-1551,4 12-963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76 221 16580,'-9'-11'7041,"-9"-9"-4184,-3-11-1361,1-6-528,12-4-960,8 1-576,23 14-1544,6 11-793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13811,'69'77'5953,"-68"-95"-3552,7-8-929,-3-10-184,11-11-415,-4 1-49,-1 4-280,-1 10-120,1 19-232,-3 4-120,4 13-72,2 7-56,-1 12-192,7 9-312,3 6-1041,-1-2-711</inkml:trace>
  <inkml:trace contextRef="#ctx0" brushRef="#br0" timeOffset="1">202 157 16259,'-101'-9'6202,"112"14"-4490,9-1-1120,21 0-456,7 3-616,-4-1-1520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69 12723,'2'-12'6020,"-8"2"-3488,5 9-2375,-1 1 0,1-1 0,0 0 0,0 1 1,-1-1-1,1 1 0,0-1 0,-1 1 0,1-1 0,-1 1 1,1 0-1,-1 0 0,1 0 0,0 0 0,-1 0 0,1 0 1,-3 1-1,-16 6 195,0 2-1,1 0 1,0 1 0,0 1 0,1 1-1,1 1 1,-18 15 0,31-25-361,1 1 0,-1-1 0,1 0-1,-1 1 1,1 0 0,0 0 0,0 0 0,1 0 0,-1 0 0,-2 7 0,5-9-14,-1-1 0,1 0 1,0 0-1,0 0 0,0 1 0,0-1 1,0 0-1,0 0 0,0 0 0,0 0 1,0 1-1,0-1 0,1 0 0,-1 0 1,1 0-1,-1 0 0,1 0 0,0 2 1,0-2-39,1 1 1,-1 0 0,1-1 0,-1 1 0,1-1-1,0 0 1,0 0 0,0 1 0,-1-1 0,1 0-1,0 0 1,0-1 0,3 2 0,7 1-306,1 0 1,-1-1-1,1 0 1,-1-1-1,1 0 0,0-1 1,13-1-1,94-18-2727,-81 12 2293,48-4 0,-58 9 841,-15 1 400,0 0-1,24 2 0,-39-1-385,1 0-1,0 0 1,0 0 0,0 1 0,0-1-1,0 0 1,0 0 0,0 0 0,0 0 0,0 0-1,0 1 1,0-1 0,0 0 0,-1 0-1,1 0 1,0 0 0,0 0 0,0 1-1,0-1 1,0 0 0,0 0 0,0 0 0,0 0-1,1 0 1,-1 1 0,0-1 0,0 0-1,0 0 1,0 0 0,0 0 0,0 0 0,0 0-1,0 1 1,0-1 0,0 0 0,0 0-1,0 0 1,1 0 0,-1 0 0,0 0 0,0 0-1,0 0 1,0 1 0,0-1 0,0 0-1,1 0 1,-1 0 0,0 0 0,0 0-1,0 0 1,0 0 0,0 0 0,1 0 0,-1 0-1,0 0 1,0 0 0,0 0 0,-17 5 3178,6-3-2909,-1-1 0,1-1-1,-1 0 1,0-1 0,-19-4-1,28 5-290,0-1 0,0-1 0,0 1 0,0 0 0,0-1 0,0 0-1,1 1 1,-1-1 0,1 0 0,-1 0 0,1-1 0,0 1 0,0 0 0,-1-1 0,2 0 0,-1 1-1,0-1 1,1 0 0,-1 0 0,1 0 0,0 0 0,0 0 0,0 0 0,0 0 0,0 0-1,1 0 1,-1-1 0,1 1 0,0 0 0,0 0 0,1-5 0,-1 5-63,0 1 0,1 0 0,-1-1 0,1 1 0,-1 0 0,1-1 0,0 1 0,0 0 1,0 0-1,0 0 0,0 0 0,1 0 0,-1 0 0,1 0 0,-1 0 0,1 0 0,-1 1 0,1-1 0,0 1 0,0-1 1,0 1-1,0 0 0,0-1 0,0 1 0,0 0 0,1 1 0,-1-1 0,0 0 0,0 0 0,1 1 0,-1 0 0,0-1 0,1 1 1,-1 0-1,1 0 0,-1 0 0,0 0 0,1 1 0,-1-1 0,0 1 0,4 1 0,3 1-166,1 1 1,-1 1-1,0-1 0,0 2 1,-1-1-1,0 1 0,10 9 0,-11-9-115,1 1-1,0-1 1,1-1-1,-1 1 1,1-1 0,18 7-1,-28-18 3473,3-30-2761,11 0-336,-13 35-63,1 0 0,-1 0-1,1 0 1,0 1 0,-1-1 0,1 0 0,0 1 0,0-1 0,-1 0 0,1 1-1,0-1 1,0 1 0,0 0 0,0-1 0,0 1 0,0-1 0,0 1-1,0 0 1,0 0 0,0 0 0,0 0 0,0 0 0,0 0 0,0 0 0,0 0-1,0 0 1,0 0 0,1 1 0,26 9-42,-23-8 30,29 14-47,-21-9 75,1 0 0,0-2 0,-1 0 0,2 0 0,18 3 0,-28-41 423,6 6-364,-3 7-384,1 0 0,13-21 0,-9 33-1278,2 6-922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13851,'-60'42'4977,"95"-42"-4425,14 0-24,-5 2-576,-8-2-728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8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61 184 16211,'-60'104'6522,"61"-117"-4434,-1-7-319,-1-24-817,1-6-504,0-7-1088,0 0-640,0 10-1625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49 124 17652,'-3'-106'6553,"30"93"-5345,11 9-255,12 8-449,4 9-288,-11 10-128,-2 2 16,-23 4-88,-21-2 0,-27-4 88,-15 2-48,-18-9 48,2-3-48,8-10-408,11-3-376,22-6-1305,20-7-655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20 285 13563,'-7'-5'9906,"1"-8"-8298,-1-8-239,7-10-841,2-5-232,8-3-280,-2-1-408,3 2-889,-3 4-679,9 7-817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0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12451,'8'-8'962,"3"-4"883,1 1-1,0 0 0,1 1 1,14-9-1,-23 16-1683,-1 1 1,1 0-1,0 1 0,0-1 1,0 1-1,0-1 0,0 1 1,0 0-1,0 1 0,0-1 1,0 1-1,0 0 0,0 0 1,1 0-1,-1 0 0,0 1 1,0-1-1,0 1 0,0 0 1,0 1-1,6 2 0,-9-4-151,0 1-1,1-1 1,-1 1-1,0 0 1,0 0-1,0 0 1,0 0-1,0 0 1,0 0-1,0 0 0,0 0 1,0 0-1,0 0 1,0 0-1,-1 1 1,1-1-1,0 0 1,-1 1-1,1-1 1,-1 0-1,1 1 1,-1 2-1,0-1 5,0 0 0,0 0 0,0 0 0,-1 0 1,0 0-1,1 0 0,-1 0 0,0 0 0,0 0 0,-2 3 0,-3 4 34,1 0-1,-1-1 1,-1 0-1,-13 14 1,11-15-8,0 0-1,-1-1 0,0 0 1,0 0-1,0-1 1,-1-1-1,-13 5 1,-8 6 95,31-16-140,1 0-1,-1 0 1,1 0 0,-1 0 0,1 0 0,0 0 0,-1 0 0,1 0-1,-1 1 1,1-1 0,-1 0 0,1 0 0,0 1 0,-1-1-1,1 0 1,-1 1 0,1-1 0,0 0 0,-1 1 0,1-1-1,0 0 1,0 1 0,-1-1 0,1 1 0,0-1 0,0 0-1,0 1 1,-1-1 0,1 1 0,0-1 0,0 1 0,0-1-1,0 1 1,0-1 0,0 1 0,0-1 0,0 0 0,0 1-1,0-1 1,0 1 0,0-1 0,1 2 0,23 14-1228,-13-11 770,0 0 1,0-1-1,0-1 0,0 1 0,1-2 1,0 1-1,19 0 0,2-2-1016,45-6-1,-50 3 1197,0 0 0,53 5 0,-75-2 288,0 0 0,0 1-1,0-1 1,-1 1 0,1 0-1,0 1 1,-1-1 0,0 1-1,1 0 1,4 4 0,-8-5 47,1 0 0,-1 0-1,0 1 1,1-1 0,-1 1 0,0-1 0,-1 1 0,1-1 0,0 1 0,-1 0 0,1 0 0,-1 0 0,0 0-1,0 0 1,0 0 0,-1 0 0,1 0 0,-1 1 0,1-1 0,-1 4 0,0-5 27,-1 0 0,1-1 0,0 1 0,-1 0 0,1-1 0,-1 1 1,0-1-1,1 1 0,-1 0 0,0-1 0,0 0 0,0 1 0,0-1 0,0 0 0,0 1 1,0-1-1,-1 0 0,1 0 0,0 0 0,-1 0 0,1 0 0,-1 0 0,1 0 0,-1-1 1,1 1-1,-1 0 0,0-1 0,1 1 0,-1-1 0,0 0 0,1 0 0,-1 1 0,0-1 1,1 0-1,-4-1 0,-3 1 279,0 0 1,1-1-1,-1 0 1,0 0-1,0-1 0,-9-3 1,11 2-183,1 0-1,-1 0 1,1 0 0,-1-1 0,1 0-1,0 0 1,1 0 0,-1-1-1,1 1 1,0-1 0,-6-9 0,8 11-170,0 1 0,0-1 0,0 0 0,1 0 0,-1 0 1,1 0-1,0 0 0,0 0 0,0-1 0,0 1 1,1 0-1,-1-1 0,1 1 0,0 0 0,0 0 0,0-1 1,0 1-1,0 0 0,1-1 0,0 1 0,-1 0 1,1 0-1,1-1 0,0-2 0,0 4-101,0 0 0,-1 0 0,1 0-1,0 0 1,0 1 0,0-1 0,1 1 0,-1-1 0,0 1 0,1 0-1,-1 0 1,0 0 0,1 0 0,-1 0 0,1 0 0,0 1-1,-1-1 1,6 1 0,49 1-2265,-52-1 2042,54 6-2819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93 13755,'41'-83'4813,"-41"82"-4764,1 1 1,-1 0-1,0 0 1,0 0-1,0 0 1,0 0-1,0-1 1,1 1-1,-1 0 1,0 0-1,0 0 1,0-1-1,0 1 1,0 0-1,0 0 1,0 0-1,0-1 1,0 1-1,0 0 1,0 0-1,0 0 1,0-1-1,0 1 1,0 0-1,0 0 0,0 0 1,0-1-1,0 1 1,0 0-1,0 0 1,0 0-1,0-1 1,0 1-1,0 0 1,0 0-1,-1 0 1,1-1-1,0 1 1,0 0-1,0 0 1,0 0-1,0 0 1,-1 0-1,1-1 1,0 1-1,0 0 1,0 0-1,0 0 1,-1 0-1,1 0 0,0 0 1,-1 0 0,-14 5 1078,-14 15-249,13-5-625,0 2-1,1 0 1,-15 21-1,26-33-231,0 1 1,1-1-1,0 1 0,0 0 1,0 0-1,1 0 0,-1 0 1,2 0-1,-1 1 0,1-1 1,-1 0-1,2 1 0,-1 0 1,1-1-1,1 10 0,0-12-26,1 0-1,-1 0 1,1 0 0,0 0-1,1 0 1,-1-1 0,1 1-1,-1-1 1,1 0-1,0 0 1,0 0 0,1 0-1,-1 0 1,1 0 0,-1-1-1,1 0 1,0 0-1,0 0 1,8 3 0,-4-2-49,1 0 1,0 0 0,0 0 0,0-1 0,1-1-1,-1 1 1,1-2 0,11 1 0,-13-2-1,1-1 1,-1 1-1,1-1 1,-1-1-1,0 0 1,0 0-1,15-8 1,-2-2 128,27-22 0,-24 17 268,-25 20-223,1 1 1,-1 0 0,1 0-1,0 0 1,0 0 0,0 0-1,0 0 1,0-1-1,1 1 1,-1 0 0,1 0-1,0 0 1,0 0 0,2 4-1,-1-2-126,-1-1 0,0-1-1,0 1 1,0 0 0,1-1 0,-1 0 0,1 1 0,0-1 0,0 0-1,0 0 1,1 0 0,-1 0 0,1 0 0,-1 0 0,1-1 0,0 1 0,0-1-1,0 0 1,0 0 0,0 0 0,7 2 0,0-2-190,0-1 0,0 0 0,0 0 0,0-1 0,0-1 0,1 0 0,-1 0 0,0-1 1,0 0-1,-1-1 0,1 0 0,0-1 0,-1 0 0,0 0 0,0-1 0,0 0 0,-1-1 0,15-11 0,-8 1-1920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 9426,'15'-2'5377,"11"1"32,11 1-4432,7 0-113,2 1-744,-3 3-608,-13 2-1641</inkml:trace>
  <inkml:trace contextRef="#ctx0" brushRef="#br0" timeOffset="1">0 160 13211,'12'3'4889,"7"-3"-3553,32 4-1152,4-1-120,15-2-952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10282,'-30'18'3161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14 265 10642,'0'0'126,"-1"0"0,1 1 0,0-1-1,0 0 1,0 0 0,0 0 0,-1 1-1,1-1 1,0 0 0,0 1 0,0-1 0,0 0-1,0 0 1,0 1 0,0-1 0,0 0-1,0 1 1,0-1 0,0 0 0,0 0 0,0 1-1,0-1 1,0 0 0,0 0 0,0 1-1,0-1 1,1 0 0,-1 1 0,0-1 0,0 0-1,0 0 1,0 0 0,0 1 0,1-1-1,-1 0 1,0 0 0,0 0 0,1 1-1,-1-1 1,0 0 0,0 0 0,1 0 0,21 20 347,37 13 173,-55-31-571,-1-1-1,1 0 1,0 0-1,0 0 0,-1 0 1,1-1-1,0 1 1,0-1-1,0 0 0,0 0 1,0-1-1,0 1 1,-1-1-1,1 0 1,0 0-1,0 0 0,-1 0 1,1-1-1,5-2 1,-8 3-8,-1 0 0,0 1 1,1-1-1,-1 1 0,0-1 0,0 0 1,1 1-1,-1-1 0,0 0 1,0 1-1,0-1 0,0 0 0,0 0 1,0 1-1,0-1 0,0 0 1,0 1-1,0-1 0,0 0 1,0 1-1,-1-1 0,1 0 0,0 1 1,0-1-1,-1 0 0,1 1 1,-1-1-1,1 1 0,0-1 0,-1 0 1,1 1-1,-1-1 0,1 1 1,-2-1-1,-20-26 1590,19 24-1411,-23-25 1262,8 11-753,1-1 0,2-1 0,-1 0 0,2-1 0,-22-41 1,35 59-784,0 0 0,0 0 0,0-1 0,0 1 0,1 0 0,-1 0 0,1 0 0,0-1 0,-1 1 0,1 0 0,0-1 0,0 1 0,1 0 0,-1 0 0,0-1 0,1 1 0,-1 0 0,1 0 0,0 0 0,0-1 0,0 1 0,0 0 0,0 0 0,0 0 0,0 1 0,1-1 0,-1 0 0,1 0 0,-1 1 0,1-1 0,0 1 0,0-1 0,0 1 0,0 0 0,0 0 0,0 0 0,0 0 0,0 0 0,0 0 0,3 0 1,3-2-355,1 0 0,0 1 0,0 1 0,0-1 0,0 1 0,0 1 0,0 0 0,17 2 0,27 11-2376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28 225 12419,'65'117'4409,"-10"-115"-3905,-3-4-8,-19-1-48,-14-10 280,-30-7 744,-17-9 241,-22-12 207,-2 4-71,2-2-601,9 5-280,26 1-456,11 1-288,25 3-680,18 8-320,16 11-800,2 11-609,5 22-407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30 231 16524,'0'-9'7081,"-8"-11"-4016,9-14-1561,-10-3-416,4-9-872,-3 5-656,8 14-1616,16 11-1105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21 158 10986,'-20'75'7978,"25"-88"-6132,4-21-39,-6-12-369,3-21-344,-5 61-1033,0 1 0,0 0 0,0-1 0,1 1 0,0 0 0,0 0 0,1 1 0,-1-1 0,6-7 0,-8 11-57,1 0 1,0 0-1,0 0 1,0 0-1,0 0 1,0 0-1,1 0 1,-1 0-1,0 1 1,0-1-1,0 0 1,1 1 0,-1-1-1,0 1 1,1-1-1,-1 1 1,0 0-1,1-1 1,-1 1-1,1 0 1,-1 0-1,3 0 1,-1 1-8,-1-1 0,1 1 0,-1 0 0,1 0 1,-1 0-1,1 1 0,-1-1 0,0 1 0,1-1 1,-1 1-1,3 2 0,5 7-92,0 0 0,0 1 0,11 20 0,-12-20-54,11 18-199,-11-16 43,0 0-1,20 22 1,-25-38 490,-3-9 29,0-16 283,-1 25-422,-2-41 595,1 27-402,0 0 0,3-28-1,-2 43-322,0 0 0,0 0 0,0 0 0,1 0 0,-1 0-1,0 0 1,1 0 0,-1 0 0,1 0 0,-1 1 0,1-1-1,-1 0 1,1 0 0,0 0 0,-1 1 0,1-1 0,0 0 0,0 1-1,-1-1 1,1 1 0,0-1 0,0 1 0,0-1 0,0 1-1,0 0 1,0-1 0,0 1 0,0 0 0,0 0 0,0 0 0,-1 0-1,1-1 1,0 1 0,0 1 0,0-1 0,0 0 0,0 0-1,0 0 1,0 0 0,0 1 0,2 0 0,21 3-2264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13739,'-23'-1'5627,"-10"1"-1493,24 1-3766,-1-1 1,1 1-1,0 1 1,0 0-1,0 0 0,-12 5 1,9-2-212,0 0 1,1 1-1,0 0 1,0 0-1,1 1 1,-1 0-1,-9 11 1,18-16-164,-1 0 1,1 0-1,0 0 1,0 1 0,0-1-1,1 1 1,-1-1-1,0 1 1,1 0-1,0 0 1,0-1 0,0 1-1,0 0 1,0 0-1,1 0 1,-1 0-1,1 0 1,-1 0-1,1 1 1,0-1 0,1 0-1,-1 0 1,0 0-1,1 0 1,0 0-1,0 0 1,0 0 0,0 0-1,0-1 1,0 1-1,1 0 1,-1-1-1,1 1 1,3 4-1,2 0-192,-1 0 0,1-1 0,0 0 0,1 0-1,-1 0 1,1-1 0,0 0 0,1-1-1,-1 0 1,1 0 0,0-1 0,0 0-1,0 0 1,0-1 0,0 0 0,1-1-1,-1 0 1,1 0 0,-1-1 0,14-2-1,-7 1-69,-1 0 0,1-2 0,-1 0 0,0-1-1,0 0 1,0-1 0,0-1 0,-1 0 0,0-1-1,0-1 1,21-15 0,-27 16 332,0-1 0,0-1 0,-1 1 0,0-1-1,0-1 1,-1 1 0,-1-1 0,1 0 0,6-20 0,21-35 5071,-34 68-3448,-5 16-83,-2 2-1754,1 0 0,-6 27 0,12-36-445,-1-1 0,2 1 0,0-1 0,0 1-1,1-1 1,0 1 0,7 21 0,0-11-2142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10874,'7'0'9090,"-4"8"-4793,-5-8-3089,-3 26-407,-19 52-825,11-41-553,8-7-1183,2-6-648</inkml:trace>
  <inkml:trace contextRef="#ctx0" brushRef="#br0" timeOffset="1">0 123 14067,'5'0'5361,"0"5"-3881,6 1-623,22 5-249,-9-1-216,12-2-112,13 2-336,-12 0-1064,4 1-553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11947,'-3'0'5585,"-2"7"-2777,2 1-1191,1-8-345,0 0-712,-1 15-136,2 6-264,9 44-112,10-46-24,3-2-32,10-11-96,-7-8-200,2 1-632,-5-11-280,-6 4-609,-1-1-79,-2-16-2249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4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86 108 14435,'-31'-88'5159,"30"87"-5081,1 0 0,0 1 0,0-1 0,0 1 0,0-1 0,0 0 0,0 1 0,0-1 0,0 0 0,0 1 0,0-1 0,0 1 1,1-1-1,-1 0 0,0 1 0,0-1 0,1 1 0,-1-1 0,0 0 0,1 1 0,-1-1 0,0 1 0,1-1 0,-1 1 0,1 0 1,-1-1-1,1 1 0,-1-1 0,1 1 0,-1 0 0,1-1 0,-1 1 0,1 0 0,0 0 0,-1-1 0,1 1 0,-1 0 0,1 0 1,0 0-1,-1 0 0,1 0 0,1 0 0,32 2 1551,-24-1-1229,29 2-473,74 15-1,-103-13-1368,-15 2-58,-24 5-1040,26-11 2300,-69 22-3046,-82 33 1251,154-56 2074,-1 0 0,1 0 0,-1 0 0,0 0 1,1 1-1,-1-1 0,1 0 0,-1 0 0,1 1 1,-1-1-1,1 0 0,-1 1 0,1-1 0,-1 0 1,1 1-1,-1-1 0,1 1 0,-1-1 0,1 0 0,0 1 1,-1 0-1,1-1 0,0 1 0,0-1 0,-1 1 1,1-1-1,0 1 0,0-1 0,0 1 0,0 0 1,-1-1-1,1 1 0,0-1 0,0 2 0,2-1 26,-1 0 0,0 1 0,0-1 0,0 0 0,1 0 0,-1 0 0,1 0 0,-1 0 0,1 0 0,-1 0 0,1 0 0,2 0 0,26 10-436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64 9258,'-6'-6'349,"0"-2"277,-1 2-1,0-1 1,0 1-1,0 0 1,-15-9-1,19 14-397,0-1 0,-1 1 0,1 0 0,0 0 1,-1 1-1,0-1 0,1 1 0,-1 0 0,1-1 0,-1 2 0,1-1 0,-1 0 0,0 1 0,1-1 0,-1 1 0,1 0 0,0 0 0,-6 3 0,-6 2 348,0 1 0,0 1 0,1 0 0,-20 15 0,30-21-529,0 1 0,1 1 0,-1-1 0,0 1 0,1-1 0,0 1 0,0 0 0,0 0 0,1 0 0,-1 0 0,1 1 0,0-1 0,0 1 0,0 0 0,1-1 0,0 1 0,0 0 0,-1 9 0,2-10-66,1-1 0,0 1 0,0 0 0,0 0 0,1-1-1,-1 1 1,1 0 0,0-1 0,-1 0 0,2 1 0,-1-1 0,0 0 0,1 0 0,-1 0 0,1 0 0,0-1 0,0 1 0,0-1 0,0 0-1,1 1 1,-1-1 0,1-1 0,6 4 0,7 2-252,0 0 0,0-1-1,32 6 1,-29-9-289,0 0 1,-1-2-1,1 0 1,0-1-1,0-1 1,0-1-1,-1 0 1,1-2-1,-1 0 1,33-13-1,7-4-295,-1-1 1901,85-20 0,-110 41 1182,-22 6-332,-11-4-1797,0 0 1,0-1-1,0 1 0,0 0 1,-1-1-1,1 1 1,0 0-1,0-1 1,0 1-1,-1-1 1,1 1-1,0 0 0,-1-1 1,1 1-1,0-1 1,-1 1-1,1-1 1,-1 1-1,1-1 0,-1 0 1,1 1-1,-1-1 1,0 1-1,-7 5 141,1 0 0,-1-1 0,0 0 0,-1 0 1,1-1-1,-1 0 0,0 0 0,0-1 0,0 0 0,0-1 0,-1 0 0,1-1 0,-1 0 0,1 0 0,-1-1 0,-10 0 0,17-1-203,1 1 0,-1-1 0,1 0 0,-1 1 0,1-1 0,-1 0 1,1-1-1,0 1 0,0 0 0,-1-1 0,1 1 0,0-1 0,0 1 0,0-1 0,1 0 0,-1 0 0,0 0 0,1 0 0,-1 0 0,1-1 0,0 1 0,-1 0 0,1-1 0,0 1 0,1 0 0,-1-1 1,0 1-1,1-1 0,-1 0 0,1 1 0,0-1 0,0 1 0,0-1 0,0 0 0,0 1 0,1-1 0,-1 1 0,1-1 0,1-2 0,-1 0-114,0 0-1,0 0 1,1 1-1,0-1 1,0 1-1,0-1 1,0 1-1,1 0 1,0 0-1,0 0 1,0 0-1,0 0 1,1 0-1,-1 1 1,1 0-1,0 0 1,0 0-1,0 0 1,0 1-1,7-3 1,-6 3-79,1 2 0,0-1 0,0 1 0,0 0 1,0 0-1,0 1 0,0-1 0,0 1 0,0 1 0,0-1 0,0 1 1,-1 0-1,1 0 0,-1 1 0,1 0 0,5 3 0,11 8-407,-1 1 0,25 21 1,-33-24 425,-10-8 136,0-1 0,1 0 0,-1 0 0,1 0-1,0-1 1,8 5 0,-19-19 4299,1-12-3406,0-17-992,6 40 106,0-1 0,-1 1 0,1 0 0,0 0 0,0 0 1,0 0-1,0-1 0,0 1 0,0 0 0,1 0 0,-1 0 1,0 0-1,1-1 0,-1 1 0,1 0 0,-1 0 0,1 0 1,-1 0-1,1 0 0,0 0 0,-1 0 0,1 0 0,0 0 1,0 1-1,0-1 0,0 0 0,-1 0 0,1 1 0,0-1 1,0 0-1,1 1 0,-1-1 0,0 1 0,0 0 0,0-1 1,0 1-1,0 0 0,0 0 0,1-1 0,1 1 0,2 1 2,0-1-1,-1 1 1,1-1-1,0 1 0,0 1 1,-1-1-1,8 4 1,12 7-36,-2 1 1,1 1 0,29 25 0,22 14-40,-74-53 80,0 1 0,1-1 1,-1 0-1,0 1 0,1-1 1,-1 0-1,1 0 1,-1 0-1,1 1 0,-1-1 1,0 0-1,1 0 0,-1 0 1,1 0-1,-1 0 0,1 0 1,-1 0-1,1 0 1,-1 0-1,1 0 0,-1 0 1,1 0-1,-1 0 0,1 0 1,-1 0-1,0-1 1,1 1-1,-1 0 0,1 0 1,-1-1-1,1 1 0,-1 0 1,0 0-1,1-1 1,-1 1-1,0 0 0,1-1 1,-1 1-1,0 0 0,0-1 1,1 1-1,-1-1 0,0 1 1,0-1-1,1 1 1,-1 0-1,0-1 0,0 1 1,0-1-1,0 1 0,0-1 1,0 1-1,0-1 1,0 1-1,0-1 0,0 1 1,0-1-1,0 1 0,0-1 1,-1 0-1,-2-36 810,2 31-710,-1-4-24,1 0 1,0-1 0,0 1 0,2 0 0,-1 0 0,1 0 0,4-18-1,-4 25-211,0 0 0,0 0-1,1 0 1,-1 0-1,1 1 1,0-1 0,0 0-1,0 1 1,0-1-1,0 1 1,0 0 0,1-1-1,-1 1 1,1 0-1,0 0 1,-1 1 0,1-1-1,0 1 1,0-1-1,0 1 1,0 0-1,0 0 1,1 0 0,-1 1-1,0-1 1,0 1-1,6-1 1,31 0-2733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16 280 13379,'-1'0'3782,"-5"-7"1538,4-2-5105,0-1 1,0 0 0,0-1-1,2 1 1,-1 0 0,1 0-1,0 0 1,1 0 0,1 0-1,-1-1 1,2 2 0,-1-1-1,1 0 1,8-17 0,-8 20-161,1 0 1,-1 1-1,1-1 1,1 1-1,-1 0 1,1 0 0,0 0-1,0 1 1,1 0-1,-1 0 1,1 0-1,0 1 1,1 0-1,-1 0 1,1 0-1,0 1 1,-1 0 0,2 0-1,-1 1 1,0 0-1,12-2 1,-17 3-54,0 1 1,1 0-1,-1 0 1,0-1-1,0 1 1,1 0-1,-1 1 1,0-1-1,0 0 1,1 1-1,-1-1 1,0 1-1,0 0 1,0 0-1,0 0 1,0 0-1,0 0 1,0 0-1,0 0 1,0 1-1,-1-1 1,1 1-1,0-1 1,-1 1-1,3 3 1,-3-3-8,0 0 0,-1 1 1,1-1-1,-1 0 1,1 1-1,-1-1 0,0 0 1,0 1-1,0-1 0,0 1 1,-1-1-1,1 0 0,-1 1 1,1-1-1,-1 0 0,0 0 1,0 1-1,0-1 0,0 0 1,0 0-1,0 0 0,-1 0 1,1 0-1,-1-1 0,-2 4 1,-16 17-211,-27 22 0,-5 5-66,51-49 280,0 1 0,0 0-1,0 0 1,0-1 0,0 1 0,0 0 0,0 0 0,1 0 0,-1 0-1,0 0 1,1 1 0,-1-1 0,0 0 0,1 0 0,0 0 0,-1 0-1,1 1 1,0-1 0,0 0 0,-1 0 0,1 1 0,0-1 0,0 0-1,0 0 1,1 1 0,-1-1 0,0 0 0,0 0 0,1 1 0,0 0-1,1 2 28,1-1-1,0 0 1,0-1-1,1 1 1,-1 0-1,0-1 1,1 0-1,3 3 1,-6-5-24,22 13-79,1 0 0,0-2 0,1 0-1,0-2 1,1-1 0,0-1 0,0-1 0,1-1 0,-1-2 0,1-1 0,36 0-1,-60-3-128,1 1 0,-1 0 0,0-1 0,1 1 0,-1-1 0,0 0 0,1 0 0,-1 0 0,0-1 0,0 1 0,0-1-1,0 1 1,0-1 0,0 0 0,-1 0 0,5-5 0,3-7-1784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66 13067,'13'-65'5673,"-16"84"-3064,-6 18-1177,5 2-240,-1 0-600,5-1-248,18-6-192,8-2-56,4-9-72,-4-10-48,4-9-376,-9-9-304,-3-9-736,3-5-337,-2 0-767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13211,'10'1'5513,"12"1"-3096,4 1-729,7 1-552,-2-3-448,-4 6-496,3-6-272,-4 9-1344,-2 0-680</inkml:trace>
  <inkml:trace contextRef="#ctx0" brushRef="#br0" timeOffset="1">0 178 14187,'18'-5'5217,"26"-5"-4345,5 4-208,7-1-215,-7 7-737,-7 0-3009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45 186 11626,'-24'38'2074,"5"-8"-439,17-23 3489,29-38-3809,-2 0-1,-1-2 1,-1-1-1,-2 0 1,27-62-1,-48 96-1297,0 0 1,0 0-1,0 0 0,0 0 0,0-1 1,0 1-1,0 0 0,1 0 0,-1 0 1,0 0-1,0 0 0,0 0 1,0 0-1,0 0 0,0 0 0,0 0 1,1 0-1,-1-1 0,0 1 0,0 0 1,0 0-1,0 0 0,0 0 1,0 0-1,1 0 0,-1 0 0,0 0 1,0 0-1,0 0 0,0 0 0,0 0 1,0 0-1,1 0 0,-1 0 0,0 1 1,0-1-1,0 0 0,0 0 1,0 0-1,0 0 0,1 0 0,-1 0 1,0 0-1,0 0 0,0 0 0,0 0 1,0 0-1,0 1 0,0-1 1,0 0-1,0 0 0,0 0 0,0 0 1,1 0-1,-1 0 0,0 1 0,0-1 1,0 0-1,0 0 0,0 0 0,0 0 1,0 0-1,7 17 426,5 22-236,-2 2-287,24 90-1834,-25-106-1020,16 33 0,-12-35-340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14619,'1'2'5865,"8"3"-3904,13-2-1281,11 3-192,12-2-880,9 1-544,4 3-1297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223 237 11034,'40'29'5025,"-41"-50"-1608,-3-10-2921,1 3-168,-5-4-736,3 1-392,-8 5-1953</inkml:trace>
  <inkml:trace contextRef="#ctx0" brushRef="#br0" timeOffset="1">15 19 11066,'-15'-18'4641,"70"18"-2512,9 0-793,-7 2-440,-7 2-360,-8 8-504,-6-2-264,-8-1-704,-1-1-392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32 196 11891,'26'-2'3189,"-25"2"-3089,-1 0 1,1 0-1,-1-1 1,0 1 0,1 0-1,-1 0 1,1-1-1,-1 1 1,0-1-1,1 1 1,-1 0-1,1-1 1,-1 1-1,0-1 1,0 1 0,1-1-1,-1 1 1,0-1-1,0 1 1,0-1-1,1 1 1,-1-1-1,0 1 1,0-1-1,0 1 1,0-2 0,-1-4 414,-1 0 1,0 0 0,0 1-1,0-1 1,0 0 0,-6-8 0,7 13-492,-11-25 2251,1 0 0,-11-42 0,22 68-2239,-1-1-1,1 1 1,0 0 0,0-1-1,0 1 1,0-1 0,0 1 0,0 0-1,0-1 1,0 1 0,0 0-1,0-1 1,0 1 0,0 0-1,0-1 1,1 1 0,-1 0-1,0-1 1,0 1 0,0 0-1,0-1 1,1 1 0,-1 0-1,0 0 1,0-1 0,0 1 0,1 0-1,-1 0 1,0-1 0,1 1-1,-1 0 1,0 0 0,0 0-1,1-1 1,-1 1 0,0 0-1,1 0 1,19-1 412,24 10-260,-16 0-135,1 1 0,-1 2-1,48 26 1,-63-30-78,0 0 0,0 1 0,-1 1 0,0 0 0,-1 0 0,0 1 0,0 1 1,-1-1-1,13 22 0,-22-31 16,1 1 0,-1-1 1,0 1-1,0-1 1,1 1-1,-2 0 0,1-1 1,0 1-1,0 0 0,-1-1 1,0 1-1,1 0 0,-1 0 1,0 0-1,-1-1 0,1 1 1,0 0-1,-1 0 0,1 0 1,-1-1-1,-1 4 0,0-3 9,0 0 0,0 0-1,-1 0 1,1 0-1,-1 0 1,0 0-1,1-1 1,-1 0 0,-1 1-1,1-1 1,0 0-1,0 0 1,-7 2-1,-4 1-43,-1 0 0,0-1 0,0 0 0,0-2 0,0 1 0,-24-1-1,23-1-415,0-2 0,0 0-1,0 0 1,0-1-1,1-1 1,-1-1 0,1 0-1,-24-11 1,16-3-2422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47 301 9498,'2'4'4864,"13"5"-4818,-7-4 375,50 27 168,-57-32-541,-3 0 69,1-1 0,-1 0 0,1 1 0,-1-1 0,1 0 0,-1 0 0,1 0 0,-1 1 0,1-2 0,0 1 0,-2-2 0,1 2 401,1 0 0,0 0 0,-1-1 0,1 1 0,-1 0 0,1 0 0,-1 0 0,1 1 0,-1-1 0,0 0 0,-3 0 0,43 11-320,-35-9-194,14 3-2,0 0 0,0-1 0,1 0-1,19-1 1,-33-2-4,1 0 0,-1-1 0,1 1 0,-1-1 0,1 0 1,-1 0-1,0 0 0,1-1 0,-1 0 0,5-2 0,-7 2 1,0 1 0,0-1 1,0 0-1,0 1 0,-1-1 0,1 0 1,0 0-1,-1 0 0,0 0 0,1 0 0,-1 0 1,0-1-1,0 1 0,0 0 0,-1-1 1,1 1-1,0 0 0,-1-1 0,0 1 0,1-5 1,-1 4 27,0-1 1,-1 1 0,1-1-1,-1 1 1,0-1 0,0 1 0,0 0-1,0-1 1,-1 1 0,1 0-1,-1 0 1,0 0 0,0 0-1,-4-5 1,-39-37 665,43 43-664,-40-31 1214,-73-44 0,35 25 9,79 52-1241,0 0 0,1-1 0,-1 1 0,0 0 0,1-1-1,-1 1 1,1-1 0,-1 1 0,1-1 0,-1 1 0,1-1 0,-1 1-1,1-1 1,0 1 0,-1-1 0,1 0 0,0 1 0,-1-1-1,1 0 1,0 1 0,0-1 0,-1 0 0,1 1 0,0-2-1,0 1-8,1 1-1,-1-1 0,1 1 0,-1-1 0,1 1 0,-1-1 1,1 1-1,-1-1 0,1 1 0,-1-1 0,1 1 0,-1 0 1,1-1-1,0 1 0,-1 0 0,1-1 0,0 1 0,-1 0 1,2 0-1,43-6-616,116 4-5317,-103 4 1013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5 217 14099,'-5'-2'9378,"5"0"-8170,2-7-416,4-34-536,9-38-344,-10 39-1216,8 4-728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40 14579,'-82'-39'6161,"110"39"-3832,26 8-577,4-3-119,7-4-681,-1 6-264,-12-6-552,-4 3-464,-7-1-1544,-9-5-985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14243,'0'8'5681,"-5"10"-3976,-3 16-353,-3 13-616,-5 0-376,3 2-416,6-13-304,7-12-1224,2-3-625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3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8714,'-7'0'5217,"-6"11"560,0 10-3608,-6 15-689,7 8-352,-5 8-632,0-2-232,12-4-608,-8-14-480,9-12-1328,2-5-1673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0:2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64 14835,'-65'-44'5785,"102"38"-4256,7 1-121,11 1-456,1 0-296,-13 4-352,-5 0-232,-22 1-1216,-5 4-936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1:07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 15443,'-6'23'5690,"-4"35"-3698,4-6-2448,7-6-32,4-2 432,8-22 216,0 3-56,3-14-112,-1 0-200,-8-6-760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1:09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231 303 12363,'1'31'3362,"0"-25"-3239,-1 0 0,1 1 0,-1-1 0,-1 1 0,1-1 0,-1 1 0,0-1 0,0 0 0,-1 1 0,0-1 0,-4 11 0,5-17-114,1 1 0,0-1 1,-1 1-1,1-1 0,-1 1 0,1-1 0,-1 1 1,1-1-1,-1 1 0,1-1 0,-1 1 0,0-1 1,1 0-1,-1 0 0,1 1 0,-1-1 0,0 0 1,1 0-1,-1 1 0,0-1 0,1 0 1,-1 0-1,0 0 0,1 0 0,-1 0 0,0 0 1,1 0-1,-1 0 0,0-1 0,1 1 0,-1 0 1,0 0-1,0-1 0,-21-16 171,9 0-129,1-2 0,0 1 0,1-1 0,1-1 0,1 0 0,-9-29 0,6 12 180,2-2 1,-10-69-1,18 65 121,5 33-76,2 11-113,5 13 95,2 11-94,0 0 0,-2 1 0,-1 0 1,-1 1-1,-1 0 0,-2 0 1,0 1-1,-2-1 0,-1 1 0,-2 28 1,0-53-116,-1 1 1,1-1 0,-1 0-1,0 1 1,0-1 0,0 0-1,0 0 1,0 0 0,-4 6-1,5-9-34,-1 1 0,1-1 0,0 0 0,-1 1 0,1-1 0,0 0 0,-1 1 0,1-1 0,0 0 0,-1 0 0,1 1 0,-1-1 0,1 0 0,-1 0 0,1 0 0,-1 0 0,1 1 0,-1-1 0,1 0 0,-1 0 0,1 0 0,0 0-1,-1 0 1,1 0 0,-1 0 0,1 0 0,-2-1 0,1 0 14,-1 0-1,1 1 1,-1-1-1,1-1 1,0 1-1,0 0 0,-1 0 1,1 0-1,0-1 1,0 1-1,0-1 1,-1-2-1,-8-15 45,0-1-1,1 0 1,2-1-1,0 1 0,-4-24 1,2 1-90,-4-66 1,12 97 10,0 0 1,1 0 0,2-16-1,-2 27 7,0 1-1,0-1 1,0 1-1,0 0 1,0-1-1,0 1 1,1-1-1,-1 1 1,0 0-1,0-1 1,0 1-1,0-1 1,0 1-1,1 0 1,-1-1-1,0 1 1,0 0-1,0-1 1,1 1-1,-1 0 1,0-1-1,1 1 1,-1 0-1,0 0 1,1-1-1,-1 1 0,0 0 1,1 0-1,-1 0 1,0 0-1,1-1 1,-1 1-1,1 0 1,-1 0-1,0 0 1,1 0-1,1 1 5,0 0-1,0 1 0,-1-1 0,1 1 1,-1-1-1,0 1 0,1-1 0,-1 1 1,0 0-1,0 0 0,0 0 0,1 2 1,41 86 315,40 122 1,-55-138-186,-22-55-6,-15-35-96,-17-42-2,11 25 4,-62-153 373,75 179-314,4 7-49,7 12 8,107 165 64,-109-164-106,-7-10 20,-19-14 77,-26-28 208,30 25-126,8 7 53,0 0 0,-1 1 1,1-1-1,-17-8 1,101 68 113,-52-37-336,-13-8-12,-1 0 0,1-1 0,0 0 0,0-1 1,1-1-1,0 0 0,0-1 0,13 4 0,-73-27 144,7 8-81,-73-22 109,98 27-164,1 1-1,0-2 0,0 0 0,1-1 1,-17-12-1,30 20-17,-1-1 0,1 1 0,0 0 0,-1 0 0,1-1 0,-1 1 0,1 0 0,0 0 0,-1-1 0,1 1 0,0-1 0,-1 1 0,1 0 0,0-1 0,-1 1 0,1-1 0,0 1 0,0-1 1,0 1-1,-1 0 0,1-1 0,0 1 0,0-1 0,0 1 0,0-1 0,0 1 0,0-1 0,0 1 0,0-1 0,0 1 0,0-1 0,0 1 0,0-1 0,1 0 0,16-8-58,32 4-5,-29 4 72,0 1 1,0 1 0,0 1 0,0 0 0,0 1 0,-1 2 0,1 0 0,33 14 0,-51-18-9,0-1-1,0 2 1,-1-1 0,1 0 0,0 0 0,0 1 0,-1-1 0,1 1 0,-1-1 0,1 1 0,1 2 0,-3-4 1,0 1 1,0-1-1,1 0 1,-1 1-1,0-1 1,0 1-1,0-1 1,0 1 0,0-1-1,0 0 1,0 1-1,0-1 1,0 1-1,0-1 1,0 0-1,0 1 1,0-1-1,-1 1 1,1-1 0,0 0-1,0 1 1,0-1-1,-1 1 1,1-1-1,0 0 1,0 1-1,-1-1 1,1 0-1,0 0 1,-1 1-1,1-1 1,0 0 0,-1 1-1,-2 0 9,0 0-1,-1 0 1,1 0-1,0 0 1,0 0-1,-1-1 1,1 1 0,0-1-1,-1 0 1,1 0-1,0 0 1,-1 0-1,-2-2 1,-12-1 25,0-2 1,1 0-1,0-1 1,-27-13-1,35 15 19,1-1 1,-1 0-1,1 0 0,0-1 0,1 0 0,-1 0 0,1-1 0,0 0 0,1 0 0,-10-13 0,14 12 97,5 8-77,15 12-21,23 22-68,102 73-163,-130-98-26,0-1-1,0-1 1,1 0-1,0-1 1,1-1 0,-1 0-1,1 0 1,0-2-1,16 2 1,-27-4 95,-1-1 0,0 1 0,1-1-1,-1 0 1,0-1 0,1 1 0,-1 0 0,1-1-1,-1 0 1,0 0 0,0 0 0,0 0 0,1 0 0,-1-1-1,0 1 1,0-1 0,-1 0 0,1 0 0,0 0-1,-1 0 1,1 0 0,-1-1 0,0 1 0,1-1-1,-1 0 1,0 0 0,-1 1 0,1-1 0,0 0 0,-1 0-1,0-1 1,0 1 0,0 0 0,0 0 0,0-1-1,-1 1 1,1-5 0,0-1 0,-1 1-1,0-1 1,-1 0 0,0 1-1,0-1 1,-1 0 0,0 1-1,0 0 1,-1-1 0,0 1-1,0 0 1,-1 0 0,-6-8-1,5 9 98,-1 0 0,-1 0-1,1 1 1,-1 0 0,0 0-1,-1 1 1,1 0 0,-1 0-1,0 0 1,-12-4 0,15 7-14,0 0 1,0 0 0,0 0 0,0 1-1,0 0 1,0 0 0,0 0-1,-1 1 1,1-1 0,0 1-1,0 0 1,-1 1 0,1 0 0,0-1-1,0 2 1,0-1 0,0 0-1,0 1 1,-6 3 0,10-4-48,-1 0 1,1 0-1,0 0 1,0 0-1,0 0 0,-1 0 1,1 0-1,0 1 1,0-1-1,1 0 1,-1 1-1,0-1 1,0 1-1,0 2 0,-2 24-1420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1:09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48 13331,'3'11'4785,"7"9"-3865,9 9-704,-1-6-72,-3-4-24,-7-4-56,-7-12 32,-1 3 160,-9-9 184,2-8 16,-20-22 1,-4-7-153,0-1-136,5 7-80,19 23-88,15 19-424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3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10474,'32'9'4809,"-46"6"-2184,6 9-1297,-2 4-192,7 3-576,1-2-167,8-5-177,6-7-24,11-1-40,1-5 8,2-6-72,7 0-56,-1-3-304,2-1-240,-1 1-729,-7 0-447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3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80 309 13707,'43'33'5817,"-45"-53"-3064,-1-4-1745,-4-14-224,1-6-520,-2 1-304,-4-3-880,-1 4-504,-3 9-929,-5 7-3256</inkml:trace>
  <inkml:trace contextRef="#ctx0" brushRef="#br0" timeOffset="0.5">2 10 14067,'-1'-5'9538,"43"3"-8450,51-1-352,-49 3-744,-4 0-800,1 5-1328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0 340 12587,'61'-60'7720,"7"-7"-4366,-36 35-2780,-1-2 1,48-69-1,-48 60 882,-33 56-1405,1 0-1,1 1 0,0-1 0,1 1 0,5 26 0,21 66-2983,-17-71 618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1436 4 13571,'-64'-4'5209,"110"9"-3921,6 2-712,3-4-616,-8 0-480,-3 5-1224</inkml:trace>
  <inkml:trace contextRef="#ctx0" brushRef="#br0" timeOffset="1">0 311 15283,'52'-5'5834,"80"-7"-4346,40-1-392,43-3 320,19 0-151,26 6-329,-29 0-192,-52 10-568,-33 10-176,-88 10-464,-28 7-360,-35-4-857,-15-3-503,-14-9-457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51 196 10746,'-43'37'4300,"42"-36"-4173,1-1 1,-1 0-1,1 0 1,0 0-1,-1 0 1,1 1-1,0-1 1,-1 0-1,1 0 1,0 1-1,-1-1 1,1 0-1,0 1 1,-1-1-1,1 0 0,0 1 1,0-1-1,0 0 1,-1 1-1,1-1 1,0 0-1,0 1 1,0-1-1,0 1 1,0-1-1,0 1 1,0-1-1,-1 0 1,1 1-1,0-1 1,1 1-1,-1 0 0,7-9 3770,5-24-3141,-3-1 0,0 0 0,6-51 1,-16 67-523,3-9 209,4 23-263,7 11-75,25 36-76,-28-31-5,0 0 1,18 16 0,-25-26-19,0-1-1,1 1 1,-1-1 0,0 0-1,1 1 1,0-2-1,-1 1 1,1 0 0,0-1-1,0 0 1,0 0-1,0 0 1,0 0 0,7 0-1,-10-1-4,0 0 0,0 0 0,1-1 0,-1 1 0,0 0 0,0 0 0,0-1 0,0 1 0,0-1 0,0 1 0,0-1 0,0 0 0,0 1 0,0-1 0,0 0 0,-1 0 0,1 1 0,0-1 0,0 0 0,-1 0-1,1 0 1,0 0 0,-1 0 0,1 0 0,-1 0 0,1 0 0,-1 0 0,0 0 0,1-1 0,-1 1 0,0 0 0,0 0 0,0 0 0,0 0 0,0-2 0,-4-46-42,3 40-33,1 9 76,-1-4-152,1 0 0,-1 0 0,1 1 1,0-1-1,0 0 0,0 0 0,1 0 0,0-4 0,0 7 31,-1 0 0,1 0 0,0 0 1,0 0-1,0 0 0,0 0 0,0 0 1,0 0-1,0 0 0,0 1 0,0-1 0,0 0 1,0 1-1,0-1 0,0 1 0,0-1 1,1 1-1,-1-1 0,0 1 0,0 0 1,1 0-1,-1 0 0,0 0 0,1 0 0,-1 0 1,0 0-1,2 0 0,30 0-2287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215 114 9330,'125'15'4761,"-119"3"-1168,-15 5-1249,-13 1 129,-23-1-217,-12-9-167,-1-10-393,-9-9-344,21-26-495,14-5-257,22-19-408,22 4-152,25 17-136,7 12-192,14 30-545,-1 11-367,-15 22-1680,-4 8-233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6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11939,'70'33'6018,"-55"-27"-5698,0 0 1,1-2-1,0 0 1,0-1 0,0 0-1,0-1 1,1-1-1,26-1 1,-37-1-189,4 1 57,-1-1-1,0 0 1,1-1-1,10-2 1,-19 3-153,0 1 1,0 0-1,0 0 1,0-1-1,0 1 1,0-1-1,0 1 1,0-1-1,0 1 0,0-1 1,0 1-1,-1-1 1,1 0-1,0 1 1,0-1-1,-1 0 1,1 0-1,0 0 0,-1 1 1,1-1-1,-1 0 1,1 0-1,-1 0 1,1 0-1,-1 0 1,0 0-1,0 0 0,1 0 1,-1 0-1,0 0 1,0 0-1,0 0 1,0 0-1,0 0 1,0 0-1,0 0 0,-1-1 1,1 1-1,0 0 1,0 0-1,-1 0 1,1 1-1,-1-1 1,1 0-1,-1 0 1,1 0-1,-2-1 0,-10-15 549,-1 1 0,-1 1 0,0 0 0,-1 1 0,-24-19 0,-16-14 430,49 41-900,-34-36 496,37 39-578,1 0 0,-1-1 0,1 0 0,-1 1 0,1-1 0,1 0 0,-1 0 0,0 0 0,1-1 0,-2-5 0,3 8-54,0 1 0,0 0 0,0-1 0,1 1 0,-1 0 0,0-1 1,0 1-1,1 0 0,-1-1 0,1 1 0,-1 0 0,1 0 0,0-1 0,-1 1 1,1 0-1,0 0 0,0 0 0,0 0 0,0 0 0,0 0 0,0 0 1,0 0-1,0 0 0,0 1 0,0-1 0,0 0 0,1 1 0,-1-1 1,0 1-1,0-1 0,2 0 0,4-1-159,0 1-1,0-1 1,0 1-1,10 0 1,10 0-595,0 2 0,-1 1 0,48 8 0,79 28-2736,-119-29 2684,-13-3 367,77 24-1156,-91-27 1641,1 0-1,0 0 0,-1 1 1,0 0-1,0 1 1,0 0-1,0 0 0,-1 0 1,8 9-1,-12-12 91,-1-1 1,0 1-1,0-1 1,0 1-1,0-1 0,0 1 1,0 0-1,-1-1 1,1 1-1,-1 0 0,1 0 1,-1 0-1,1-1 1,-1 1-1,0 0 0,0 0 1,0 0-1,0 0 1,0 0-1,0-1 0,-1 1 1,0 3-1,0-2 113,-1 0-1,0 0 0,1 0 0,-1 0 1,0-1-1,0 1 0,-1 0 0,1-1 1,-1 1-1,1-1 0,-5 3 0,-3 1 412,0 1-1,-1-1 0,1-1 0,-2 0 0,-18 6 0,22-9-423,0 0-1,-1-1 1,1 0-1,0 0 1,-1-1-1,1 0 1,-1 0 0,1-1-1,-1 0 1,1-1-1,-12-3 1,16 4-185,1-1-1,-1 1 1,0-1 0,0 0 0,1 0 0,-1 0-1,1 0 1,0-1 0,0 1 0,0-1-1,0 0 1,0 0 0,0 0 0,1 0 0,-1 0-1,1-1 1,0 1 0,0-1 0,0 0-1,1 1 1,-1-1 0,1 0 0,0 0 0,-1-8-1,1 10-82,1 0-1,0 0 1,0-1-1,0 1 1,0 0-1,0 0 1,1 0-1,-1 0 1,0 0-1,1-1 1,0 1 0,0 0-1,-1 0 1,1 0-1,0 0 1,1 1-1,-1-1 1,0 0-1,0 0 1,1 1-1,-1-1 1,4-2-1,-2 2-149,1 0-1,-1 0 0,1 0 1,-1 0-1,1 1 0,0 0 1,0 0-1,-1 0 0,1 0 1,0 0-1,7 1 0,44 0-2470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15083,'0'0'6421,"-1"6"-5000,-3 13-787,-1 0-1,-1-1 1,-10 23 0,-8 24-339,-12 63-130,32-117-183,3-8 16,2-4 8,13-13 11,-7 9-80,1 0 1,-1 0 0,1 1-1,0 0 1,0 0-1,1 1 1,-1 0 0,1 0-1,0 1 1,-1 0-1,12-1 1,0 2-253,0 1 0,0 1 0,40 7 0,-26-2 146,-20-2 148,0-2-1,0 1 1,0-2 0,0 0-1,0-1 1,24-2 0,-37 2 46,0 0 0,-1 0 1,1 0-1,0-1 1,0 1-1,-1 0 0,1-1 1,0 1-1,-1 0 1,1-1-1,0 1 0,-1-1 1,1 1-1,-1-1 1,1 1-1,0-1 0,-1 0 1,1 1-1,-1-1 0,0 0 1,1 1-1,-1-1 1,0 0-1,1 0 0,-1 1 1,0-1-1,0 0 1,1 0-1,-1 1 0,0-1 1,0 0-1,0 0 0,0 0 1,0 1-1,0-1 1,0 0-1,-1 0 0,1 0 1,0 1-1,-1-2 1,-15-34 927,12 29-744,-9-13 114,-7-17-1318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36 267 16363,'62'25'5778,"-71"-56"-5114,5-5-240,-11-9-296,10 4-200,-10-3-944,4 3-513,-2 12-575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12587,'30'68'5321,"-9"-102"-2905,5-15-855,1-4 79,-1-3-216,2 8-135,-8 13-249,-4 13-224,-2 18-272,-2 8-112,2 20-184,-2 7-104,6 24-528,0 4-320,9 4-1072,2 0-681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13107,'0'-5'5585,"8"-3"-2768,14 5-1865,27 4-688,5 4-56,9 0-736,-6 2-841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11514,'13'0'5026,"13"-2"-2642,8 1-1072,2-6-71,6 2-713,-6 0-224,-2 4-296,2 2-344,-17 1-985,6 1-271</inkml:trace>
  <inkml:trace contextRef="#ctx0" brushRef="#br0" timeOffset="1">101 113 11915,'-72'42'4585,"100"-39"-3505,11 1-520,-3-1-352,8 0-1648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37 162 10018,'-33'71'4306,"30"-60"-2447,4-9-593,5-10 141,5-60 1451,-1 6-1758,-6 44-845,-3 11-86,1 0 0,-1 1 0,2-1-1,-1 0 1,1 1 0,5-10 0,-7 21-28,0 0 1,0 0 0,1 0 0,0 0-1,0 0 1,0 0 0,0-1 0,1 1-1,3 4 1,-5-8-139,0 0 1,0 0-1,0 0 0,0 0 0,0 0 0,0 0 1,0 0-1,0 0 0,0-1 0,0 1 1,0 0-1,1-1 0,-1 1 0,0-1 0,1 1 1,-1-1-1,0 1 0,1-1 0,-1 0 0,0 0 1,1 0-1,2 0 0,-2 0 1,0-1-1,1 0 1,-1 0-1,1 0 1,-1 0-1,0 0 1,0 0-1,1-1 1,-1 1-1,0-1 1,3-2-1,5-7 13,0 0-1,-1 0 1,12-21-1,-13 20 13,-8 11-23,0 1 0,0-1 1,1 1-1,-1 0 1,0-1-1,0 1 0,0 0 1,0-1-1,1 1 0,-1 0 1,0-1-1,0 1 1,1 0-1,-1-1 0,0 1 1,1 0-1,-1 0 1,0-1-1,1 1 0,-1 0 1,0 0-1,1 0 1,-1 0-1,0 0 0,1-1 1,-1 1-1,1 0 1,-1 0-1,0 0 0,1 0 1,-1 0-1,1 0 1,-1 0-1,0 0 0,1 0 1,-1 0-1,0 0 1,1 1-1,-1-1 0,1 0 1,-1 0-1,0 0 1,1 0-1,-1 1 0,0-1 1,1 0-1,-1 0 1,0 1-1,1-1 0,-1 0 1,0 0-1,0 1 1,1-1-1,-1 0 0,0 1 1,0-1-1,0 0 1,0 1-1,1-1 0,-1 0 1,0 1-1,0-1 0,0 1 1,0-1-1,0 0 1,0 1-1,0 0 1,7 36 254,-6-28-193,5 28 53,-2-13-574,0 0 0,8 24-1,2-18-1313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13427,'98'-45'5225,"-111"77"-3233,-5 2-919,18 4-225,0-9-72,11-10-296,17-2-176,16-12-376,-7-9-88,7-9-504,-18-6-312,-13 1-681,5-2-295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 11771,'21'2'5417,"12"-2"-2305,9-3-1815,0 3-137,-3-5-696,2 5-216,-5-5-856,-2 2-656,-16 3-3545</inkml:trace>
  <inkml:trace contextRef="#ctx0" brushRef="#br0" timeOffset="1">0 105 11987,'15'0'4745,"22"0"-2721,19-2-1488,9 2-416,5 5-408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2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102 224 12531,'-86'36'4386,"86"-36"-4268,0 1 1,0-1-1,-1 0 0,1 0 0,0 1 1,-1-1-1,1 0 0,0 0 1,-1 0-1,1 1 0,0-1 0,-1 0 1,1 0-1,0 0 0,-1 0 1,1 0-1,-1 0 0,1 0 1,0 0-1,-1 0 0,1 0 0,-1 0 1,1 0-1,0 0 0,-1 0 1,1 0-1,0 0 0,-1 0 0,1 0 1,-1 0-1,1-1 0,0 1 1,-1 0-1,1 0 0,0 0 1,0-1-1,-1 1 0,1 0 0,0-1 1,-1 1-1,1 0 0,0 0 1,0-1-1,0 1 0,-1 0 0,1-1 1,0 0-1,3-16 678,-1 11 21,-1-5-223,0 2-326,0 1 0,0-1 0,0 1 0,1 0 0,1 0 0,-1 0 0,1 0 0,5-10 0,-7 18-260,0-1-1,-1 1 1,1-1 0,0 1 0,-1-1-1,1 1 1,0 0 0,0-1 0,0 1-1,-1 0 1,1 0 0,0-1 0,0 1-1,0 0 1,0 0 0,-1 0 0,1 0-1,0 0 1,0 0 0,0 0 0,0 0-1,-1 1 1,1-1 0,0 0 0,0 0-1,0 1 1,-1-1 0,1 0 0,0 1-1,0 0 1,24 15 31,-22-14-35,54 52 19,-46-42-39,0-1 0,0 0 0,1 0-1,1-2 1,17 12 0,-29-21 19,-1 0 1,1 1-1,0-1 0,-1 0 0,1 1 0,0-1 1,-1 0-1,1 0 0,0 1 0,0-1 1,-1 0-1,1 0 0,0 0 0,0 0 0,-1 0 1,1 0-1,0 0 0,0 0 0,-1 0 1,1-1-1,0 1 0,0 0 0,-1 0 0,1-1 1,0 1-1,-1 0 0,1-1 0,0 1 0,0-1 1,0-1 3,0 1 1,0-1 0,0 0 0,0 1-1,0-1 1,0 0 0,-1 0-1,1 1 1,0-1 0,-1 0 0,1-3-1,0-7 84,0-1 0,-1-22 0,-1 30-37,-2-39 324,1 31-225,1-1 1,0 0 0,1 1-1,1-1 1,4-26-1,-5 38-214,1 0-1,0-1 0,-1 1 0,1 0 1,0 0-1,0 0 0,1 0 1,-1 0-1,0 0 0,1 1 0,-1-1 1,1 0-1,0 1 0,-1-1 1,1 1-1,0 0 0,0-1 0,0 1 1,0 0-1,0 0 0,0 0 1,0 0-1,0 1 0,1-1 1,-1 0-1,2 1 0,6-1-595,0 0-1,0 1 1,-1 0 0,19 3-1,24 6-2158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15395,'59'86'6042,"-62"-105"-4274,-4-6-976,7-4-136,-2-2-520,2-3-392,0-3-1232,-8-1-553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38 12331,'-25'-37'5137,"64"45"-2729,-4-2-1127,8 7-401,-4-5-312,-4-1-272,0-5-272,-2-6-1040,-2 3-401,-10-1-871,-2 0-1681</inkml:trace>
  <inkml:trace contextRef="#ctx0" brushRef="#br0" timeOffset="1">332 40 8690,'5'11'4721,"3"12"-472,2 42-2865,-17-38-80,2 6-311,5-7-121,17 2-336,7-4-128,18-11-216,7-8-40,11-13-8,5-2-168,-10-5-304,-14 2-248,-18 0-544,-5-1-193,-10 1-423,3-2-521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 10178,'-39'-59'4921,"62"59"-904,6-2-2161,12 2-399,0-1-305,1 1-672,-3 0-160,-10-7-328,-1 4-504,-9-2-1376,-7 2-697</inkml:trace>
  <inkml:trace contextRef="#ctx0" brushRef="#br0" timeOffset="1">13 175 13219,'-13'40'4697,"57"-38"-3889,2 0-1408,-12-2-464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1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14011,'2'3'5465,"6"-1"-3905,8 3-303,15-5-257,10-2-120,11-3-120,0-3-168,1 3-335,-5-1-89,-14 6-1017,-7 5-655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249 236 13915,'43'-84'4894,"-41"74"-1571,-8 14-2441,-9 11-580,-25 43 417,26-36-690,0-1-1,-2-1 0,-1 0 0,-18 18 0,31-36-29,1 1-1,0-1 1,-1 1 0,0-1 0,1 0-1,-1-1 1,0 1 0,0-1 0,0 1 0,0-1-1,0 0 1,0 0 0,-1-1 0,1 0-1,0 1 1,0-1 0,0-1 0,-1 1-1,1 0 1,0-1 0,-6-2 0,7 2 1,1 0 1,-1 0-1,1 0 1,-1 0-1,1-1 1,0 1-1,0-1 1,0 0-1,0 1 1,0-1-1,0 0 1,0 0-1,0 0 0,1-1 1,-1 1-1,1 0 1,0-1-1,-1 1 1,1-1-1,0 1 1,1-1-1,-1 1 1,0-1-1,1 0 1,-1 1-1,1-1 1,0 0-1,0 1 1,0-1-1,0 0 1,0 1-1,1-1 1,1-4-1,-1 2-30,1 0 0,0 0-1,1 0 1,-1 0 0,1 1-1,0-1 1,0 1 0,1 0-1,-1 0 1,1 0 0,7-7-1,51-35-729,-61 45 744,8-5-81,-1 0-1,-1 0 1,1-1-1,-1 0 1,0-1 0,-1 1-1,9-14 1,-12 16 115,0-1 0,0 1 1,-1 0-1,0-1 0,1 1 0,-2-1 1,1 0-1,-1 0 0,0 0 0,0 0 1,-1 0-1,1 0 0,-1 1 0,-2-9 0,3 13 6,-1 1-1,0-1 1,0 1-1,0 0 1,0-1-1,0 1 0,0-1 1,0 1-1,0 0 1,0-1-1,0 1 0,0-1 1,-1 1-1,1 0 1,0-1-1,0 1 0,0-1 1,0 1-1,-1 0 1,1-1-1,0 1 1,0 0-1,-1-1 0,1 1 1,0 0-1,0 0 1,-1-1-1,1 1 0,0 0 1,-1 0-1,1-1 1,-1 1-1,1 0 0,0 0 1,-1 0-1,1 0 1,0 0-1,-1-1 1,1 1-1,-1 0 0,1 0 1,-1 0-1,1 0 1,0 0-1,-1 0 0,1 0 1,-1 1-1,1-1 1,0 0-1,-1 0 0,1 0 1,-1 0-1,1 0 1,0 1-1,-1-1 1,1 0-1,0 0 0,-1 1 1,1-1-1,0 0 1,-1 0-1,1 1 0,0-1 1,0 0-1,-1 1 1,1-1-1,0 0 0,0 1 1,-2 2 112,0-1 0,0 1-1,0-1 1,1 1 0,-1-1 0,1 1 0,0 0 0,0 0 0,-1 3-1,0 7-5,1-1-1,0 0 0,1 0 0,0 1 1,1-1-1,0 0 0,1 0 0,1 0 1,0 0-1,0 0 0,1 0 0,1-1 1,9 19-1,-7-19-264,1 1 0,1-1 0,-1 0 0,2 0 0,-1-1 0,1-1 1,1 0-1,0 0 0,0-1 0,1 0 0,23 11 0,-29-16-317,13 10-2817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90 100 13171,'-39'-99'5425,"34"121"-3089,0 12-703,-10 22-441,-3 2-216,15-2-296,-2-13-159,22-13-281,7-8-48,12-12-176,9-2-8,2-9-192,4-3-200,-12-9-817,-2-4-567,-16-5-1489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11 217 9674,'-9'52'3779,"8"-48"-2396,0-6-35,3-29 821,1 6-1441,0 1 0,1 0-1,9-26 1,-11 42-639,1 0 0,0 0 0,0 0 0,1 1 0,0-1 0,1 1 1,-1 0-1,1 1 0,1-1 0,-1 1 0,1 0 0,13-10 0,-16 14-96,-1 0-1,0 1 1,1-1-1,-1 1 1,1 0-1,-1 0 1,1 0 0,0 0-1,0 0 1,-1 0-1,1 1 1,0-1-1,0 1 1,0 0-1,0 0 1,-1 0-1,1 0 1,0 1 0,0-1-1,0 1 1,2 1-1,-3-1 11,0 0 0,0 0 0,0 0 0,-1 0 0,1 1-1,0-1 1,-1 1 0,1-1 0,-1 1 0,0 0 0,0 0-1,1-1 1,-1 1 0,0 0 0,-1 0 0,1 0 0,0 0 0,0 0-1,-1 0 1,1 1 0,-1-1 0,0 0 0,0 0 0,0 0 0,0 0-1,0 0 1,0 4 0,-1 0 21,-1 0-1,1 0 0,-1 0 1,0-1-1,0 1 1,0 0-1,-1-1 0,0 1 1,0-1-1,-1 0 1,1 0-1,-1 0 1,-5 5-1,-12 17 1433,23-23-1332,0-1 0,1 1-1,0 0 1,-1-1 0,1 1-1,7 5 1,-3-3-153,0 0-1,1-1 1,-1 0 0,1 0 0,0 0-1,1-1 1,-1 0 0,1-1 0,-1 0-1,1 0 1,0-1 0,0 0 0,0-1-1,1 0 1,17 0 0,-7-3-1183,-5-11-867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12355,'16'0'4889,"25"0"-2929,13 0-904,-1-3-432,3-2-151,-9 2-761,-13 1-705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8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16396,'7'-5'5705,"9"-2"-5009,18-1-288,18-2-192,8 4 24,15 3-1224,-12-1-1313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2 121 12723,'-1'89'4789,"3"-82"-1323,1-14-2159,4-17-743,-6 22-257,4-14 121,1 0 1,0 0 0,1 0 0,1 1 0,1 0 0,13-18 0,-21 32-411,-1 0 0,1 0-1,-1 1 1,1-1 0,0 0 0,-1 0 0,1 1 0,0-1 0,-1 0 0,1 1 0,0-1 0,0 1 0,0-1 0,0 1 0,0-1 0,0 1 0,0 0 0,-1-1 0,1 1 0,0 0 0,0 0 0,0 0 0,0-1 0,2 1 0,-1 1-3,-1-1 1,1 1 0,-1 0 0,1-1-1,-1 1 1,1 0 0,-1 0 0,0 0-1,1 0 1,-1 0 0,0 0 0,0 1-1,2 1 1,5 8 4,0 0 1,-2 1-1,8 15 0,-4-8-6,-6-12-18,26 40-44,-28-45 43,0 0-1,-1 0 1,1 0-1,0 0 1,1 0-1,-1-1 1,0 1-1,0 0 1,1-1-1,-1 0 1,1 1-1,-1-1 1,1 0-1,-1-1 0,1 1 1,4 1-1,-5-3 13,-1 1-1,1 0 0,0 0 0,-1-1 0,1 1 0,-1-1 0,1 1 1,-1-1-1,0 0 0,1 0 0,-1 0 0,0 0 0,1 0 1,-1 0-1,0 0 0,0 0 0,0 0 0,0 0 0,0 0 1,0-1-1,0 1 0,0-1 0,0 1 0,-1 0 0,1-1 1,-1 1-1,1-1 0,-1 1 0,1-1 0,-1 0 0,0 1 0,0-1 1,0 1-1,0-3 0,1-8 117,0-1 0,-1 1 0,-2-14-1,2 24-94,-6-36 273,4 31-250,1-1 0,0 1-1,0-1 1,0 0 0,2-13 0,-1 20-83,0 0 0,0 0-1,0 1 1,1-1 0,-1 0 0,0 0 0,0 1 0,1-1 0,-1 0 0,1 1 0,-1-1 0,0 0 0,1 1-1,-1-1 1,1 1 0,0-1 0,-1 1 0,1-1 0,-1 1 0,1-1 0,0 1 0,-1-1 0,1 1 0,0 0-1,-1 0 1,1-1 0,0 1 0,0 0 0,-1 0 0,1 0 0,1 0 0,27 2-1831,-27-1 1720,38 7-2512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168 283 14659,'39'38'4748,"-37"-43"-2757,-6-12-1137,-7-20-300,10 35-474,-13-52 435,9 33-1078,0 0-1,-2 0 0,0 0 1,-2 1-1,-10-19 0,16 34 402,0 1-1,0-1 0,-1 1 0,1 0 0,-1 0 0,0 0 1,0 1-1,0-1 0,0 1 0,-1 0 0,1 0 1,-1 1-1,0-1 0,0 1 0,0 0 0,0 0 0,0 1 1,0 0-1,0-1 0,-1 2 0,1-1 0,0 1 0,-1-1 1,1 2-1,-9 0 0,14 1 609,8 2-86,13 3 333,16 0 54,-1-2-1,1-1 1,58-3 0,-50-1-949,-1 2 0,47 7 1,-90-9 47,0 0-1,0 0 1,1 1 0,-1-1 0,0 0 0,0 0-1,0 1 1,0-1 0,0 1 0,1-1-1,-1 1 1,0-1 0,0 1 0,0 0 0,0-1-1,1 3 1,-4 17-11,-3 6 635,3-13-362,-2 6 63,2-1-1,0 0 0,1 1 0,2 30 0,-1-44-150,1 0 0,0 0 0,0-1 0,0 1 0,1 0 0,-1-1 0,1 1-1,0-1 1,0 0 0,1 1 0,-1-1 0,1 0 0,0 0 0,0-1 0,0 1 0,1-1 0,-1 1-1,1-1 1,0 0 0,0 0 0,0-1 0,0 1 0,0-1 0,8 3 0,-1-2-9,0-1 1,0 0 0,0 0-1,0-2 1,0 1 0,0-1 0,0-1-1,0 0 1,0 0 0,0-1-1,0-1 1,-1 0 0,15-5-1,-18 5-328,0-1-1,0 1 0,-1-1 0,1 0 0,-1 0 0,0-1 0,7-6 1,0-4-2628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13131,'11'-3'5169,"10"-1"-3569,15 3-792,1-1-47,9 4-401,-1-1-256,-3 9-1241,-6 0-855</inkml:trace>
  <inkml:trace contextRef="#ctx0" brushRef="#br0" timeOffset="1">82 198 12011,'10'-1'4136,"9"-4"-3783,12-5-618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 12571,'-52'-9'5049,"54"13"-3033,1-1-375,5 3 2055,2-4-2936,18 0-367,41 3-113,-46-7-232,-3-3-40,-6 5-32,-4 0-184,-2 0-793,-3-2-575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2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33 322 11194,'-15'-4'10148,"6"-7"-7816,1-26-2520,8 21 268,-1 0 0,2 0-1,0 0 1,1 0-1,1 0 1,1 1 0,0-1-1,0 1 1,2 0-1,0 0 1,1 0 0,16-25-1,-20 36-50,0 0 0,0 1-1,0-1 1,0 1-1,1 0 1,-1 0 0,1 0-1,0 0 1,0 1 0,0 0-1,0-1 1,6 0 0,-9 2-21,0 1-1,0 0 1,0-1 0,0 1 0,0 0 0,0 0 0,0 0 0,0 0 0,0 0 0,0 0 0,0 0 0,0 0 0,1 0-1,-1 1 1,0-1 0,0 0 0,0 1 0,0-1 0,0 1 0,0-1 0,1 2 0,-1-1-4,0 1 0,0-1 0,0 1 0,0-1 0,0 1-1,-1-1 1,1 1 0,0 0 0,-1 0 0,0-1 0,1 1 0,-1 0 0,0 0 0,0-1 0,0 1 0,0 0 0,0 0 0,-1 2 0,0 3 12,0 1 1,-1-1-1,-1 1 1,1-1 0,-1 0-1,0 0 1,-1 0-1,0 0 1,0 0-1,0-1 1,-1 0-1,-5 6 1,3-4 267,0-1-1,0 1 1,-1-2-1,1 1 1,-2-1-1,1-1 1,-1 1-1,-16 7 1,24-13-267,1 0 0,0 1 0,0-1 0,-1 0 0,1 1 0,0-1-1,0 1 1,0-1 0,-1 0 0,1 1 0,0-1 0,0 0 0,0 1 0,0-1 0,0 1 0,0-1 0,0 0 0,0 1 0,0-1-1,0 1 1,0-1 0,0 1 0,0-1 0,0 0 0,1 1 0,-1-1 0,0 0 0,0 1 0,0-1 0,1 0 0,-1 1 0,0-1-1,0 0 1,1 1 0,-1-1 0,0 0 0,0 1 0,1-1 0,-1 0 0,0 0 0,1 1 0,10 9-13,-1 0 0,2-1 0,-1 0 0,1-1 0,0-1 0,1 1 0,0-2 0,0 0 0,18 6 0,2-2-259,1-1 1,59 8 0,-83-15-223,1 0 0,0-1 0,0-1 0,0 1 0,0-2 0,0 1 0,0-2 0,0 1 0,10-4 0,5-6-2303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10722,'1'0'253,"0"0"-1,-1 1 0,1-1 1,0 0-1,0 0 0,-1 1 1,1-1-1,0 0 1,0 1-1,-1-1 0,1 1 1,0-1-1,-1 1 0,1-1 1,-1 1-1,1 0 0,-1-1 1,1 1-1,-1 0 1,1-1-1,-1 1 0,0 0 1,1-1-1,-1 2 0,0 23 1663,-3-16-1673,0 0 0,-1-1 0,-6 14 0,-9 9 456,-43 54-1,14-22-327,49-60-203,9-3-94,22-5-91,16-2 6,-28 8 34,0 1 0,27 5 0,-29-3-5,0-2 1,0 0-1,30 0 1,-42-3-28,0 0 1,-1 0-1,1-1 0,0 0 1,7-3-1,-11 4 46,0 0-1,1-1 0,-1 1 1,1 0-1,-1 1 1,1-1-1,-1 0 0,1 1 1,-1-1-1,1 1 0,0 0 1,-1 0-1,1 0 0,0 0 1,-1 0-1,1 1 1,0-1-1,-1 1 0,1 0 1,-1 0-1,1 0 0,-1 0 1,1 0-1,-1 0 1,0 0-1,3 3 0,1 1 111,1 0-15,0 1 1,0-1-1,0 0 1,1-1-1,14 7 0,-19-10-133,1-1-1,-1 1 0,1 0 0,-1-1 0,1 0 0,-1 0 0,1 0 1,-1 0-1,1-1 0,0 1 0,-1-1 0,1 0 0,-1 0 0,0 0 1,1 0-1,-1-1 0,6-3 0,11-7-786,-1 0 0,-1-1 0,0-1 0,0-1 0,29-34 0,-33 31-1350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 13715,'21'-1'5305,"18"1"-4089,8 1-488,-1 1-143,-3 6-433,-7 3-392,-16 2-1129,-15 4-1335</inkml:trace>
  <inkml:trace contextRef="#ctx0" brushRef="#br0" timeOffset="1">1 171 12227,'0'0'4833,"13"0"-3161,8 0-960,20 0-624,12 0-144,9-1-952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41 218 9746,'-41'64'4929,"48"-71"-840,8-14-2697,4-5 9,9-16-73,6-7 8,-8 4-224,-3 1-23,-2 18-9,-11 8-136,-4 15-344,-1 6-200,0 15-328,0 8-88,6 16-520,-3 5-488,2 2-1056,1-2-753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73 249 13171,'-9'10'799,"8"-8"-511,0 0 0,-1 0-1,1-1 1,-1 1-1,1 0 1,-1 0-1,0-1 1,0 1-1,0-1 1,0 1 0,0-1-1,-2 1 1,3-2-234,1 0 0,0 0 1,-1 0-1,1-1 0,0 1 1,-1 0-1,1 0 0,0-1 1,-1 1-1,1 0 0,0 0 1,-1-1-1,1 1 0,0 0 1,0-1-1,-1 1 0,1 0 1,0-1-1,0 1 0,0-1 1,0 1-1,-1 0 0,1-1 1,0 1-1,0-1 0,0 1 1,-4-28 699,2-17-142,2 27-396,0 0-1,-2 0 1,0 1 0,-1-1 0,-1 1 0,-8-25 0,9 36 325,3 8-235,6 17-177,16 29-290,-20-46 157,0 1 1,0-1 0,-1 0 0,1 0 0,1 0-1,-1 0 1,0 0 0,0-1 0,1 1 0,-1-1 0,1 1-1,0-1 1,-1 0 0,1 0 0,0 0 0,-1 0-1,1-1 1,0 1 0,0-1 0,0 1 0,3-1 0,-1-1 6,0 0 0,0 0 0,-1 0 0,1-1 0,0 1 0,-1-1 0,0-1 0,1 1 0,-1 0 0,0-1 0,6-5 0,7-7 122,0-2 0,-2 0 1,0 0-1,15-22 0,-25 30 58,-2 5 465,-2 8 78,-1 12-347,1-1-343,1 0 0,0 0-1,2 0 1,-1 0 0,12 26-1,-14-38-255,0 1-1,1-1 1,-1 1 0,1-1-1,0 0 1,0 0-1,1 0 1,-1 0-1,0 0 1,1-1 0,0 1-1,0-1 1,-1 0-1,2 1 1,-1-1-1,0 0 1,0-1 0,0 1-1,1-1 1,-1 1-1,1-1 1,-1 0-1,1 0 1,0-1 0,-1 1-1,1-1 1,0 0-1,0 0 1,5 0-1,20-7-3246,-3-3-1077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16844,'10'1'5705,"12"3"-5305,11-1-360,6 0-144,5-3-288,5 0-1361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11 121 12915,'-11'-77'7120,"40"163"-4545,-23-62-2115,2 0 0,13 29-1,-21-52-405,0 0 0,0 0 0,1-1 0,-1 1 0,0 0 0,0-1 0,1 1 0,-1 0 0,1-1 0,-1 1 0,0 0 0,1-1 0,-1 1 0,1-1 0,0 1 0,-1-1 1,1 1-1,-1-1 0,1 1 0,0-1 0,-1 1 0,1-1 0,0 0 0,1 1 0,10-17 1978,-2-3-2202,8-10 407,2 0 1,34-37-1,-47 58-411,0 0-1,1 0 0,1 1 0,-1 0 1,1 0-1,1 1 0,-1 0 0,1 0 1,0 1-1,0 1 0,0-1 1,1 2-1,11-4 0,-21 7-120,1 1 0,-1-1-1,0 0 1,0 0 0,1 0 0,-1 1-1,0-1 1,0 0 0,0 1 0,1 0-1,-1-1 1,0 1 0,0-1 0,0 1-1,0 0 1,0 0 0,0 0 0,0 0-1,0-1 1,0 1 0,-1 0 0,2 2-1,0 0-848,9 9-3866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11098,'52'-7'4180,"-52"7"-4103,0 0 1,0-1-1,1 1 1,-1 0 0,0 0-1,0 0 1,0 0-1,1 0 1,-1 0-1,0 0 1,0 0-1,1 0 1,-1 0-1,0 0 1,0 0-1,0 0 1,1 0-1,-1 0 1,0 0-1,0 0 1,1 0-1,-1 0 1,0 0-1,0 0 1,0 1-1,1-1 1,-1 0-1,0 0 1,0 0-1,0 0 1,1 0-1,-1 1 1,0-1-1,0 0 1,0 0-1,0 0 1,0 0 0,0 1-1,1-1 1,-1 0-1,0 0 1,0 1-1,0-1 1,0 0-1,0 0 1,0 0-1,0 1 1,0-1-1,0 0 1,0 0-1,0 1 1,0-1-1,0 0 1,0 0-1,0 0 1,0 1-1,0-1 1,0 0-1,0 0 1,-1 1-1,1-1 1,0 0-1,-6 10 497,4-7-388,-4 8 262,0 1 0,0 0-1,1 0 1,1 1 0,-4 16 0,7-27-433,1 1 0,0-1 0,0 0 0,-1 0 0,1 0 1,1 1-1,-1-1 0,0 0 0,0 0 0,1 0 0,-1 0 0,1 1 1,0-1-1,0 0 0,-1 0 0,1 0 0,1 0 0,-1-1 0,0 1 0,0 0 1,1 0-1,-1-1 0,1 1 0,-1-1 0,1 1 0,0-1 0,0 1 1,-1-1-1,1 0 0,0 0 0,0 0 0,0 0 0,0 0 0,0-1 1,1 1-1,-1-1 0,0 1 0,0-1 0,4 0 0,6 2-36,0 0-1,0-1 0,1-1 1,21-2-1,-28 1-215,0 0-1,0 0 1,0 0 0,0-1-1,0 0 1,0-1-1,-1 1 1,1-1 0,-1 0-1,1 0 1,7-7 0,1-3-1408</inkml:trace>
  <inkml:trace contextRef="#ctx0" brushRef="#br0" timeOffset="1">52 0 12715,'8'4'5049,"7"-1"-3137,6 5-864,10-1-199,-3-3-217,6 6-296,0-7-120,-6 4-936,-4-4-625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11963,'21'10'4777,"5"3"-3265,9 3-960,8-3-144,-9-6-864,-2-3-176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8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36 10634,'1'-1'366,"-1"0"-1,1 0 0,-1 0 1,1 0-1,-1 0 0,0 0 1,0 0-1,1 0 0,-1 0 1,0 0-1,0-1 1,0 1-1,0 0 0,0 0 1,0 0-1,-1 0 0,1 0 1,0 0-1,-1-2 0,0 2-219,1 1-1,-1-1 0,0 0 0,1 1 1,-1 0-1,0-1 0,1 1 0,-1-1 0,0 1 1,1 0-1,-1 0 0,0-1 0,0 1 1,1 0-1,-1 0 0,0 0 0,0 0 1,0 0-1,1 0 0,-1 0 0,-1 0 1,-4 1 140,0 0 0,0 0 0,0 1 0,1 0 0,-1 0 0,-7 4 1,-18 12-6,2 2 0,0 0 0,1 2 0,-44 45 0,55-50-266,12-13-46,0 0 0,1 0 0,0 0 0,0 0 0,0 1 0,1-1 0,-1 1 0,1 0 0,0 0 0,0 0 0,1 1 0,0-1 0,0 1 0,-2 7-1,4-12-2,0 1-1,0-1 1,0 1-1,0-1 1,1 1-1,-1-1 0,0 1 1,1-1-1,-1 1 1,1-1-1,0 1 0,-1-1 1,1 0-1,0 1 1,0-1-1,0 0 0,0 0 1,0 1-1,0-1 1,0 0-1,1 0 0,-1 0 1,0-1-1,0 1 1,1 0-1,-1 0 0,1-1 1,-1 1-1,1 0 1,-1-1-1,3 1 0,6 1-210,-1 0-1,1 0 0,18 0 1,35-2-864,0-3-1,0-3 1,105-23 0,83-9 1435,-249 37-241,0 1-1,0 0 0,1 0 0,-1 0 1,0 0-1,0 0 0,0 0 0,0 1 0,0-1 1,0 1-1,0-1 0,0 1 0,0 0 1,0 0-1,4 2 0,-6-3-32,0 1 0,0-1 0,1 1 0,-1-1 0,0 0 0,0 1 0,1-1 0,-1 1 0,0-1 0,0 0 0,0 1 0,0-1 0,0 1 0,0-1 0,0 1 0,0-1 0,0 1 0,0-1 0,0 0 0,0 1 0,0-1 0,0 1 0,0-1 0,0 1 0,-1-1 0,1 1 0,-16 16 1053,5-9-679,0-1 0,-1 0-1,1-1 1,-1-1-1,-1 0 1,-14 4 0,20-6-254,-1-1 0,0-1 0,1 1 0,-1-1 0,0 0 0,1-1 1,-1 0-1,0 0 0,0-1 0,1 0 0,-15-4 0,18 4-139,1 0-1,0-1 0,1 0 1,-1 1-1,0-1 0,0 0 1,1-1-1,-1 1 0,1 0 0,0-1 1,-1 1-1,1-1 0,1 0 1,-1 1-1,0-1 0,1 0 1,-1 0-1,1 0 0,0-1 1,0 1-1,0 0 0,0 0 0,1-1 1,-1 1-1,1 0 0,0-1 1,0 1-1,0 0 0,0-1 1,2-5-1,-1-1-111,1 1-1,1 0 1,-1 0 0,1 0-1,1 0 1,0 0-1,0 1 1,1 0 0,10-15-1,-11 18-81,0 1 0,1-1-1,-1 1 1,1-1-1,0 1 1,1 1 0,-1-1-1,1 1 1,-1 0-1,1 0 1,0 1 0,0-1-1,0 1 1,1 1-1,-1-1 1,0 1 0,1 0-1,-1 1 1,0-1-1,1 1 1,-1 0 0,1 1-1,-1 0 1,1 0-1,-1 0 1,0 1 0,0 0-1,0 0 1,0 0-1,0 1 1,0 0-1,0 0 1,-1 1 0,7 4-1,8 8-900,0 1 1,-1 0-1,-1 2 0,0 0 0,15 29 6228,-33-48-5059,0 0 0,0 0 1,0 0-1,0 0 0,0 0 1,-1 0-1,-6-8 5540,6 0-5557,0 0-1,0 0 1,1 0 0,-1 0 0,2 0-1,0-10 1,1-4 11,-1 15-69,3-34 160,-4 39-178,1 1 0,-1-1 1,1 0-1,0 1 0,-1-1 0,1 0 0,0 1 1,0-1-1,0 1 0,0-1 0,0 1 1,1 0-1,-1-1 0,0 1 0,1 0 1,2-2-1,-3 3-11,-1 0 1,1 0-1,0-1 1,0 1-1,-1 0 1,1 0 0,0 0-1,0 0 1,-1 1-1,1-1 1,0 0-1,0 0 1,-1 0-1,1 1 1,0-1-1,0 0 1,-1 1-1,1-1 1,0 0-1,-1 1 1,1-1 0,-1 1-1,1-1 1,-1 1-1,1-1 1,-1 1-1,1-1 1,-1 1-1,1 0 1,-1-1-1,1 2 1,15 25 7,-15-24-7,11 24 7,-6-12-43,0 0 0,1-1 0,18 27 0,-23-38 26,-1-1 1,0 0-1,1-1 0,-1 1 0,1 0 1,0 0-1,0-1 0,0 1 0,0-1 1,0 1-1,0-1 0,0 0 0,0 0 1,0 0-1,1 0 0,-1 0 0,0 0 0,1-1 1,-1 1-1,0-1 0,1 0 0,-1 1 1,1-1-1,-1 0 0,1-1 0,-1 1 1,0 0-1,1-1 0,-1 1 0,0-1 1,1 0-1,3-1 0,-4 0 27,0 1-1,0-1 1,0 0-1,-1 0 1,1 0-1,-1 0 1,1 0-1,-1 0 1,1 0-1,-1 0 1,0-1-1,0 1 1,0 0-1,-1-1 1,1 1-1,0-1 1,-1 1-1,1-5 1,2-53 414,-4 50-374,1-4-14,2-52 258,-2 64-328,0-1 0,1 1 0,-1-1 1,1 1-1,-1-1 0,1 1 0,0-1 0,-1 1 1,1 0-1,1-1 0,-1 1 0,0 0 0,0 0 1,1 0-1,-1 0 0,1 0 0,0 0 0,-1 0 1,1 1-1,3-3 0,-3 4-114,0-1 0,1 1-1,-1 0 1,0 0 0,0-1 0,1 1 0,-1 1-1,0-1 1,1 0 0,-1 1 0,0-1 0,0 1-1,1-1 1,-1 1 0,0 0 0,0 0 0,3 2 0,-1-1-255,30 13-2239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157 279 14075,'1'2'280,"0"-1"0,1 1-1,-1-1 1,1 0 0,-1 1 0,1-1-1,0 0 1,-1 0 0,1 0 0,0 0-1,0-1 1,-1 1 0,1 0 0,0-1-1,0 1 1,0-1 0,3 1 0,-4-4-128,0 1 0,-1 0 0,1-1 0,-1 1 0,1-1 0,-1 1 0,0-1 1,0 1-1,0 0 0,0-1 0,-1 1 0,1-1 0,0 1 0,-1-1 0,0 1 1,-1-3-1,0-9 133,-2-10-148,-1 1 1,-1 0-1,0 1 1,-13-28 0,15 43-230,1 1 0,-1 0 0,0 0-1,0 0 1,0 1 0,-1-1 0,0 1 0,0 0 0,0 1 0,-1-1 0,0 1 0,1 0 0,-2 0 0,1 1 0,0 0 0,-1 0 0,1 0 0,-13-3-1,-6 3 68,15 2 241,25 0 26,52 1 241,110 2 1336,-147 0-2438,0 1 0,-1 2 0,54 15 0,-56-9-2380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306 217 9858,'0'3'716,"0"-1"-1,0 1 1,0 0 0,-1-1-1,1 1 1,-1-1 0,0 1-1,0-1 1,0 1 0,0-1-1,0 0 1,0 0-1,-1 1 1,-3 3 0,3-3-243,-1-1 1,0 1 0,0-1-1,0 1 1,-1-1-1,1 0 1,-1 0 0,1-1-1,-6 3 1,3-2-111,-1 0 0,0-1 0,0 1 0,0-1-1,0 0 1,-1-1 0,1 0 0,0 0 0,0-1 0,-14-2 0,12 0-230,-1-1-1,1 0 1,-1 0-1,1-1 1,1 0 0,-1 0-1,1-1 1,0 0 0,0-1-1,0 1 1,1-2 0,0 1-1,1-1 1,0 0-1,0 0 1,0-1 0,1 0-1,0 0 1,1 0 0,0 0-1,-4-17 1,7 24-142,1 0 1,0 0-1,-1 0 1,1 0 0,0 0-1,0 0 1,0 1-1,0-1 1,0 0-1,1 0 1,-1 0-1,1 0 1,-1 0-1,1 1 1,-1-1-1,1 0 1,0 0-1,0 1 1,0-1-1,0 1 1,0-1 0,2-1-1,0 1-38,-1 1-1,0 0 1,0 0 0,0 0-1,1 0 1,-1 0 0,0 0-1,1 1 1,-1-1 0,1 1-1,-1 0 1,1-1 0,-1 1-1,0 0 1,4 1 0,4 0-208,1 1 1,-1 0 0,0 1 0,0 0 0,0 1-1,0 0 1,11 6 0,11 11-939,-1 1-1,-2 2 1,42 41 0,-34-30 285,47 35 1,-71-61 2648,-32-33 1588,16 16-3169,-1-1 0,2 0-1,-1 1 1,1-1 0,0 0-1,1 0 1,0 0 0,0-1-1,1 1 1,0 0 0,1 0-1,0 0 1,1 0 0,-1 0-1,2 0 1,-1 0-1,1 1 1,5-10 0,-4 8-146,1 0 1,1 0 0,0 0-1,0 1 1,1-1-1,0 1 1,1 1 0,0 0-1,0 0 1,1 0-1,0 1 1,0 1 0,20-12-1,-24 16-26,1 0 0,-1 0 0,1 1 1,0 0-1,0 0 0,0 0 0,0 0 0,0 1 0,10 1 0,-14-1-2,-1 0 1,0 0-1,1 0 0,-1 0 1,0 1-1,1-1 0,-1 0 0,0 1 1,1-1-1,-1 1 0,0-1 1,0 1-1,1-1 0,-1 1 1,0 0-1,0 0 0,0 0 1,0 0-1,0 0 0,0 0 0,0 0 1,-1 0-1,1 0 0,0 0 1,0 0-1,-1 0 0,1 1 1,-1-1-1,1 0 0,-1 0 1,1 1-1,-1-1 0,0 0 0,0 1 1,0-1-1,0 0 0,0 1 1,0-1-1,0 1 0,0-1 1,0 0-1,0 1 0,-1-1 1,1 0-1,-1 0 0,0 3 0,-1 0-8,-1 0 0,1 0 0,-1 0 0,1 0 0,-1 0 0,0 0 0,-1-1-1,1 1 1,-1-1 0,0 0 0,1 0 0,-1-1 0,0 1 0,-1-1 0,-8 4 0,-4 1 94,0 0 0,-32 6 0,49-13-70,-1 0 1,1 0-1,0 0 0,0 0 1,0 0-1,0 0 0,0 0 1,0 0-1,0 0 0,-1 0 1,1 0-1,0 0 0,0 0 1,0 0-1,0 0 0,0 1 0,0-1 1,0 0-1,-1 0 0,1 0 1,0 0-1,0 0 0,0 0 1,0 0-1,0 0 0,0 0 1,0 0-1,0 0 0,0 0 1,0 1-1,0-1 0,0 0 0,0 0 1,-1 0-1,1 0 0,0 0 1,0 0-1,0 0 0,0 1 1,0-1-1,0 0 0,0 0 1,0 0-1,0 0 0,0 0 1,0 0-1,0 0 0,0 1 1,0-1-1,1 0 0,-1 0 0,0 0 1,0 0-1,0 0 0,0 0 1,0 0-1,0 0 0,0 1 1,0-1-1,0 0 0,0 0 1,0 0-1,11 7 23,15 3-155,1-5-949,0-1-1,0-1 0,0-2 1,46-3-1,-62 1 623,57-2-2517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4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12 261 13459,'-9'30'3282,"6"-22"-1308,6-19 1441,7-23-2185,2 0-1,1 0 1,28-49-1,-40 82-1205,0-1 0,0 0 0,0 0 0,0 1-1,0-1 1,0 1 0,0-1 0,0 1 0,1-1 0,-1 1-1,0 0 1,1-1 0,-1 1 0,1 0 0,0 0-1,-1 0 1,1 0 0,0 1 0,0-1 0,-1 0-1,1 1 1,2-1 0,-1 1-16,-1 1-1,0-1 1,0 1-1,0-1 0,0 1 1,0 0-1,0 0 1,0 0-1,0 0 1,0 0-1,0 1 1,0-1-1,-1 1 1,1-1-1,-1 1 1,1-1-1,-1 1 1,1 0-1,0 2 1,30 49 17,-24-39 6,0 1 0,14 17 0,-19-29-24,0 1 1,0-1 0,0 0 0,0 0-1,1 0 1,0 0 0,-1-1 0,1 1 0,0-1-1,0 0 1,1 0 0,7 2 0,-10-3-7,1-1 0,-1 1 0,0-1 0,0 0 0,1 1 0,-1-1 0,0-1 0,0 1 0,1 0 0,-1 0 0,0-1 0,0 1 0,1-1 1,-1 0-1,0 0 0,0 0 0,0 0 0,0 0 0,0 0 0,3-3 0,-2 1 3,1-1 0,-1 1 0,0-1 1,0 0-1,0 0 0,-1 0 0,0 0 0,1-1 0,1-5 1,1-7 63,0 0 0,-1 0 0,0 0 0,0-20 0,-3 6 114,-1 24-184,0 1-1,0-1 0,1 0 0,0 1 0,0-1 0,2-7 0,-2 14-49,-1 0-1,0-1 0,0 1 0,1 0 0,-1-1 0,0 1 1,1 0-1,-1-1 0,0 1 0,1 0 0,-1-1 1,0 1-1,1 0 0,-1 0 0,1 0 0,-1-1 0,0 1 1,1 0-1,-1 0 0,1 0 0,-1 0 0,1 0 0,-1 0 1,1 0-1,-1 0 0,1 0 0,-1 0 0,0 0 0,1 0 1,-1 0-1,1 0 0,-1 0 0,1 1 0,-1-1 0,0 0 1,1 0-1,-1 0 0,1 1 0,-1-1 0,1 1 1,17 11-2103,-16-10 1848,23 19-3289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13915,'1'-10'2217,"1"1"0,1-1 0,7-17 0,19-28 552,41-38-1034,-57 76-1245,1 1 1,0 1-1,2 1 0,20-17 0,-35 31-468,-1-1-1,1 1 0,-1-1 1,0 1-1,1 0 0,-1 0 1,1-1-1,-1 1 0,0 0 0,1 0 1,-1-1-1,1 1 0,-1 0 1,1 0-1,-1 0 0,1 0 1,-1 0-1,1 0 0,-1 0 1,1 0-1,-1 0 0,1 0 1,-1 0-1,1 0 0,-1 0 0,1 0 1,-1 0-1,1 0 0,-1 1 1,1-1-1,-1 0 0,1 1 1,4 17 264,-9 33-386,3-44 43,0 3-129,-9 98-2877,10-93 964,0 1 0,5 25 1,-1-21-3349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11554,'-2'2'5186,"6"6"-2058,10 2-2104,20 3-831,12-2-65,19 5-713,3-3-639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39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21 176 13035,'-21'73'6041,"26"-93"-2216,2-9-1777,1-13-967,-2-5-377,2 3-704,0 7-504,-3 19-1313,0 6-807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81 6297,'196'8'10775,"-170"-3"-9314,-26-5-1385,1 0 0,-1 1-1,1-1 1,-1 0 0,1 1 0,-1-1 0,1 1 0,-1-1 0,1 1-1,-1-1 1,0 1 0,1-1 0,-1 1 0,0-1 0,1 1 0,-1-1-1,0 1 1,0 0 0,0-1 0,1 1 0,-1 0 0,0-1-1,0 2 1,-1 0 83,1 1 0,-1-1 0,0 1 0,0-1 0,0 0 0,0 1 0,0-1 0,-1 0 0,1 0 0,-1 0 0,1 0 0,-1 0 0,0 0 0,0 0 0,-3 2 0,-4 3 79,0 0 0,0-1 0,-1-1-1,0 1 1,0-2 0,0 1 0,0-1 0,-1-1 0,0 0 0,-15 2 0,20-3-126,0-1 0,0 0 0,0-1 0,-1 1 0,1-1 0,0-1 0,0 1 0,-1-1 0,1 0 0,0-1 0,0 1 0,0-1 0,0 0 0,0-1 0,1 1 0,-1-1 0,1 0 0,-1-1 0,-7-6 0,10 7-86,0 0 0,1-1 0,0 1 0,0 0 0,0-1 0,0 0 0,1 1 0,-1-1 0,1 0 0,0 0 0,0 0 0,0 0 0,1 0 0,-1 0 1,1 0-1,0 0 0,0 0 0,0 0 0,1 0 0,-1 0 0,1 0 0,0 0 0,0 0 0,1 1 0,-1-1 0,1 0 0,3-5 0,-3 5-94,0 1 0,0-1 0,1 0-1,-1 1 1,1-1 0,0 1 0,0 0 0,0 0 0,1 0-1,-1 0 1,1 1 0,-1-1 0,1 1 0,0 0 0,0 0 0,0 0-1,0 1 1,0-1 0,0 1 0,1 0 0,-1 0 0,0 0-1,1 1 1,7 0 0,-5 1-297,-1 0 0,1 0 0,0 1 0,-1 0 0,0 1 1,1-1-1,-1 1 0,0 1 0,0-1 0,8 7 0,19 20-3156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27 255 12707,'-17'25'2738,"8"-12"-234,15-28 2,6-17-1090,-1 0-1,-2-1 1,7-41-1,-7 32-374,-2-22 835,4 79-1500,-3 3-350,3 5-229,24 40 0,-31-58 165,-1 0-1,1 0 1,0 0 0,0-1 0,0 1 0,1-1 0,-1 0-1,1 0 1,0-1 0,0 0 0,1 0 0,-1 0 0,8 3-1,-11-5 36,-1-1 0,1 1 0,-1-1 0,1 0 0,-1 0 0,1 1 0,-1-1 0,1 0 0,0 0 0,-1 0 0,1-1-1,-1 1 1,1 0 0,-1-1 0,1 1 0,-1-1 0,1 1 0,-1-1 0,0 1 0,1-1 0,-1 0 0,0 0-1,1 0 1,-1 0 0,0 0 0,0 0 0,0 0 0,0 0 0,0 0 0,1-3 0,2-3-13,0 0 1,-1 0 0,-1-1-1,1 1 1,1-10-1,9-21-474,-12 36 376,1-1-1,0 1 1,-1-1 0,1 1 0,0 0 0,0 0 0,1 0 0,-1 0 0,0 0 0,1 1 0,-1-1 0,1 0-1,-1 1 1,1 0 0,0 0 0,-1 0 0,1 0 0,0 0 0,0 0 0,0 1 0,0 0 0,0-1 0,0 1 0,0 0-1,0 0 1,3 1 0,8 1-241,0 1-1,0 0 1,0 1 0,16 7-1,-7-3 65,93 28-3130,-94-26 1858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1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194 112 11298,'88'8'4297,"-75"-3"-2439,-13 0-697,-14 4 407,13-8-1318,-8 3 295,0 0 1,-1-1-1,0 0 0,1-1 0,-1 0 0,0 0 0,0-1 0,0-1 0,0 1 0,0-2 0,0 1 0,0-1 0,-10-3 0,12 3-391,0-1-1,1-1 0,-1 1 0,1-1 0,-1 0 0,1-1 0,0 0 1,1 0-1,-1 0 0,1-1 0,0 0 0,0 0 0,0 0 0,1-1 1,-1 0-1,1 0 0,-5-9 0,9 14-132,0-1-1,0 0 1,0 0-1,0 1 1,0-1 0,0 0-1,1 0 1,-1 0 0,1 0-1,-1 0 1,1 0-1,0 0 1,-1 0 0,1 0-1,0 0 1,0 0 0,1 0-1,-1 0 1,0 0-1,1 0 1,-1 0 0,1 0-1,0 0 1,-1 0 0,3-3-1,-1 3-20,0 0-1,0 0 0,1 1 1,-1-1-1,0 1 0,1-1 1,-1 1-1,1 0 0,-1 0 1,1 0-1,0 0 1,-1 1-1,1-1 0,0 1 1,0-1-1,0 1 0,-1 0 1,7 0-1,3 1-213,0 1 0,1 0 0,-1 0 0,0 1 0,0 1-1,0 0 1,-1 0 0,1 1 0,-1 1 0,0 0 0,-1 1 0,19 13 0,-8 2-2421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1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14243,'0'0'6323,"-3"6"-4691,-4 12-874,0-1-1,-1 1 1,-1-1-1,0-1 1,-1 0-1,-25 30 1,-86 79-444,67-73-35,63-58-345,1-1 0,0 1 0,0 1-1,0 0 1,1 0 0,0 1 0,0 0 0,0 1 0,0 0 0,14-1 0,5-1-747,1 1 1,0 2 0,33 1-1,-16 4-1601,-9 0-661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2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14371,'3'2'9082,"-6"12"-7386,-2 12-351,-8 12-729,-3 6-312,1 4-1224,2-8-761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44 226 14795,'-42'38'6161,"40"-54"-3440,2-7-368,4-16-473,2-3-392,2-2-720,4 3-311,2 12-930,3 4-599,9 20-1512,3 5-873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18 308 14067,'-17'37'6479,"17"-40"-5088,9-19 222,4-14-521,-10 24-869,2-1 0,0 1 0,1 1 0,10-19 1,-15 29-219,-1 0 1,1 1 0,-1-1-1,1 0 1,0 0 0,-1 1 0,1-1-1,0 0 1,-1 1 0,1-1-1,0 1 1,0-1 0,0 1 0,0-1-1,-1 1 1,1 0 0,0-1-1,0 1 1,0 0 0,0 0 0,0 0-1,0 0 1,0 0 0,0 0 0,0 0-1,0 0 1,0 0 0,0 0-1,0 0 1,-1 0 0,1 1 0,0-1-1,0 0 1,0 1 0,0-1-1,0 1 1,0-1 0,-1 1 0,1-1-1,0 1 1,0-1 0,-1 1-1,1 0 1,-1-1 0,1 1 0,0 1-1,6 6 52,0 0-1,-1 1 1,8 15-1,-5-10-12,-6-8-43,1-1-1,-1-1 1,1 1-1,0 0 1,7 5-1,-10-10 2,-1 1-1,1-1 1,-1 1-1,1-1 1,0 1-1,-1-1 1,1 0-1,0 0 1,0 1-1,-1-1 1,1 0 0,0 0-1,0 0 1,-1 0-1,1 0 1,0 0-1,0 0 1,-1 0-1,1 0 1,0 0-1,1 0 1,-1-1 11,0 0 0,-1 1 0,1-1 1,0 0-1,0 0 0,0 0 0,0 0 0,-1 0 0,1 0 1,0 0-1,-1 0 0,1 0 0,-1 0 0,1 0 0,-1 0 1,1 0-1,-1-1 0,0 0 0,3-16 285,0 1 0,-2 0 0,0-1 0,-1 1 1,-3-21-1,1-1-124,2 37-232,0 1-1,0 0 1,0 0-1,0-1 1,0 1-1,0 0 1,0 0-1,0-1 1,1 1-1,-1 0 1,0 0-1,1 0 1,-1 0-1,1-1 1,-1 1-1,1 0 1,0 0-1,1-2 1,-1 3-100,1-1 0,-1 1 0,0-1 0,1 1 1,-1-1-1,0 1 0,1 0 0,-1 0 0,1 0 0,-1 0 1,0 0-1,1 0 0,-1 0 0,1 0 0,-1 0 0,0 1 1,1-1-1,1 1 0,32 11-1913</inkml:trace>
  <inkml:trace contextRef="#ctx0" brushRef="#br0" timeOffset="1">520 241 13667,'73'39'5209,"-71"-49"-3593,3-8-743,-4-3-97,-1-10-96,0-6-240,-3-5-952,3-1-448,-7 3-921,-4 2-375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3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12435,'65'30'5537,"5"-9"-3556,72 3-708,-136-23-1088,35 5 41,45-1 0,-68-5-377,-1-1 0,0 0 1,0-1-1,1-1 1,21-7-1,-44 30 364,0 1 0,-3 38 0,7-56-189,1 1 0,0 0 0,0-1 0,0 1 0,1 0 0,-1-1 0,1 1 0,0-1 0,0 1 1,0-1-1,1 1 0,-1-1 0,1 0 0,0 1 0,0-1 0,0 0 0,0 0 0,0 0 0,0-1 0,1 1 0,0 0 0,-1-1 0,1 0 0,0 0 0,0 0 0,1 0 0,-1 0 1,0 0-1,0-1 0,1 0 0,-1 1 0,8 0 0,1 1 65,1-1 0,0 0 0,0-1 0,0-1 1,0 0-1,0-1 0,18-3 0,-13 1-138,-1-1 0,34-12 1,-43 13-371,-1-1 0,1 1 1,-1-1-1,0-1 0,0 1 1,-1-1-1,1 0 0,9-11 1,2-8-1569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3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 15467,'11'0'5762,"23"-2"-4466,8 2-240,12-2-232,3 4-328,-5 3-584,-3-2-544,-18 4-1512</inkml:trace>
  <inkml:trace contextRef="#ctx0" brushRef="#br0" timeOffset="1">0 168 15859,'15'0'5690,"21"-2"-4570,6 2-872,18-1-88,-1-1-56,2 4-784,1 2-801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4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2 219 12819,'8'51'2936,"-3"-37"1356,-5-14-4208,2-23 1104,1-1 1,2 1-1,8-30 1,-10 41-1033,1 1 0,1-1 0,0 1 1,1 0-1,0 1 0,0-1 0,1 1 1,10-11-1,-11 15-123,1 0 0,0 0 0,0 0-1,0 1 1,9-5 0,-13 8-28,0 1-1,1-1 1,-1 1 0,1-1 0,-1 1-1,1 0 1,-1 0 0,1 1-1,-1-1 1,1 1 0,0 0-1,-1 0 1,1 0 0,0 0-1,4 1 1,-7-1-6,0 1 0,1-1-1,-1 1 1,0 0 0,0-1 0,1 1 0,-1 0-1,0 0 1,0 0 0,0 0 0,0 0 0,0 0-1,0 0 1,0 0 0,0 0 0,-1 0 0,1 0-1,0 0 1,-1 1 0,1-1 0,-1 0 0,1 1 0,-1-1-1,1 0 1,-1 1 0,0-1 0,0 1 0,0-1-1,0 0 1,0 1 0,0-1 0,0 1 0,0-1-1,-1 0 1,1 1 0,0-1 0,-1 0 0,1 1-1,-1-1 1,-1 2 0,0 4-34,-1 0 0,-1-1 0,1 1 0,-1-1 0,0 0 1,-9 10-1,4-6 27,-1 0 1,0 0-1,-1-1 0,0 0 1,0-1-1,-1 0 1,0-1-1,0-1 1,-1 1-1,0-2 0,-21 7 1,27-11-24,-16 3 137,19-3-194,11-1-250,46-1-485,1 3 0,72 10 0,14 2 396,-5-12 393,-65-2 21,89 11 0,-157-11 40,40 9-14,-41-9 23,0 0 0,1 0 0,-1 1 0,0-1-1,1 0 1,-1 1 0,0-1 0,1 1 0,-1 0-1,0-1 1,0 1 0,0 0 0,1 0 0,-1 0-1,0 0 1,0 0 0,0 0 0,0 0 0,-1 0 0,1 0-1,0 0 1,0 0 0,0 3 0,-1-3 50,-1 0-1,1 0 1,-1 0 0,0 0 0,1 0 0,-1 0 0,0 0-1,0 0 1,1 0 0,-1 0 0,0-1 0,0 1 0,0 0 0,0 0-1,0-1 1,0 1 0,0-1 0,-1 1 0,1-1 0,0 1-1,0-1 1,0 0 0,-3 1 0,-34 7 1263,35-7-1156,-7 0-58,1 0-1,-1 0 1,0 0 0,1-1-1,-1-1 1,0 0 0,1 0-1,-1-1 1,1 0 0,-1-1-1,1 0 1,0 0 0,0-1 0,0 0-1,1 0 1,-1-1 0,1-1-1,0 1 1,1-1 0,-1 0-1,1-1 1,0 0 0,1 0 0,0-1-1,-7-8 1,11 12-126,-1-1-1,1 1 1,0 0 0,0-1-1,1 1 1,-1-1 0,1 1-1,0-1 1,0 0 0,0 0-1,1-6 1,0 8-18,0 0 0,1 1 0,-1-1 0,1 1 0,-1-1 0,1 1 0,0 0 0,0-1-1,0 1 1,1 0 0,-1-1 0,0 1 0,1 0 0,-1 0 0,1 0 0,0 0 0,0 1 0,0-1 0,0 0 0,0 1 0,0-1 0,0 1 0,3-2 0,-1 1-97,1 0 0,-1 1 0,1-1 1,0 1-1,-1 0 0,1 0 1,0 0-1,0 1 0,0-1 1,0 1-1,-1 1 0,1-1 1,0 1-1,0-1 0,0 1 0,-1 1 1,1-1-1,0 1 0,-1-1 1,1 1-1,-1 1 0,0-1 1,0 1-1,0-1 0,0 1 0,0 0 1,0 1-1,-1-1 0,0 1 1,1-1-1,-1 1 0,-1 0 1,1 0-1,0 0 0,-1 1 0,0-1 1,0 0-1,0 1 0,-1 0 1,0-1-1,1 1 0,-1 7 1,4 34-2676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60 264 12795,'-47'23'5268,"47"-22"-5183,-1-1 1,1 0 0,-1 0-1,1 0 1,0 0 0,-1 0 0,1 0-1,-1 0 1,1-1 0,-1 1 0,1 0-1,-1 0 1,1 0 0,0 0-1,-1-1 1,1 1 0,-1 0 0,1 0-1,0-1 1,-1 1 0,1 0 0,0 0-1,-1-1 1,1 1 0,0 0-1,-1-1 1,1 1 0,0-1 0,0 1-1,0 0 1,-1-1 0,1 1 0,0-1-1,0 1 1,0-1 0,0 1-1,0 0 1,0-1 0,0 1 0,0-1-1,0 0 1,-1-23 587,1 20-454,2-18 69,1-1-1,1 0 1,9-28-1,4-27 211,-17 77-490,0 0 0,0 0 0,0 0 1,0 1-1,0-1 0,1 0 0,-1 0 1,0 0-1,0 1 0,1-1 0,-1 0 1,0 0-1,1 1 0,-1-1 0,1 0 1,-1 0-1,1 1 0,0-2 0,7 10 80,7 29-22,-14-32-55,2 4-9,-1-2-87,1 1 0,0-1-1,0 1 1,6 9 0,-8-16 50,0 0-1,-1 0 1,1 0 0,-1 0 0,1 0 0,0 0 0,0 0 0,-1-1 0,1 1 0,0 0 0,0-1 0,0 1 0,0 0 0,0-1 0,0 1 0,0-1-1,0 1 1,0-1 0,0 0 0,0 0 0,1 1 0,-1-1 0,0 0 0,0 0 0,0 0 0,0 0 0,0 0 0,0 0 0,1 0 0,-1-1-1,0 1 1,0 0 0,0-1 0,0 1 0,0 0 0,0-1 0,0 1 0,0-1 0,1-1 0,7-5-58,-1 0 1,-1-1-1,1 0 0,-1 0 1,0-1-1,-1 0 0,6-11 1,-5 8 36,2-1 0,0 1 0,13-13 1,-22 24 52,1 0 0,-1 0 1,1 0-1,0 1 0,0-1 0,-1 0 1,1 0-1,0 1 0,0-1 1,0 1-1,0-1 0,-1 1 0,1-1 1,0 1-1,0 0 0,0-1 1,0 1-1,0 0 0,0 0 0,0-1 1,0 1-1,0 0 0,1 0 1,-1 0-1,0 0 0,0 1 0,0-1 1,0 0-1,0 0 0,0 1 1,0-1-1,0 0 0,0 1 0,-1-1 1,1 1-1,0-1 0,0 1 1,0-1-1,0 1 0,-1 0 0,1 0 1,0-1-1,0 1 0,-1 0 1,1 0-1,-1 0 0,1 0 0,-1-1 1,1 1-1,-1 0 0,1 0 1,-1 0-1,0 0 0,1 2 0,2 6-95,0 1 0,-1 0 0,0-1 0,1 15 0,-1-2-196,-2-12 101,1 0 0,0 0-1,1 0 1,-1 0 0,2 0 0,0-1 0,7 18-1,-10-26 193,1-1-1,-1 1 0,0-1 0,1 1 0,-1-1 0,1 0 1,-1 1-1,1-1 0,-1 1 0,1-1 0,-1 0 0,1 0 0,-1 1 1,1-1-1,0 0 0,-1 0 0,1 1 0,0-1 0,-1 0 1,1 0-1,-1 0 0,1 0 0,0 0 0,-1 0 0,1 0 0,0 0 1,-1 0-1,1-1 0,-1 1 0,1 0 0,0 0 0,-1 0 1,1-1-1,-1 1 0,1 0 0,-1-1 0,1 1 0,-1 0 0,1-1 1,-1 1-1,1-1 0,-1 1 0,1-1 0,0 0 0,25-30 243,-17 19-109,-7 10-106,0 0 1,-1 0-1,1 1 0,0-1 1,0 1-1,0-1 0,0 1 1,0 0-1,1-1 1,-1 1-1,0 0 0,1 1 1,-1-1-1,0 0 0,1 1 1,-1-1-1,1 1 1,2 0-1,0 0-8,-1 1 1,0 0-1,1 1 0,-1-1 0,0 1 1,0 0-1,7 4 0,14 7-340,-1-6-626,8-6-992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32 208 8938,'-32'57'3773,"39"-85"4191,-2-15-5304,-4 24-2101,1-1 0,7-25 0,2-1 191,10 63-817,-5-1-11,20 30 1,-26-32-49,0-1 1,1 0-1,23 19 0,-34-31 127,0-1 0,0 0-1,0 0 1,0 0-1,0 0 1,0 0 0,0 0-1,0 0 1,0 0-1,0 0 1,0 0 0,0 0-1,0 1 1,0-1 0,1 0-1,-1 0 1,0 0-1,0 0 1,0 0 0,0 0-1,0 0 1,0 0-1,0 0 1,0 0 0,1 0-1,-1 0 1,0 0-1,0 0 1,0 0 0,0 0-1,0 0 1,0 0 0,0 0-1,1 0 1,-1 0-1,0 0 1,0 0 0,0 0-1,0 0 1,0 0-1,0-1 1,0 1 0,0 0-1,0 0 1,0 0-1,1 0 1,-1 0 0,0 0-1,0 0 1,0 0 0,0 0-1,0 0 1,0-1-1,0 1 1,0 0 0,0 0-1,0 0 1,0 0-1,0 0 1,0 0 0,0-1-1,-1-12 145,-12-34 288,-1-7-76,13 49-440,-1-6 179,1 1-1,0-1 0,2-17 1,-2 26-183,1 1 1,0 0 0,0-1-1,0 1 1,1 0-1,-1-1 1,0 1 0,0 0-1,1-1 1,-1 1-1,1 0 1,-1 0 0,1 0-1,-1-1 1,1 1-1,0 0 1,0 0 0,0 0-1,-1 0 1,1 0-1,0 0 1,0 0 0,0 0-1,0 1 1,0-1-1,1 0 1,-1 1 0,0-1-1,0 0 1,0 1-1,1 0 1,-1-1 0,0 1-1,1 0 1,-1-1 0,0 1-1,1 0 1,-1 0-1,2 0 1,17 7-2075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11843,'10'2'5057,"8"-2"-2793,6 0-848,6-3 25,0 3-321,0 0-232,-4 6-432,-2-1-176,-6-3-272,3-2-208,-8-2-840,-3-3-472,4 5-1353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12347,'-53'41'5305,"66"-38"-2873,11-3-1095,2 0-209,10 1-528,-4 1-216,4 3-248,-3-3-72,-14-1-552,-1 1-552,-10-1-1977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6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13707,'-83'67'5473,"105"-67"-3400,-1-4-497,11-2-232,-9-1-272,-2-1-463,5 2-153,-13 1-264,7 3-96,-9 2-616,0 4-369,1-1-1343,1-2-321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13923,'-3'-3'7810,"1"1"-6578,1 1 64,1-1-96,14-4-143,74-7-489,-38 19-240,4 1-352,-4-1-280,2-3-584,0-1-457,-1 1-959,1 0-865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7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213 146 11626,'-34'44'7075,"27"-37"-6145,-1 1 0,0-2 1,-16 12-1,21-16-750,0 0-1,0 0 0,0 0 1,0-1-1,0 1 1,0-1-1,-1 1 0,1-1 1,-1 0-1,1 0 0,-1-1 1,1 1-1,-1-1 1,1 0-1,-1 0 0,0 0 1,1 0-1,-1-1 1,1 1-1,-1-1 0,1 0 1,-1 0-1,1 0 1,0-1-1,-1 1 0,1-1 1,0 1-1,-6-5 1,6 3-141,1 0 0,-1 0 0,1 0 1,0 0-1,-1-1 0,1 1 0,1 0 1,-1-1-1,0 1 0,1-1 0,0 0 1,0 0-1,0 1 0,0-1 0,0 0 1,1 0-1,0 0 0,0 0 0,0 0 1,1-6-1,-1 6-126,1 1-1,0-1 1,0 1 0,0 0 0,0 0 0,0-1-1,0 1 1,1 0 0,0 0 0,-1 0 0,1 0 0,0 1-1,0-1 1,1 1 0,-1-1 0,1 1 0,-1-1-1,1 1 1,0 0 0,0 0 0,0 1 0,0-1-1,3-1 1,41-6-2161,-39 8 1501,0 0-1,-1 0 0,1-1 1,-1 0-1,1 0 0,13-7 1,-19 8 782,-1 0 1,1-1 0,-1 1 0,0-1-1,1 0 1,-1 1 0,0-1-1,0 0 1,0 0 0,0 0 0,0 0-1,0 0 1,-1 0 0,1 0 0,0-4-1,1-18 6449,9 26-5206,15 6-1159,0 0 0,-1 2 0,37 20 0,-46-22-100,-1 2 0,0 0 0,0 1 0,-1 0 1,0 2-1,18 19 0,-30-30-11,0 1 0,0-1 0,0 1-1,-1-1 1,1 1 0,-1-1 0,0 1 0,1 0 0,-1 0 0,0 0-1,-1 0 1,1 0 0,0 0 0,-1 0 0,0 0 0,0 0-1,0 0 1,0 0 0,0 0 0,0 0 0,-2 3 0,1-1 20,-1-1 0,0 1 0,-1-1 0,1 0-1,-1 0 1,0 0 0,0 0 0,0 0 0,0-1 0,-1 1 0,1-1 0,-6 4 0,-2 1 50,-2 0-1,1-1 1,-1 0-1,0-1 1,0 0-1,-1-1 1,0-1-1,-17 4 1,21-7-70,0 0 0,-1 0 1,-19-1-1,28-1-38,0 1 0,0 0 0,0-1 0,1 1 0,-1-1 0,0 1 0,0-1 0,0 0 0,1 1 0,-1-1 0,1 0 0,-4-2 0,5 2-8,-1 0-1,1 0 1,-1 1 0,1-1-1,-1 0 1,1 0-1,0 0 1,-1 0 0,1 1-1,0-1 1,0 0 0,0 0-1,0 0 1,0 0-1,-1 0 1,2 0 0,-1 0-1,0 0 1,0 0 0,0 0-1,0 1 1,0-1-1,1 0 1,-1 0 0,0 0-1,1 0 1,0-1 0,3-5-232,0 0 1,1 0 0,0 1 0,0 0-1,1-1 1,0 2 0,0-1 0,0 1-1,1 0 1,0 0 0,0 0 0,0 1-1,8-3 1,8-4-534,0 1-1,0 2 1,29-7 0,196-41-4477,-82 34 4840,-140 21 1302,45 2 0,-62 0-510,-1 0 0,1 0-1,-1 1 1,0 0 0,0 1 0,0 0 0,0 0-1,13 8 1,-20-11-277,0 1-1,0-1 1,0 1-1,0 0 1,0-1 0,0 1-1,-1 0 1,1-1-1,0 1 1,0 0-1,-1 0 1,1 0 0,0 0-1,-1 0 1,1 0-1,-1 0 1,1 0-1,-1 0 1,0 0-1,1 0 1,-1 0 0,0 0-1,0 0 1,0 0-1,0 0 1,0 0-1,0 0 1,0 0-1,0 0 1,0 1 0,0-1-1,-1 0 1,1 0-1,0 0 1,-1 0-1,1 0 1,-1 0-1,1 0 1,-1 0 0,1-1-1,-1 1 1,0 0-1,0 1 1,-3 2 190,0 0 0,-1 0 0,1 0 0,-1-1 0,1 1 0,-1-1 0,-5 3 0,-2-1 50,1-1 0,0 1-1,-1-2 1,0 0 0,0 0 0,0-1-1,0 0 1,0-1 0,0-1-1,0 0 1,-18-2 0,25 1-261,0 1 1,0-1-1,0 0 1,0 0 0,1-1-1,-1 1 1,0-1 0,1 0-1,-1 0 1,1-1-1,0 1 1,0-1 0,0 0-1,0 0 1,0 0-1,1-1 1,-1 1 0,1-1-1,0 0 1,0 0-1,0 0 1,1 0 0,-1-1-1,1 1 1,0-1 0,0 0-1,1 1 1,-1-1-1,1 0 1,-1-6 0,2 5-81,-1 1 0,1 0 0,1 0 0,-1 0 0,1 0 0,-1 0 0,2 0 0,1-8 1,-2 11-86,0 0 0,-1 1 1,1-1-1,0 0 1,0 1-1,0-1 1,0 1-1,0 0 1,0-1-1,0 1 0,0 0 1,1-1-1,-1 1 1,0 0-1,1 0 1,-1 0-1,1 0 0,-1 1 1,1-1-1,0 0 1,-1 1-1,1-1 1,0 1-1,-1-1 1,1 1-1,0 0 0,1-1 1,18 2-2355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7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 11803,'-2'-8'11218,"4"46"-10394,-2 56-392,-5-40-176,0-4-720,-2-5-552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2:59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70 113 12523,'-70'-51'4841,"93"37"-3201,3-7-312,5 4-175,5 8-193,-1 9-280,3 8-32,-4 10-152,-5 6-56,-8 2-200,-4 2-72,-11-7-384,-3-3-328,-8-5-832,-4-5-609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8538,'38'4'5770,"9"12"-4989,-21-7-340,-16-5-280,1-1-1,0-1 1,0 0-1,1 0 1,-1-1-1,0 0 1,18-2-1,-29 1-106,1 0 1,0 0-1,0 0 0,0 0 0,0 0 0,-1-1 0,1 1 1,0 0-1,0 0 0,0-1 0,-1 1 0,1-1 0,0 1 1,0-1-1,-1 1 0,1-1 0,0 1 0,-1-1 0,1 1 0,-1-1 1,1 0-1,-1 1 0,1-1 0,-1 0 0,1 1 0,-1-1 1,0 0-1,1 0 0,-1 0 0,0 1 0,1-1 0,-1 0 1,0 0-1,0 0 0,0 0 0,0 1 0,0-1 0,0 0 1,0 0-1,0 0 0,-1-1 0,-13-39 2323,10 33-1940,-23-47 1893,-9-22-409,33 69-1773,1 0 1,0 0 0,0 0-1,0 0 1,1-1 0,0 1-1,1-15 1,0 19-148,1 1 0,-1-1-1,1 0 1,0 1 0,0-1 0,0 1-1,0-1 1,1 1 0,0 0-1,-1 0 1,1-1 0,0 1 0,0 1-1,1-1 1,-1 0 0,1 0 0,-1 1-1,1-1 1,0 1 0,0 0 0,0 0-1,0 0 1,0 0 0,1 1-1,-1-1 1,0 1 0,1 0 0,5-2-1,-4 2-106,-1 1-1,1-1 0,0 1 0,-1 0 0,1 0 1,0 0-1,-1 0 0,1 1 0,0 0 0,-1 0 1,1 0-1,-1 1 0,1-1 0,-1 1 0,0 0 0,0 0 1,0 1-1,0-1 0,0 1 0,0 0 0,5 5 1,-5-4-89,1 1 0,-1 0 0,0 0 0,-1 0 0,1 0 1,-1 0-1,0 1 0,0 0 0,-1-1 0,1 1 0,-1 0 0,-1 0 1,1 1-1,-1-1 0,0 0 0,0 0 0,-1 10 0,0-7 299,0-1-1,0 1 0,1-1 0,0 0 1,1 1-1,0-1 0,0 0 1,1 0-1,0 0 0,0 0 0,1 0 1,0-1-1,0 0 0,10 13 0,-11-16-101,1-1 0,-1 1 0,1-1-1,0 0 1,0 0 0,0 0 0,0 0-1,1-1 1,-1 0 0,1 0 0,-1 0-1,1 0 1,0-1 0,0 0 0,0 0-1,0 0 1,0 0 0,0-1 0,0 0-1,0 0 1,0 0 0,0-1 0,0 1-1,0-1 1,-1 0 0,6-3 0,-1 1-49,0 0 1,-1-1 0,1 0 0,-1-1 0,0 0 0,7-6 0,22-24-3488,-24 22-966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 10210,'14'-2'5273,"7"0"-424,17 2-3992,-4 0-217,7 5-344,-4 3-184,-6 0-1080,0 4-657</inkml:trace>
  <inkml:trace contextRef="#ctx0" brushRef="#br0" timeOffset="1">0 174 12875,'4'0'9154,"17"0"-9122,11 0-120,22 0-424,11 2-657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60 251 14019,'-14'6'907,"11"-5"-500,1 1-1,-1-1 1,0 0-1,0 0 1,0 0-1,0 0 1,0-1 0,0 1-1,0-1 1,-6 1-1,9-1-319,-1-1-1,1 1 1,-1 0-1,1-1 1,-1 1-1,1 0 1,-1 0-1,1-1 1,0 1-1,-1-1 1,1 1-1,0 0 1,-1-1 0,1 1-1,0-1 1,-1 1-1,1-1 1,0 1-1,0-1 1,0 1-1,0-1 1,-1 1-1,1-1 1,0 0-1,2-27 1537,-1 18-1090,10-44 1604,-10 51-2008,0 0 0,0 0 1,0 0-1,0 0 0,1 1 0,-1-1 0,1 0 0,-1 1 0,1-1 1,0 1-1,0 0 0,0 0 0,0-1 0,5-2 0,-6 5-110,0 0-1,0-1 0,0 1 1,0 0-1,0 0 0,0 0 0,0 0 1,0 0-1,0 0 0,0 0 1,0 0-1,0 1 0,0-1 1,0 0-1,0 1 0,0-1 1,0 0-1,0 1 0,0-1 1,0 1-1,0 0 0,0-1 0,0 1 1,-1 0-1,1-1 0,1 3 1,23 26 11,-16-17 9,4 4-11,31 32-7,-41-45-40,0 0 0,-1-1 0,1 0 1,0 0-1,1 0 0,-1 0 0,0 0 0,0-1 1,1 1-1,-1-1 0,1 0 0,-1 0 1,1 0-1,4 0 0,-8-1 20,1-1 0,-1 1 1,0 0-1,1 0 0,-1-1 0,0 1 1,1 0-1,-1-1 0,0 1 0,0 0 1,1-1-1,-1 1 0,0 0 0,0-1 0,0 1 1,0 0-1,1-1 0,-1 1 0,0-1 1,0 1-1,0 0 0,0-1 0,0 1 0,0-1 1,0 1-1,0-1 0,0 1 0,0 0 1,-1-1-1,1 1 0,0-1 0,0 1 0,-4-20 187,3 17-120,-5-24 289,0 2 145,-4-37-1,9 56-463,1 0 0,-1 0-1,1-1 1,1 1-1,-1 0 1,1 0-1,0 0 1,1 0-1,-1 0 1,1 0 0,4-8-1,-4 11-85,-1 1-1,1 0 1,0 0 0,0 0-1,0 0 1,0 0-1,0 0 1,0 0 0,0 1-1,1-1 1,-1 1 0,0-1-1,1 1 1,-1 0-1,1 0 1,0 0 0,-1 1-1,1-1 1,0 0 0,3 1-1,1-1-482,1 1 0,0 0 0,0 1 0,-1-1 0,15 4 0,9 3-2155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44 174 12403,'-3'-5'5721,"-5"-6"-2016,-2-4-1585,0-14-904,2-5-399,5 2-817,1 4-465,4 15-1407,6 6-729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60 102 14219,'-24'-75'4702,"24"74"-4638,0 1 0,0-1-1,0 0 1,0 0-1,0 0 1,0 0 0,0 1-1,0-1 1,0 0 0,0 0-1,0 0 1,0 0-1,0 1 1,1-1 0,-1 0-1,0 0 1,1 1 0,-1-1-1,1 0 1,-1 1-1,1-1 1,-1 0 0,1 1-1,-1-1 1,1 0 0,-1 1-1,1-1 1,0 1-1,0-1 1,-1 1 0,1 0-1,1-1 1,21-2 406,-20 3-386,-1 0-39,1 0 1,0 0-1,-1 0 0,1 0 0,-1 1 0,1-1 0,-1 1 0,1-1 0,-1 1 1,1 0-1,-1 0 0,1 0 0,-1 0 0,0 1 0,0-1 0,0 1 1,0-1-1,0 1 0,0 0 0,0-1 0,0 1 0,0 0 0,-1 1 1,1-1-1,-1 0 0,0 0 0,0 0 0,1 1 0,-1-1 0,-1 1 0,1-1 1,0 1-1,-1-1 0,1 1 0,-1 2 0,1 2 38,-1 0 0,0 0 0,-1 1 0,0-1 1,0 0-1,0 0 0,-1 0 0,0 0 0,0-1 0,-1 1 0,-6 11 0,-4 3 89,-2-1 0,-23 26 0,-9 11 547,47-57-698,-1 1 0,1 0 0,-1-1 0,1 1 0,-1-1 1,1 1-1,0 0 0,-1-1 0,1 1 0,0 0 0,0 0 0,0-1 0,-1 1 0,1 0 0,0 0 0,0-1 0,0 1 0,0 0 0,0 0 0,0-1 0,1 1 1,-1 0-1,0 0 0,0-1 0,0 1 0,1 0 0,-1-1 0,0 1 0,1 0 0,-1-1 0,0 1 0,1 0 0,-1-1 0,1 1 0,-1-1 0,1 1 1,0-1-1,-1 1 0,1-1 0,-1 1 0,1-1 0,0 0 0,-1 1 0,1-1 0,0 0 0,0 1 0,44 11 8,-29-8 6,95 21-277,-33-18-3743,-60-7 1434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12691,'5'0'5177,"8"0"-2897,11 1-1223,14 1-697,2 1-40,4 2-512,2 3-601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11 249 10938,'-4'14'1266,"-3"14"1792,11-26-1321,8-12 272,55-58 1596,-33 36-1813,48-60 1,-12 8 455,-70 84-2224,1-1 0,-1 1-1,0-1 1,0 1 0,1 0 0,-1-1-1,0 1 1,1 0 0,-1-1 0,0 1 0,1 0-1,-1-1 1,0 1 0,1 0 0,-1 0-1,1-1 1,-1 1 0,1 0 0,-1 0-1,0 0 1,1 0 0,-1 0 0,1 0 0,-1-1-1,1 1 1,-1 0 0,1 0 0,-1 0-1,1 1 1,-1-1 0,1 0 0,-1 0 0,0 0-1,1 0 1,-1 0 0,1 0 0,-1 1-1,1-1 1,-1 0 0,0 0 0,1 1-1,-1-1 1,0 0 0,1 1 0,-1-1 0,0 0-1,1 1 1,-1-1 0,0 0 0,1 1-1,-1-1 1,0 1 0,0-1 0,0 1-1,0-1 1,1 0 0,-1 1 0,0-1 0,0 1-1,0-1 1,0 1 0,7 40 10,-5-29-70,6 31-610,-4-14-1606,11 32 0,-8-32-391</inkml:trace>
  <inkml:trace contextRef="#ctx0" brushRef="#br0" timeOffset="1">44 199 11626,'5'-5'11739,"19"5"-11035,10 0-264,15 0-32,0 0 32,-2-2-200,-5 6-464,-11-1-1296,-5 2-792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60 10146,'3'-5'2878,"15"-29"2516,-18 33-5300,0 1 1,0-1-1,1 1 1,-1-1 0,0 0-1,0 1 1,0-1 0,0 1-1,0-1 1,0 0-1,0 1 1,0-1 0,0 1-1,0-1 1,0 0-1,0 1 1,-1-1 0,1 1-1,0-1 1,0 1-1,-1-1 1,1 0 0,0 1-1,0-1 1,-1 1-1,1-1 1,-1 1 0,1 0-1,-1-1 1,1 1-1,0-1 1,-1 1 0,1 0-1,-1-1 1,0 1-1,1 0 1,-1 0 0,1-1-1,-1 1 1,1 0-1,-1 0 1,0 0 0,1 0-1,-1 0 1,1 0-1,-1 0 1,0 0 0,1 0-1,-1 0 1,1 0 0,-1 0-1,0 0 1,0 1-1,-10 1 251,1 1 0,0 1 0,0 0 0,0 0 0,0 1 0,0 0 0,1 0 0,0 1 0,-13 12-1,-4 0-119,1-2-149,2 1 0,0 0-1,0 2 1,2 1-1,-24 28 1,43-46-89,1 0 1,-1 0-1,1 0 1,-1 0-1,1 0 1,0 0-1,0 0 1,0 0-1,0 1 1,0-1-1,0 0 1,1 1-1,-1-1 0,1 0 1,0 1-1,0-1 1,0 1-1,0-1 1,0 1-1,1 4 1,0-5-23,0 0 1,0 0-1,1 0 1,-1 0-1,1-1 0,-1 1 1,1 0-1,0-1 1,-1 1-1,1-1 1,0 1-1,0-1 1,0 0-1,0 0 1,0 0-1,0 0 0,4 1 1,7 1-186,-1 0 1,1-1-1,-1 0 1,1-1-1,0 0 1,16-2-1,-6-1-392,1-1 0,-1-1 0,1-2 0,-1 0 0,-1-1-1,24-11 1,123-73-3154,-157 84 3782,0 1 0,0 0 0,19-6 0,-28 11 74,0 0 0,0 0 0,1 1 0,-1-1 0,0 1 0,1 0 0,-1 0 0,0 0 0,4 0 0,-6 1 2,1-1 0,-1 0 0,0 1 0,0-1 0,1 1 0,-1 0 0,0-1 0,0 1 0,0 0 0,0-1 0,0 1 0,0 0 0,0 0 0,0 0 1,0 0-1,-1 0 0,1 0 0,0 0 0,0 0 0,-1 0 0,1 1 0,-1-1 0,1 2 0,0-1 74,-1 1 1,0-1-1,0 1 1,0 0-1,0-1 1,0 1-1,0-1 1,-1 1 0,1-1-1,-1 1 1,0-1-1,0 1 1,0-1-1,0 0 1,0 1-1,0-1 1,-1 0-1,1 0 1,-1 0 0,-1 2-1,-2 1 136,1 0-1,-1 0 1,0 0 0,0-1 0,0 0-1,-10 6 1,10-7-130,0-1-1,0 1 1,0-1 0,-1 0 0,0-1 0,1 1-1,-1-1 1,0 0 0,1-1 0,-1 1 0,0-1-1,0 0 1,-9-2 0,13 2-124,0-1 0,0 1 1,0-1-1,0 0 0,0 0 1,0 0-1,1 0 0,-1 0 1,0 0-1,0 0 0,1-1 0,-1 1 1,1 0-1,-1-1 0,1 0 1,-2-2-1,2 2-28,0-1-1,-1 0 1,1 0 0,1 1 0,-1-1-1,0 0 1,1 0 0,-1 0 0,1 0-1,0 0 1,0 0 0,0 0-1,1 0 1,0-4 0,0 1-126,0 1 0,0 0 1,1 0-1,0 0 0,0 0 0,0 0 0,0 0 0,1 1 1,0-1-1,0 1 0,0 0 0,1 0 0,-1 0 1,1 0-1,5-4 0,-6 6-133,0 0 1,0 0 0,0 0-1,0 1 1,1-1-1,-1 1 1,0 0-1,1 0 1,-1 0-1,1 0 1,0 0-1,-1 1 1,1 0-1,0 0 1,-1 0-1,1 0 1,0 0 0,-1 1-1,1 0 1,-1-1-1,1 1 1,-1 1-1,5 1 1,22 14-2923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1 206 13003,'11'6'1356,"21"10"1261,-31-15-2532,-1-1 0,0 0 0,1 0 0,-1 0 0,1 1 0,-1-1 0,0 0 0,1 0 1,-1 0-1,1 0 0,-1 0 0,1 0 0,-1 0 0,1 0 0,-1 0 0,0 0 0,1 0 1,-1 0-1,1 0 0,-1 0 0,1 0 0,-1-1 0,1 1 0,-1 0 0,0 0 0,1 0 1,-1-1-1,0 1 0,1 0 0,-1-1 0,0 1 0,1 0 0,-1-1 0,0 1 0,1 0 1,-1-1-1,0 1 0,0 0 0,0-1 0,1 1 0,-1-1 0,0 1 0,0 0 0,0-1 0,0 1 1,0-1-1,0 1 0,0-1 0,0 1 0,0-1 0,0 1 0,0 0 0,0-1 0,0 0 1,0-13 614,0-1 1,1 1-1,0 0 1,1 0-1,1 0 1,5-15-1,-6 22-504,0 1 0,0-1 0,1 1 0,0 0-1,0 0 1,0 0 0,1 0 0,0 0 0,0 1 0,1 0 0,-1 0 0,1 0 0,0 0-1,11-7 1,-12 11-154,-1-1-1,1 1 1,-1 0-1,1 0 1,0 0-1,-1 0 0,1 0 1,0 1-1,0 0 1,0 0-1,-1 0 1,1 0-1,0 1 0,0-1 1,-1 1-1,1 0 1,0 0-1,-1 0 1,1 1-1,-1-1 1,1 1-1,-1 0 0,0 0 1,1 0-1,-1 0 1,0 0-1,3 4 1,3 3-92,0 0 1,-1 0 0,0 0-1,-1 1 1,0 0-1,-1 0 1,8 17 0,-12-24 5,0 1 0,-1 0 1,1 0-1,-1 0 0,0 0 0,0 0 1,-1 0-1,1 0 0,-1 0 0,0 0 1,0 0-1,0 0 0,0 0 0,-1 0 1,0 0-1,0 0 0,0 0 0,-2 5 1,1-4 7,-1-1 1,0 1-1,0-1 1,-1 0 0,1 1-1,-1-2 1,0 1-1,0 0 1,0-1 0,0 0-1,0 1 1,-1-2-1,-7 5 1,-9 2-46,0 0 0,0-1 0,-1-2 0,0 0 0,0-1 0,-1-1 0,-35 1 0,56-5-2,1 1 0,-1-1-1,0 0 1,0 0 0,1-1 0,-1 1 0,0 0 0,1-1 0,-1 1 0,0 0 0,-3-3 0,5 3 25,0 0 1,0 0 0,0 0-1,0-1 1,-1 1 0,1 0-1,0-1 1,0 1 0,0 0-1,0 0 1,0-1 0,0 1-1,0 0 1,0-1 0,0 1-1,0 0 1,0 0 0,0-1-1,0 1 1,0 0 0,0-1-1,0 1 1,0 0 0,0 0-1,0-1 1,1 1 0,-1 0-1,0-1 1,0 1 0,0 0-1,0 0 1,1 0 0,-1-1-1,0 1 1,0 0 0,0 0-1,1 0 1,-1-1 0,4-2-386,0 0 0,0 0 1,1 0-1,-1 0 0,1 1 0,6-3 1,33-10-1663,11 5 249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3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16083,'0'-3'10563,"10"-22"-9379,15-53-232,-24 41-824,3 1-400,-3 15-1216,2 8-865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4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14019,'-46'39'6579,"31"-28"-5959,1 1-1,-20 23 1,30-31-480,1 0 1,-1 1-1,1 0 0,0 0 1,1 0-1,-1 0 0,1 0 1,0 0-1,0 1 0,1-1 1,0 1-1,-2 10 0,3-13-115,0-1 1,0 1-1,0 0 0,1-1 0,-1 1 1,0 0-1,1-1 0,0 1 0,0-1 0,0 1 1,0-1-1,0 0 0,0 1 0,0-1 1,1 0-1,-1 0 0,1 0 0,0 0 0,3 4 1,-1-3-35,1 0 1,-1 0 0,1 0 0,0-1 0,0 1-1,0-1 1,0-1 0,1 1 0,5 1-1,11 0-185,0 0 0,0-1 0,37-3-1,-41 1 12,1-2-1,-1 0 0,0-1 0,1-1 1,26-10-1,-40 12 193,1 0 1,-1 0-1,1 0 1,-1-1-1,0 0 1,0 0-1,-1 0 1,1-1-1,-1 0 1,1 0-1,-1 0 1,0 0-1,0-1 1,-1 1-1,0-1 1,1 0-1,-2 0 1,1 0-1,0-1 1,-1 1-1,3-11 1,-5 4 658,-5 11 415,4 2-1016,0 0 0,0 1 0,0-1 0,1 0 0,-1 0 0,0 1 0,1-1 0,-1 0 0,0 1 0,1-1 0,0 0 0,-1 1 0,1-1 0,-1 3 1,1 1-61,-1-1 1,1 1-1,0 0 1,0-1-1,1 1 1,-1-1-1,1 1 1,0 0 0,0-1-1,0 0 1,1 1-1,2 3 1,-3-5-38,1 0 1,0-1-1,1 1 0,-1-1 1,0 0-1,1 0 1,-1 0-1,1 0 0,-1 0 1,1 0-1,0-1 1,0 1-1,0-1 0,0 0 1,0 0-1,0 0 1,0 0-1,4 0 0,1 1-231,-1-1 0,1 0 0,-1 0-1,1-1 1,0 0 0,-1 0-1,1 0 1,0-1 0,-1-1-1,1 1 1,-1-1 0,1 0-1,-1-1 1,0 0 0,8-4 0,2-5-1944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4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91 14315,'-26'-91'5177,"58"96"-4297,4 0-536,1-3-152,-1-2-256,-7 0-1056,-6 0-2953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37 232 12875,'-36'107'5281,"46"-120"-3257,3-15-111,4-6-97,3-6-336,1-11-367,2 1-617,-4 4-168,-1 10-464,-3 14-480,-1 10-1569,3 6 289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14867,'-96'45'5601,"104"-38"-3936,7-3-793,-2 0-192,7-1-40,-1-3-160,5 0-400,4-2-320,-5-6-1176,-2 7-817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133 217 12995,'39'71'4777,"-39"-90"-3897,-1-6-440,-4-2-632,5-1-376,5-1-544,-5 0-1249</inkml:trace>
  <inkml:trace contextRef="#ctx0" brushRef="#br0" timeOffset="1">86 54 11610,'-86'-53'4834,"115"54"-2410,7-1-880,18 4-343,-12-4-321,4 1-648,-4 4-360,-10-2-992,14 1-641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0 412 12611,'3'3'4929,"3"-6"-3635,6-8-776,170-300 4987,-148 232-4178,-34 78-1311,0 1 0,0-1 0,0 1 1,0 0-1,1-1 0,-1 1 0,0-1 0,0 1 0,0 0 0,0-1 0,1 1 0,-1-1 0,0 1 0,0 0 0,1-1 1,-1 1-1,0 0 0,1-1 0,-1 1 0,0 0 0,1 0 0,-1-1 0,0 1 0,1 0 0,-1 0 0,0 0 0,1 0 0,-1-1 1,1 1-1,-1 0 0,1 0 0,-1 0 0,0 0 0,1 0 0,-1 0 0,1 0 0,-1 0 0,1 0 0,-1 0 0,0 0 0,1 0 1,-1 0-1,1 1 0,-1-1 0,0 0 0,1 0 0,-1 0 0,1 1 0,-1-1 0,0 0 0,1 0 0,-1 1 0,0-1 0,0 0 1,1 1-1,-1-1 0,12 26 276,-10-19-280,48 152-187,-2-4-3686,-28-108 168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21 13427,'-2'-3'5681,"-6"-10"-2592,18 10-2673,10 1-232,19 2-272,8 7-328,16 2-1601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29 11811,'43'-29'9609,"-46"37"-8109,-9 13-1327,9-17 148,-69 145 944,54-123-448,20-29-719,1-1 0,-1 1 0,1 0-1,0 0 1,0 0 0,1 0 0,-1 0 0,0 1 0,1-1 0,6-2-1,-5 3-127,0 1-1,-1 0 0,1 0 1,0 0-1,0 1 0,0 0 1,0 0-1,0 0 0,0 0 1,0 1-1,0 0 0,0 0 1,-1 0-1,9 4 0,1 1-273,0 2 0,-1 0 0,17 12 0,-21-13-343,0 0 0,1-1 0,-1 0 0,1-1 0,0 0 0,1 0 0,20 5 0,12-8-3798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112 217 12947,'-74'25'4329,"70"-28"-2819,6-8-454,10-21 409,-4 12-205,-6 9-644,0 1-1,-1-1 1,0 0-1,0 1 0,-2-16 1,0 15-130,1 1 1,0-1 0,1 0-1,0 1 1,3-12 0,-3 21-464,-1 0 0,1-1 0,-1 1 1,1 0-1,0 0 0,0 0 0,-1 0 1,1 0-1,0 0 0,0 0 0,0 0 1,0 0-1,0 1 0,0-1 0,0 0 1,0 1-1,1-1 0,-1 0 0,0 1 1,0 0-1,0-1 0,1 1 0,2-1 1,31 0 50,-23 2-110,0 0 0,0 1 1,0 1-1,0 0 0,0 0 1,0 2-1,-1-1 0,1 1 1,-1 1-1,-1 0 0,1 1 1,-1 0-1,0 0 0,-1 1 1,11 11-1,-18-17 13,0 0 1,0 0-1,0 0 1,-1 0-1,1 1 0,-1-1 1,0 0-1,1 1 1,-1-1-1,0 1 0,0 0 1,-1-1-1,1 1 1,-1 0-1,1-1 0,-1 1 1,0 0-1,0 0 1,0-1-1,0 1 1,0 0-1,-1-1 0,0 1 1,1 0-1,-1-1 1,0 1-1,0 0 0,0-1 1,0 0-1,-1 1 1,1-1-1,-1 0 0,1 1 1,-1-1-1,0 0 1,0 0-1,0 0 0,-3 1 1,-3 4 24,-2-1 0,1 0 0,-1 0 1,1-1-1,-1 0 0,-1-1 0,1 0 0,-12 2 0,4-1 6,1-1 0,-1-1 0,0-1-1,0 0 1,-1-1 0,1-1-1,0 0 1,-24-5 0,20-4-358,22 8 320,0 1 0,0 0 0,-1 0 0,1-1 0,0 1 0,0 0 0,0-1 0,-1 1 1,1-1-1,0 1 0,0 0 0,0-1 0,0 1 0,0 0 0,0-1 0,0 1 0,0-1 0,0 1 0,0 0 1,0-1-1,0 1 0,0-1 0,0 1 0,0 0 0,0-1 0,0 1 0,0-1 0,0 1 0,1 0 1,-1-1-1,3-2-137,-1 1 1,0-1 0,1 1-1,0 0 1,-1 0 0,1 0 0,0 1-1,0-1 1,0 1 0,1-1-1,4-1 1,16-4-471,1 1 0,0 0 0,-1 2 0,2 1 0,37 0 0,-13 4-62,96 15-1,-138-14 747,26 1 826,-33-3-750,0 0 1,0 0 0,0-1-1,0 1 1,0 0 0,-1 0-1,1-1 1,0 1 0,0 0-1,0-1 1,0 1 0,-1-1-1,1 1 1,0-1 0,-1 1-1,1-1 1,0 0 0,-1 1-1,1-1 1,-1 0-1,1 1 1,-1-1 0,1 0-1,-1 0 1,1 1 0,-1-1-1,0 0 1,0 0 0,1 0-1,-1 0 1,0 0 0,0 0-1,0 1 1,0-3 0,0-5 719,-2-1 0,1 0 0,-1 0 1,0 1-1,-7-17 0,-1-5-153,10 30-752,0 0-1,0-1 1,0 1-1,0 0 1,0 0 0,-1 0-1,1 0 1,0-1 0,0 1-1,0 0 1,0 0-1,0 0 1,0 0 0,0-1-1,0 1 1,0 0-1,0 0 1,0 0 0,0 0-1,1-1 1,-1 1 0,0 0-1,0 0 1,0 0-1,0 0 1,0-1 0,0 1-1,0 0 1,0 0 0,0 0-1,1 0 1,-1 0-1,0 0 1,0-1 0,0 1-1,0 0 1,0 0-1,1 0 1,-1 0 0,0 0-1,0 0 1,0 0 0,0 0-1,1 0 1,-1 0-1,0 0 1,0 0 0,0 0-1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8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35 384 14235,'-3'14'1775,"1"0"3214,10-31-1431,-3 3-3358,0-1-1,-2-1 1,0 1-1,-1 0 1,0-1-1,-1 1 1,-2-26-1,2-14-1155,2 21-138,1-40-1850,-4 68 2333,0 0 0,-1 0 0,0 1 0,0-1 0,0 0 0,0 0 0,-1 1 0,0-1 0,-5-8 0,7 13 445,-1 0 0,0-1 0,0 1 0,0 0 0,0 0 0,0 0 0,-1 0 0,1 0 1,0 0-1,0 0 0,-1 0 0,1 0 0,-1 1 0,1-1 0,0 0 0,-1 1 0,1-1 1,-1 1-1,1 0 0,-1-1 0,-1 1 0,2 0 247,0 0 0,0 0-1,0 1 1,0-1 0,0 0 0,0 0-1,0 1 1,0-1 0,0 1 0,1-1-1,-1 1 1,0-1 0,0 1 0,0 0 0,1-1-1,-1 1 1,0 0 0,1-1 0,-1 1-1,0 0 1,1 0 0,-1 0 0,0 1 0,1-1 29,0-1 0,0 0 0,0 1 0,0-1 0,0 1 1,0-1-1,0 1 0,0-1 0,0 0 0,0 1 0,0-1 1,0 1-1,0-1 0,0 1 0,0-1 0,0 0 0,0 1 1,1-1-1,-1 1 0,0-1 0,0 0 0,1 1 0,-1-1 1,0 0-1,0 1 0,1-1 0,-1 0 0,0 1 0,1-1 1,-1 0-1,0 0 0,1 1 0,-1-1 0,1 0 0,-1 0 1,0 0-1,1 0 0,-1 1 0,1-1 0,-1 0 0,0 0 1,1 0-1,24 5 2103,-20-5-1767,167 14 5037,-58-13-8484,-104-1 2398,0 0-2182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2 189 12467,'-1'9'6619,"9"0"-4317,17 6-1387,-11-12-771,0 1-1,0-2 1,0 0-1,0 0 1,0-2-1,1 0 1,-1 0-1,0-1 1,18-4-1,-5 0-52,0-2 0,0 0-1,46-21 1,-22 0-14,-47 26-41,-1 0 0,0 0 0,0 0 0,-1-1 0,1 1 0,0-1 0,-1 0 0,0 0 0,1 0 1,-1 0-1,0 0 0,1-4 0,-3 6-26,0 1 0,0 0 1,0 0-1,0 0 1,0-1-1,0 1 1,0 0-1,0 0 0,0 0 1,0-1-1,0 1 1,0 0-1,0 0 1,-1 0-1,1 0 0,0-1 1,0 1-1,0 0 1,0 0-1,0 0 0,-1 0 1,1 0-1,0 0 1,0-1-1,0 1 1,-1 0-1,1 0 0,0 0 1,0 0-1,0 0 1,-1 0-1,1 0 1,0 0-1,0 0 0,0 0 1,-1 0-1,1 0 1,0 0-1,0 0 0,0 0 1,-1 0-1,1 0 1,0 0-1,0 0 1,0 0-1,-1 0 0,1 0 1,0 1-1,0-1 1,0 0-1,0 0 1,-1 0-1,1 0 0,0 0 1,0 0-1,0 1 1,0-1-1,0 0 0,-1 0 1,-12 7 177,9-4-172,1-1 0,0 1 0,0 1-1,0-1 1,0 0 0,1 1 0,-1-1 0,1 1-1,0 0 1,0-1 0,0 1 0,0 0 0,1 1 0,0-1-1,-2 8 1,3-9-19,-1 0-1,1 0 0,0-1 1,0 1-1,1 0 1,-1 0-1,1-1 0,-1 1 1,1 0-1,0-1 1,0 1-1,0-1 0,0 1 1,0-1-1,1 1 1,-1-1-1,1 0 0,0 1 1,-1-1-1,1 0 1,0 0-1,0 0 1,1-1-1,-1 1 0,0 0 1,3 1-1,0-1 6,0 1 0,0-1 0,0 0 0,1 0-1,-1-1 1,1 1 0,-1-1 0,1-1 0,-1 1 0,1-1 0,-1 0-1,1 0 1,0 0 0,-1-1 0,1 0 0,-1 0 0,0 0 0,1-1-1,-1 0 1,0 0 0,0 0 0,0 0 0,0-1 0,6-4 0,-3 1 17,0 1 0,-1-2 1,0 1-1,0-1 0,0 0 1,-1-1-1,0 1 0,0-1 1,-1-1-1,0 1 0,-1-1 1,1 0-1,2-11 1,-6 20-20,3-12-8,0-1 1,-1 1 0,0 0 0,-1-1 0,0 0 0,-1-22 0,-1 34-32,0 1-1,0-1 0,0 1 1,-1-1-1,1 1 0,0-1 1,0 0-1,0 1 0,0-1 1,0 1-1,0-1 1,0 0-1,0 1 0,0-1 1,0 0-1,0 1 0,1-1 1,-1 1-1,0-1 0,0 1 1,1-1-1,-1 0 1,0 1-1,1-1 0,-1 1 1,1-1-1,9 12-2634,3 5 1080,0-5 367,0 0 1,0-2 0,1 1 0,0-2-1,27 13 1,39 10 2733,-79-30-1262,1-1-1,-1 0 0,0 1 1,1-1-1,-1 1 1,0-1-1,0 1 1,0 0-1,1-1 1,-1 1-1,0 0 0,0 0 1,0 0-1,0 0 1,0 0-1,0 0 1,-1 0-1,1 0 1,0 0-1,0 0 0,-1 0 1,1 1-1,-1-1 1,1 0-1,-1 0 1,1 1-1,-1-1 1,0 2-1,0 0-3,0-1-1,-1 1 1,0-1 0,0 0-1,0 1 1,0-1-1,0 0 1,0 0 0,0 1-1,-1-1 1,1 0 0,-1 0-1,0-1 1,-2 3-1,-3 3 152,0-1 0,0 0 0,-1 0-1,0 0 1,-1-1 0,1-1 0,-13 6-1,18-9-313,-1 0 0,1 0 0,0 0 0,-1-1 0,1 1 0,-1-1-1,1 0 1,-1 0 0,1 0 0,-1 0 0,1-1 0,-1 1-1,1-1 1,-1 0 0,1 0 0,0 0 0,-1 0 0,1-1-1,0 1 1,0-1 0,0 0 0,0 0 0,1 0 0,-6-5 0,5 3-91,0 0 0,0 0 1,0-1-1,1 0 0,0 1 1,-1-1-1,2 0 0,-1 0 1,0 0-1,1 0 0,0 0 1,0 0-1,1 0 0,0-1 1,0 1-1,0-7 0,1 7-131,-1 0-1,1 0 1,0 1-1,0-1 0,0 0 1,1 1-1,0-1 1,0 1-1,0 0 0,0 0 1,1 0-1,0 0 1,0 0-1,0 0 0,4-4 1,-5 6-1,0 1 0,0 0-1,0-1 1,0 1 0,0 0 0,0 0 0,0 0 0,0 1 0,0-1 0,0 0 0,1 1 0,-1-1-1,0 1 1,0 0 0,1 0 0,-1 0 0,0 0 0,1 0 0,-1 0 0,0 1 0,0-1 0,1 1-1,-1 0 1,0-1 0,0 1 0,0 0 0,0 0 0,0 0 0,0 1 0,0-1 0,0 0 0,-1 1-1,1-1 1,2 4 0,25 23-2109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9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10098,'68'78'12629,"-71"-83"-12158,1 0-1,-1 0 1,2-1-1,-1 0 1,0 1-1,1-1 0,-1-7 1,3 5-299,0 0 0,0 1-1,0-1 1,1 1 0,0-1 0,0 1 0,1 0 0,0 0 0,0 0-1,1 0 1,-1 1 0,2-1 0,-1 1 0,1 0 0,0 0-1,0 0 1,0 1 0,8-6 0,-4 4-160,0 0 0,0 0 1,1 1-1,0 0 0,0 1 0,0 0 0,0 1 1,1 0-1,0 1 0,0 0 0,17-3 0,-26 6-30,0-1-1,0 1 1,0 0-1,0 0 1,0 0 0,0 0-1,0 0 1,0 0-1,0 0 1,0 1-1,0-1 1,0 1-1,0-1 1,0 1-1,0 0 1,-1 0-1,3 1 1,-3-1 5,-1-1 0,0 1 0,0 0 0,1 0 0,-1-1 0,0 1 0,0 0 0,0 0 0,1-1 0,-1 1 0,0 0 0,0 0 0,0 0 0,-1-1 0,1 1 0,0 0 0,0 0 0,0-1 0,-1 1 0,1 0 0,0 0 0,0-1 0,-1 1 0,1 0 0,-1-1 0,1 1 0,-2 1 0,-3 5-36,-1 0 0,0-1 0,0 1 0,-1-1 0,-11 8-1,0-2 31,-39 17-1,-3 2-7,51-24 25,10-3 26,21 0-90,345 45-6509,-323-42 6166,-33-5 227,18 1 971,-29-3-731,1 0-1,-1 0 1,0 0-1,1 0 1,-1-1 0,1 1-1,-1 0 1,1 0-1,-1-1 1,0 1-1,1 0 1,-1-1-1,0 1 1,1 0-1,-1-1 1,0 1 0,0 0-1,1-1 1,-1 1-1,0-1 1,0 1-1,0-1 1,1 1-1,-1 0 1,0-1-1,0 1 1,0-1-1,0 1 1,0-1 0,0 1-1,0-1 1,0 1-1,0-1 1,0 1-1,0-1 1,0 1-1,0 0 1,-1-1-1,1 1 1,0-1 0,0 1-1,0-1 1,-1 1-1,1 0 1,0-1-1,0 1 1,-1 0-1,1-1 1,-1 0-1,-14-35 2210,-17-58-1,9 21-3767,17 63-650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0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97 255 14859,'-4'23'3478,"4"-23"-3449,0 0 0,-1 0-1,1 0 1,0 0-1,0 0 1,0 0-1,0 0 1,0 0 0,0 1-1,0-1 1,0 0-1,0 0 1,-1 0 0,1 0-1,0 0 1,0 0-1,0 0 1,0 0-1,0 0 1,0 0 0,0 0-1,-1 0 1,1 0-1,0 0 1,0 0 0,0 0-1,0 0 1,0 0-1,0 0 1,0 0-1,-1 0 1,1 0 0,0 0-1,0 0 1,0 0-1,0 0 1,0 0 0,0-1-1,0 1 1,-1 0-1,1 0 1,0 0-1,0 0 1,0 0 0,0 0-1,0 0 1,0 0-1,0 0 1,0-1 0,0 1-1,0 0 1,0 0-1,0 0 1,0 0-1,0 0 1,0 0 0,0 0-1,0-1 1,0 1-1,0 0 1,0 0 0,0 0-1,0 0 1,0 0-1,0 0 1,0 0-1,0-1 1,-12-45 1320,6 16-802,-6-16 818,-2 2 1,-21-46 0,34 90-1344,1 0 1,0-1 0,-1 1-1,1 0 1,0-1 0,0 1 0,-1-1-1,1 1 1,0 0 0,0-1-1,0 1 1,0-1 0,-1 1 0,1-1-1,0 1 1,0 0 0,0-1-1,0 1 1,0-1 0,0 1 0,0-1-1,0 1 1,0-1 0,0 1-1,1-1 1,-1 1 0,0 0 0,0-1-1,0 1 1,0-1 0,1 1-1,-1 0 1,0-1 0,0 1-1,1-1 1,-1 1 0,0 0 0,1-1-1,-1 1 1,0 0 0,1 0-1,-1-1 1,1 1 0,-1 0 0,0 0-1,1 0 1,-1-1 0,1 1-1,-1 0 1,1 0 0,-1 0 0,0 0-1,1 0 1,-1 0 0,1 0-1,-1 0 1,1 0 0,-1 0 0,1 0-1,-1 0 1,1 0 0,-1 0-1,1 1 1,35 9-67,-30-8 122,-2-1-72,22 7-130,0 2 0,-1 0 0,43 25 0,-63-32 58,1 1 0,-1 0 1,1 0-1,-1 0 0,0 0 0,-1 1 1,1 0-1,-1 0 0,0 0 0,0 1 1,-1-1-1,1 1 0,-1 0 0,0 0 1,-1 0-1,0 0 0,0 0 0,0 1 0,0-1 1,-1 1-1,0 11 0,-1-10 71,0-1-1,-1 0 1,0 1-1,0-1 1,-1 0-1,0 0 1,0 0-1,0 0 1,-1 0-1,0-1 1,-1 1-1,0-1 1,0 0-1,0 0 1,0 0-1,-1 0 1,0-1-1,0 0 1,-1 0-1,-11 9 1,4-6 75,0-1 1,-1 0-1,0-1 0,1 0 1,-2-1-1,1-1 1,-1 0-1,0-1 1,-15 1-1,26-3-42,-1-1 1,1 0-1,0 1 0,-1-2 1,1 1-1,0 0 0,0-1 0,-1 0 1,1 0-1,-5-2 0,9 3-35,-1-1 1,1 1-1,0 0 0,-1 0 0,1 0 0,0 0 0,-1-1 0,1 1 0,0 0 0,0 0 1,-1-1-1,1 1 0,0 0 0,0-1 0,0 1 0,-1 0 0,1-1 0,0 1 1,0 0-1,0-1 0,0 1 0,0 0 0,-1-1 0,1 1 0,0 0 0,0-1 1,0 1-1,0-1 0,0 1 0,0 0 0,0-1 0,0 1 0,1 0 0,-1-1 1,0 1-1,0 0 0,0-1 0,2-1-14,-1 0 0,1 0 0,-1 1-1,1-1 1,0 1 0,0-1 0,0 1 0,0 0 0,0 0 0,4-2-1,11-5-218,1 1-1,-1 1 0,2 1 0,-1 1 1,0 0-1,20-1 0,121-3-1495,-128 7 1568,46 1 506,-30 1 303,0-2 1,50-8-1,-85 8-1004,0-2-1,0 0 0,0 0 1,0-1-1,0 0 0,-1-1 1,0 0-1,0-1 1,0-1-1,-1 1 0,0-2 1,16-14-1,-4-2-1996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20 13147,'5'-4'5481,"15"0"-2736,4 4-1393,14-5-584,6 4-112,-2-2-408,2 1-440,-15 8-1200,-3 6-1049</inkml:trace>
  <inkml:trace contextRef="#ctx0" brushRef="#br0" timeOffset="1">0 214 16275,'10'0'5610,"19"-5"-5042,7-5-472,21 4-144,2-7-168,-3 13-960,5 3-825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 14187,'0'0'6543,"-1"4"-4854,-33 69 896,23-46-2398,-2-1 0,0 0 0,-1-1 0,-2 0-1,0-2 1,-28 32 0,36-45 273,12-8-183,23-13-104,-8 4-213,-14 6 6,0 0 0,0 1 0,0 0 0,0 0 0,0 0 0,0 0 0,1 1 0,-1 0 0,0 0 0,0 0 0,0 1 0,-1-1 0,1 1 0,0 1 0,-1-1 0,6 4 0,-3-2-459,1-1-1,0 1 1,-1-1-1,1 0 1,13 2 0,13-1-1850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11114,'46'18'2067,"-20"-8"358,30 16 1,-54-26-2313,-1 1 0,1 0-1,-1-1 1,0 1 0,1 0 0,-1-1 0,0 1 0,0 0 0,1 0 0,-1 0 0,0 0-1,0 0 1,0 1 0,0-1 0,-1 0 0,1 0 0,0 1 0,0-1 0,-1 0-1,1 1 1,-1-1 0,1 1 0,-1-1 0,1 0 0,-1 1 0,0-1 0,0 1 0,0-1-1,0 1 1,0-1 0,0 1 0,0-1 0,0 1 0,-1-1 0,1 1 0,-1-1-1,1 1 1,-1-1 0,1 0 0,-1 1 0,0-1 0,0 0 0,1 1 0,-3 1 0,0 1 87,-1 0 1,0 0 0,0-1-1,0 1 1,0-1 0,0 0 0,-1 0-1,1 0 1,-1-1 0,0 0-1,-9 4 1,7-5-72,1 0 0,-1 0-1,0 0 1,1-1 0,-1 0 0,0 0-1,1-1 1,-1 0 0,1 0 0,-1 0 0,1-1-1,-1 0 1,1 0 0,-8-4 0,11 4-99,0 0 0,0 1 1,0-1-1,0 0 0,0 0 1,0-1-1,1 1 0,-1-1 1,1 1-1,-1-1 0,1 0 1,0 0-1,0 0 0,1 0 1,-1 0-1,0 0 0,1 0 0,0-1 1,0 1-1,0-1 0,0 1 1,0-1-1,1 1 0,-1-1 1,1 1-1,0-1 0,1-6 1,0 7-105,-1 1 0,1-1 1,-1 1-1,1 0 0,0-1 1,0 1-1,0 0 1,0 0-1,1 0 0,-1 0 1,0 0-1,1 0 0,0 0 1,-1 0-1,1 0 0,0 1 1,0-1-1,0 1 0,0-1 1,0 1-1,0 0 0,0 0 1,1 0-1,-1 0 1,0 0-1,1 0 0,-1 1 1,1-1-1,-1 1 0,4-1 1,1 1-354,-1 0 1,1 0-1,-1 0 1,1 1-1,-1 0 0,1 0 1,-1 1-1,0 0 1,0 0-1,11 5 1,21 16-2392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8274,'3'1'729,"1"0"0,-1 0 0,1 0 0,-1 1 0,1 0 1,-1 0-1,0 0 0,0 0 0,0 0 0,0 0 0,0 1 0,0 0 1,-1-1-1,4 6 0,-4-5-421,0 1 0,-1-1 0,1 1 0,-1-1 1,1 1-1,-1 0 0,0 0 0,-1-1 0,1 1 1,-1 0-1,1 0 0,-1 4 0,-1 0-68,0 0-1,0 0 1,-1 0 0,0 0-1,-1-1 1,1 1-1,-1-1 1,-1 1 0,1-1-1,-1 0 1,-1-1 0,-9 13-1,7-11 68,-1 1 0,-1-2 0,0 1 0,0-1 0,0 0 0,-1-1 0,0 0 0,0-1 0,0 0 0,-21 7 0,26-10-235,1-1-1,-1 0 1,1 0-1,-1-1 1,0 1 0,1-1-1,-1 0 1,0 0-1,1-1 1,-1 1 0,1-1-1,-1 0 1,1 0 0,-1 0-1,1-1 1,-1 0-1,1 0 1,0 0 0,0 0-1,0-1 1,0 1 0,1-1-1,-1 0 1,0 0-1,1-1 1,0 1 0,0-1-1,0 1 1,-3-6-1,2 2-65,0-1-1,1 0 0,-1 1 1,2-1-1,-1 0 0,1-1 1,0 1-1,0-9 0,1 11-102,0 1-1,1-1 0,0 0 1,0 1-1,1-1 0,-1 0 1,1 1-1,1-1 0,-1 1 1,1-1-1,0 1 1,4-10-1,-4 13 9,-1 0 0,0 0 0,0 1 0,1-1 0,-1 1 1,1-1-1,-1 1 0,1-1 0,0 1 0,0 0 0,-1 0 0,1 0 0,0 0 0,0 0 0,0 0 1,0 0-1,0 1 0,5-2 0,-3 2-78,0 0 0,0 0 0,0 0 1,0 1-1,0-1 0,0 1 0,0 0 0,0 0 1,6 3-1,6 4-751,0 0-1,0 1 1,23 18 0,-30-20 276,17 9-510,-17-11 907,-1 1 1,0-1 0,0 1-1,0 1 1,11 10 0,-15-5 1291,-5-10 2,-5-5-714,5 1-1555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44 250 12179,'-41'33'5582,"41"-33"-5524,0 1-1,0-1 1,0 0 0,0 0 0,0 0-1,0 0 1,0 0 0,0 0 0,-1 0-1,1 0 1,0 0 0,0 0 0,0 0-1,0 0 1,0 0 0,0 0 0,0 0-1,0 0 1,0 0 0,-1-1 866,1 1-866,-1 0-1,1 0 1,0 0 0,0 0 0,0 0-1,0 0 1,0-1 0,0 1 0,0 0-1,0 0 1,0 0 0,0 0 0,0 0-1,0 0 1,0 0 0,0 0 0,0 0-1,0 0 1,0-1 0,0 1 0,0 0-1,2-11 1214,4-14-460,-6 25-675,33-128 3997,-33 127-4109,0-1 0,1 1 0,-1 0 0,1-1 0,-1 1 0,1 0 0,0 0 0,-1 0 0,1 0 0,0 0 0,0 0 1,0 0-1,0 0 0,0 0 0,0 0 0,0 0 0,0 0 0,0 1 0,0-1 0,1 0 0,-1 1 0,0-1 0,0 1 0,1 0 1,-1-1-1,0 1 0,0 0 0,1 0 0,-1-1 0,0 1 0,1 0 0,-1 1 0,0-1 0,1 0 0,-1 0 0,0 0 1,1 1-1,-1-1 0,0 1 0,0-1 0,1 1 0,-1-1 0,2 3 0,4 0-19,1 1 0,-1 1-1,-1-1 1,1 1 0,10 10 0,46 57 31,-62-72-37,-1 1 0,1 0 0,-1-1 0,1 1 0,-1 0 0,1-1 0,-1 1 0,1-1 0,0 1 1,0-1-1,-1 1 0,1-1 0,0 0 0,0 1 0,-1-1 0,1 0 0,0 1 0,0-1 0,0 0 0,-1 0 0,1 0 0,0 0 0,0 0 1,0 0-1,0 0 0,0 0 0,-1 0 0,1 0 0,0 0 0,0-1 0,0 1 0,-1 0 0,1 0 0,0-1 0,0 1 0,-1-1 1,1 1-1,0-1 0,0 1 0,-1-1 0,1 1 0,-1-1 0,1 0 0,-1 1 0,1-1 0,-1 0 0,1 1 0,-1-1 0,1 0 0,-1 0 1,3-4 23,0 0 0,-1 0 0,0-1 0,0 1 0,-1 0 0,2-8 0,-2 2 32,0 0 0,-1 0-1,-1 0 1,0-1-1,0 1 1,-5-18-1,-2-13 5,8 41-117,0 1 0,0-1 0,-1 0 0,1 0 0,0 1 0,0-1 0,1 0 0,-1 0 0,0 1 0,0-1 0,0 0 0,0 0 0,1 1 0,-1-1 0,0 0 0,1 1 0,-1-1 1,0 0-1,1 1 0,-1-1 0,1 1 0,-1-1 0,1 0 0,-1 1 0,1-1 0,-1 1 0,1 0 0,0-1 0,-1 1 0,1-1 0,0 1 0,-1 0 0,1-1 0,0 1 0,0 0 1,-1 0-1,1 0 0,0 0 0,0 0 0,-1 0 0,2 0 0,31 4-3184,-33-4 3242,31 9-2740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12347,'62'78'9434,"-67"-83"-6410,2-7-863,1-6-361,-1-14-848,4 4-296,3-4-656,0-4-648,5 20-1264,4 4-673,4 12-815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90 239 12923,'-76'32'4491,"76"-31"-4368,0-1 0,0 0 1,-1 0-1,1 1 0,0-1 0,0 0 0,-1 0 0,1 0 0,0 1 0,-1-1 0,1 0 0,0 0 0,-1 0 0,1 0 0,0 0 0,-1 0 0,1 0 0,0 0 0,-1 1 0,1-1 0,0 0 0,-1-1 0,1 1 0,0 0 0,-1 0 0,1 0 0,0 0 0,-1 0 0,1 0 1,0 0-1,-1 0 0,1-1 0,0 1 0,0 0 0,-1 0 0,1 0 0,0-1 0,0 1 0,-1 0 0,1 0 0,0-1 0,0 1 0,-1 0 0,1 0 0,0-1 0,0 1 0,0 0 0,0-1 0,-1 1 0,6-21 354,-2 12-271,3-14-58,4-9 48,-2 0-1,-2 0 1,0-1-1,0-44 1,-4 67 239,2 10-124,10 18 38,13 33-40,-27-51-304,4 8 38,0 0 0,1 0 1,0 0-1,1 0 0,-1-1 0,2 0 0,10 10 0,-15-15-42,0 0 0,1-1-1,-1 1 1,0-1 0,0 1 0,1-1 0,-1 0 0,1 0 0,-1 0-1,1 0 1,-1-1 0,1 1 0,0-1 0,-1 1 0,1-1 0,0 0-1,-1 0 1,1 0 0,0-1 0,-1 1 0,1 0 0,0-1 0,-1 0 0,1 0-1,-1 0 1,1 0 0,-1 0 0,0 0 0,1 0 0,-1-1 0,3-2-1,1-1 13,0-1 0,-1 1 0,0-2 0,0 1 0,0 0 0,-1-1-1,1 0 1,-2 0 0,1 0 0,2-9 0,12-21 431,-18 37-418,1 0 0,-1 0 0,0 0 0,1 0 0,-1 1 0,0-1 0,1 0 0,-1 0 0,0 0 0,0 0 0,1 1 1,-1-1-1,0 0 0,0 0 0,1 0 0,-1 1 0,0-1 0,0 0 0,1 1 0,-1-1 0,0 0 0,0 0 0,0 1 0,0-1 0,0 0 0,1 1 0,-1-1 0,0 0 0,0 1 0,0-1 0,0 0 1,0 1-1,0-1 0,0 0 0,0 1 0,0 0 0,5 19 232,-3-9-189,1 7-420,2-1-1,-1 0 1,9 20-1,1-6-1622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 17388,'-33'-41'6393,"61"48"-4737,12-1-447,17-2-273,7-1-184,-4-5-512,-7 2-160,-20-3-680,-9 3-576,-19-2-1617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13571,'54'-104'5617,"-52"111"-3080,-4-1-633,2 15-392,-5 5-135,3 10-425,-2-2-408,-3-3-1312,7-5-720,-2-11-1537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18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183 100 14707,'2'-25'3164,"-2"25"-3106,0 0 0,0-1-1,0 1 1,0 0 0,0 0 0,0-1-1,0 1 1,1 0 0,-1 0-1,0-1 1,0 1 0,0 0 0,0 0-1,1-1 1,-1 1 0,0 0-1,0 0 1,1 0 0,-1-1 0,0 1-1,0 0 1,1 0 0,-1 0-1,0 0 1,0 0 0,1 0-1,-1-1 1,0 1 0,1 0 0,-1 0-1,0 0 1,1 0 0,-1 0-1,0 0 1,1 0 0,2 2 112,1 1 1,-1-1-1,0 0 1,0 1-1,0 0 1,0 0-1,0 0 1,-1 0-1,4 5 1,-4-6-30,1 1 0,-1 0 0,0 0 0,0 1 0,0-1 0,-1 0 0,1 1 0,-1-1 1,1 1-1,-1-1 0,0 1 0,-1-1 0,1 1 0,-1 0 0,1 0 0,-1-1 0,-1 8 0,0-8-11,0 1-1,0-1 1,0-1 0,-1 1-1,1 0 1,-1 0-1,0 0 1,1-1 0,-1 1-1,-1-1 1,1 1 0,0-1-1,0 0 1,-1 0-1,0 0 1,1 0 0,-1-1-1,0 1 1,0-1-1,-5 3 1,1-2-29,1 0 0,-1 0-1,1 0 1,-1-1 0,0 0-1,1 0 1,-1-1 0,0 0-1,0 0 1,1-1 0,-1 0 0,0 0-1,1 0 1,-1-1 0,1 0-1,-1 0 1,1 0 0,0-1 0,0 0-1,0-1 1,0 1 0,-7-7-1,9 7-136,0 0 1,1 0-1,-1-1 0,1 1 0,0-1 0,0 0 0,1 0 0,-1 0 0,1 0 0,0 0 0,0-1 0,0 1 0,0-1 0,1 1 0,0-1 0,0 0 0,0 1 0,1-1 0,-1 0 0,1 1 0,0-1 0,0 0 0,1 0 0,0 1 0,0-1 0,0 0 0,0 1 0,0-1 0,1 1 1,0-1-1,0 1 0,4-6 0,-4 7-84,0-1 0,1 1 0,-1-1 0,1 1 0,0 0 0,0 0 0,0 0 0,0 0 0,1 1 0,-1-1 0,1 1 0,0 0 0,0 0 0,-1 0 0,1 1 0,0-1 0,1 1 0,-1 0 0,0 0 0,6 0 0,-1 0-279,-1 1 0,1 0 0,0 1-1,-1 0 1,1 0 0,0 1-1,-1 0 1,0 1 0,11 4 0,35 18-3074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3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46 350 7994,'-15'24'1290,"12"-18"-577,-1 0 0,1 0 1,-2 0-1,1 0 1,-7 4 4386,15-22-3620,1-7-941,-1 8-261,0 3-14,-2-1 0,1 1-1,-1-1 1,-1 1 0,1-1 0,-1-17 0,1 1 413,1 0 0,1 0 0,9-34 0,4-16 467,-16 70-1060,0 1-1,1 0 1,-1-1 0,1 1 0,1 0 0,-1 0-1,0 0 1,1 0 0,0 0 0,0 1 0,0-1-1,0 1 1,1 0 0,-1 0 0,1 0 0,0 0-1,-1 0 1,1 1 0,1 0 0,-1 0 0,0 0-1,1 0 1,-1 1 0,7-2 0,-7 2-75,0 0 1,0 0-1,1 0 1,-1 1-1,0 0 0,0 0 1,0 0-1,0 0 1,0 0-1,0 1 1,0 0-1,0 0 0,0 0 1,0 0-1,0 1 1,0-1-1,0 1 1,-1 0-1,1 0 1,-1 1-1,1-1 0,-1 1 1,0-1-1,0 1 1,0 0-1,0 0 1,3 6-1,-4-6-34,0 0 1,0 1-1,-1-1 0,1 0 1,-1 1-1,0-1 1,0 1-1,0-1 0,0 1 1,-1 0-1,0-1 0,1 1 1,-2 0-1,1-1 0,0 1 1,0 0-1,-1-1 1,0 1-1,0-1 0,0 1 1,0-1-1,-1 1 0,1-1 1,-1 0-1,0 0 0,0 0 1,0 0-1,0 0 1,0 0-1,-1 0 0,0-1 1,1 1-1,-6 3 0,-6 4 294,0 0-1,-1-1 0,0-1 1,0 0-1,-29 9 0,39-15-15,-1-1-1,1 1 1,-1-1-1,0 0 0,1-1 1,-1 1-1,0-1 1,1 0-1,-11-2 1,10 0 282,8 1-268,12 2-146,-2 6-120,-1 0 0,0 0 1,0 1-1,-1 1 0,0 0 1,0 0-1,13 17 0,-14-15-96,0-1-1,1-1 1,0 1 0,0-2-1,1 1 1,19 11-1,-28-19 0,-1-1 0,1 1 0,-1 0 0,1-1 0,0 1 0,-1-1 1,1 1-1,0-1 0,-1 0 0,1 1 0,0-1 0,0 0 0,-1 0 0,1 0 0,0-1 0,-1 1 0,1 0 0,0-1 0,2 0 0,-1-1-335,-1 0 1,1 0-1,-1 0 0,1 0 0,-1 0 1,0 0-1,0-1 0,3-4 0,7-8-2396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38 338 13451,'-38'16'10276,"38"-26"-8834,1 4-383,5-57 134,23-90 0,-28 144-972,-1 8-175,0-1 0,0 1-1,0 0 1,0-1 0,0 1 0,1 0 0,-1 0 0,1-1 0,-1 1 0,1 0 0,-1 0-1,1 0 1,-1-1 0,1 1 0,1-1 0,0 2-33,-1 0 1,1 0-1,-1 1 0,1-1 0,-1 0 1,0 1-1,1 0 0,-1-1 1,0 1-1,1 0 0,-1-1 0,0 1 1,0 0-1,2 1 0,2 1 0,63 37-29,-34-19-45,1-1 0,52 20 0,-87-40 66,1 1-1,0-1 1,-1 1-1,1-1 0,0 0 1,-1 0-1,1 1 1,0-1-1,-1 0 0,1 0 1,0 0-1,0 0 1,-1 1-1,1-1 0,0 0 1,0 0-1,-1-1 1,1 1-1,0 0 1,-1 0-1,1 0 0,0 0 1,0-1-1,-1 1 1,1 0-1,0-1 0,-1 1 1,1 0-1,-1-1 1,1 1-1,0-1 0,-1 1 1,1-1-1,-1 1 1,1-1-1,-1 1 1,0-1-1,1 0 0,-1 1 1,1-1-1,-1 0 1,0 1-1,0-1 0,1 0 1,-1 1-1,0-1 1,0 0-1,0 0 1,0 1-1,0-1 0,0 0 1,0 0-1,0 1 1,0-2-1,-1-7 184,0 0 1,-1 0-1,-5-17 0,2 8-23,3 9-65,-4-20 275,-6-52-1,12 80-397,0 1-1,0-1 1,-1 1-1,1-1 1,0 1-1,0-1 1,0 1 0,0-1-1,0 1 1,0-1-1,0 0 1,0 1-1,0-1 1,1 1-1,-1-1 1,0 1 0,0-1-1,0 1 1,0-1-1,1 1 1,-1-1-1,0 1 1,1-1 0,-1 1-1,0-1 1,1 1-1,-1 0 1,1-1-1,-1 1 1,0 0-1,1-1 1,-1 1 0,1 0-1,-1 0 1,1-1-1,-1 1 1,1 0-1,-1 0 1,1 0-1,-1-1 1,1 1 0,0 0-1,-1 0 1,1 0-1,-1 0 1,1 0-1,-1 0 1,1 0 0,-1 1-1,1-1 1,-1 0-1,2 0 1,29 17-1883,-21-11 1205,12 7-709,10 6-1334,0-2 0,2 0 1,42 13-1,-44-19 1292,-16-5 1598,1-1 0,0-1 0,0 0-1,19 2 1,-33-7 123,-1 1 0,0 0 0,0 0 0,0 0 0,1 0-1,-1 1 1,0-1 0,0 0 0,0 1 0,0 0 0,1-1 0,-1 1 0,0 0 0,0 0-1,-1 0 1,1 0 0,0 1 0,0-1 0,0 0 0,-1 1 0,1 0 0,-1-1 0,2 3 0,-3-3-92,0 0 1,0 0-1,-1 0 1,1-1-1,-1 1 1,1 0-1,-1 0 1,1-1 0,-1 1-1,0 0 1,1-1-1,-1 1 1,0-1-1,1 1 1,-1 0 0,0-1-1,0 0 1,1 1-1,-1-1 1,0 1-1,0-1 1,0 0 0,-2 1-1,3-1 68,-15 6 451,0-1 0,0 0 0,-1-2 0,1 0 0,-1 0-1,0-1 1,0-1 0,-27-2 0,38 1-668,1 0-1,-1-1 1,0 1-1,0-1 1,1-1 0,-1 1-1,1 0 1,-1-1-1,1 0 1,-1 0-1,1-1 1,0 1-1,0-1 1,0 0-1,1 0 1,-1 0-1,0 0 1,1-1 0,0 1-1,0-1 1,0 0-1,1 0 1,-1 0-1,1 0 1,0-1-1,0 1 1,0 0-1,0-1 1,1 0-1,0 1 1,0-1-1,0-8 1,0 10-44,1 0 0,-1 0 0,1 1-1,0-1 1,1 0 0,-1 0 0,0 0 0,1 0 0,-1 1 0,1-1 0,0 0-1,0 0 1,0 1 0,0-1 0,1 1 0,-1-1 0,1 1 0,-1 0 0,1-1-1,0 1 1,0 0 0,0 0 0,0 0 0,0 0 0,0 1 0,1-1 0,-1 0-1,1 1 1,4-2 0,-1 1-206,-1 0 1,1 1-1,-1 0 0,1 1 0,0-1 1,-1 1-1,1 0 0,0 1 0,0-1 1,-1 1-1,1 0 0,-1 0 0,1 1 1,7 3-1,35 18-2855,3 1-30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98 271 15043,'59'24'9594,"-66"-24"-6905,4-6-713,1 4-567,-1-5-969,-13-32-256,-31-53-944,39 45-641,-12 4-1247,-4 9-593,-2 10-1672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10330,'63'65'4615,"-56"-56"-573,-11-10-2499,-10-9-110,11 6-1297,0 0 0,1 0 0,-1 0 0,1 0 0,0-1 0,0 1 0,1-1 0,-1 0 0,1 1 0,0-1 0,0 0 0,0 0 0,1 1 0,0-1 0,0 0 0,0 0 0,0 0 0,1 0 1,0 1-1,0-1 0,0 0 0,1 0 0,-1 1 0,1-1 0,0 1 0,0 0 0,1-1 0,-1 1 0,1 0 0,0 1 0,0-1 0,0 0 0,5-3 0,-1 0-131,1 0 0,-1 1 0,1 0 0,0 0 0,0 1 0,1 0 0,0 1 0,0 0 0,0 0 0,0 0 0,0 2 0,1-1 0,-1 1 0,1 0 0,18 0 0,-25 2-12,0 0 0,1 1-1,-1-1 1,0 1 0,0 0 0,0 0-1,0 0 1,0 0 0,0 1-1,0-1 1,0 1 0,0 0-1,0 0 1,2 2 0,-4-3 7,0 0-1,-1 0 1,1 0 0,0 0-1,0 0 1,-1 0 0,1 0 0,0 0-1,-1 1 1,1-1 0,-1 0 0,0 0-1,1 0 1,-1 1 0,0-1 0,0 0-1,0 1 1,0-1 0,0 0-1,0 0 1,0 1 0,0-1 0,0 0-1,-1 0 1,1 1 0,0-1 0,-1 0-1,1 0 1,-1 0 0,0 1 0,1-1-1,-1 0 1,0 0 0,1 0-1,-1 0 1,0 0 0,0 0 0,-2 1-1,-2 2 2,-1 1-1,1-1 1,-1 1-1,0-2 1,-1 1-1,1-1 1,-14 5-1,-53 14 215,47-15 2,26-7-212,-1 0 0,1 0-1,0 0 1,0 0-1,-1 0 1,1-1 0,0 1-1,0 0 1,-1 1-1,1-1 1,0 0 0,0 0-1,-1 0 1,1 0-1,0 0 1,0 0 0,0 0-1,-1 0 1,1 0-1,0 0 1,0 0 0,-1 1-1,1-1 1,0 0-1,0 0 1,0 0 0,0 0-1,-1 1 1,1-1-1,0 0 1,0 0 0,0 0-1,0 1 1,0-1-1,0 0 1,0 0 0,-1 1-1,1-1 1,0 0-1,0 0 1,0 0 0,0 1-1,0-1 1,0 0-1,0 0 1,0 1 0,0-1-1,0 0 1,0 0-1,1 1 1,-1-1 0,0 0-1,0 0 1,0 1-1,0-1 1,0 0-1,0 0 1,0 0 0,1 1-1,-1-1 1,0 0-1,0 0 1,0 0 0,17 10 139,-15-9-138,22 10-10,1-1 0,-1-2 1,1-1-1,38 7 1,50 1-3987,-87-13 1549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4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54 12163,'-55'-13'5305,"100"13"-2401,12 0-815,13 0-625,0 2-368,0 1-816,-12 2-528,-11 0-1176,-6 3-816</inkml:trace>
  <inkml:trace contextRef="#ctx0" brushRef="#br0" timeOffset="1">436 347 13123,'8'-7'9275,"5"-20"-8120,-4 8-561,138-275 3916,-147 295-4492,0-1 1,0 0 0,0 0 0,0 1-1,0-1 1,1 0 0,-1 0-1,0 1 1,0-1 0,0 0 0,0 0-1,1 0 1,-1 1 0,0-1-1,0 0 1,0 0 0,1 0-1,-1 0 1,0 1 0,0-1 0,1 0-1,-1 0 1,0 0 0,0 0-1,1 0 1,-1 0 0,0 0-1,1 0 1,-1 0 0,0 0 0,0 0-1,1 0 1,-1 0 0,0 0-1,1 0 1,-1 0 0,0 0-1,0 0 1,1 0 0,-1 0 0,0 0-1,0-1 1,1 1 0,-1 0-1,0 0 1,0 0 0,0 0 0,1-1-1,-1 1 1,0 0 0,0 0-1,0 0 1,1-1 0,-1 1-1,0 0 1,0-1 0,6 34 144,-6-28-164,7 61-371,-5-35-822,2 0 1,13 53-1,0-30-1413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4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1291 59 14499,'-106'-44'6097,"111"36"-3264,29 3-1577,7 3-208,18 4-487,1 3-561,-2 6-1113,-1 2-615</inkml:trace>
  <inkml:trace contextRef="#ctx0" brushRef="#br0" timeOffset="1">1 369 16476,'19'-5'6305,"20"2"-4161,54 3-727,14-3 15,42 1-232,17-3-384,13-3-504,0 11-160,-34-3-64,-32 0-32,-54 4-424,-22-3-280,-30 6-544,-14-1-456,-17-4-1145,-7-2-352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1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43 290 11666,'-3'3'509,"0"-1"0,0 1 0,-1-1 0,1 1 0,-1-1-1,1 0 1,-8 3 0,11-5-453,0 0 0,-1 0 0,1 0 0,0 0 0,-1 0 0,1 0 0,0 0 0,-1 0 0,1 0 0,0 0 0,-1-1 0,1 1 1,0 0-1,0 0 0,-1 0 0,1 0 0,0 0 0,-1-1 0,1 1 0,0 0 0,0 0 0,0 0 0,-1-1 0,1 1 0,0 0 0,0 0 0,0-1 0,-1 1 0,1 0 0,0-1 0,0 1 0,0 0 0,0 0 0,0-1 0,0 0 0,1-26 1225,8-6-245,1 0 1,1 1-1,20-38 0,-19 44-360,-12 25-660,1-2 99,0 0 0,1 0 0,-1 0 0,1 0 0,-1 0 0,1 1 1,0-1-1,4-3 0,-5 5-93,0 1 0,0-1 0,0 1 0,0 0 1,0-1-1,0 1 0,0 0 0,0 0 0,0 0 0,0 0 0,1 0 1,-1 0-1,0 0 0,0 0 0,0 0 0,0 0 0,0 1 0,0-1 1,0 0-1,0 1 0,0-1 0,0 1 0,0-1 0,0 1 0,0-1 1,0 1-1,0 0 0,0 0 0,0 0 0,15 13 10,0 1 0,-1 0 0,-1 0 0,-1 2 1,23 35-1,-7-11-309,-29-39 266,1-1 1,0 0-1,-1 0 0,1 0 0,0 0 1,0 0-1,0 0 0,0-1 0,0 1 1,0 0-1,0 0 0,1-1 0,-1 1 1,1 0-1,-1-1 12,-1 0 0,0 0-1,1 0 1,-1 0 0,1 0 0,-1 0 0,0 0-1,1 0 1,-1 0 0,1-1 0,-1 1 0,0 0 0,1 0-1,-1 0 1,0 0 0,1-1 0,-1 1 0,0 0-1,1 0 1,-1-1 0,0 1 0,1 0 0,-1-1-1,0 1 1,0 0 0,1-1 0,-1 1 0,0-1 0,1-2 32,1 0 1,-1-1-1,-1 1 1,1-1-1,0 1 1,-1 0-1,0-1 0,1 1 1,-2-5-1,-6-57 644,3 47-466,2-1 0,1 0 0,0-26 0,1 43-197,1 0-1,-1 0 1,0-1 0,1 1 0,-1 0 0,1 0-1,0 0 1,-1 0 0,1 0 0,2-3-1,-3 5-40,1-1 0,-1 1 0,0-1-1,1 1 1,-1 0 0,1-1-1,-1 1 1,1-1 0,-1 1 0,1 0-1,0 0 1,-1-1 0,1 1-1,-1 0 1,1 0 0,0 0 0,-1 0-1,1-1 1,-1 1 0,1 0-1,0 0 1,-1 0 0,2 1-1,2 0-320,0 0 0,0 1 0,0 0-1,0 0 1,-1 0 0,1 0-1,-1 1 1,5 4 0,19 14-2280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43 9058,'110'40'4099,"-106"-38"-3846,-1-1 0,0 1 0,0-1 0,0 1 0,0 0 0,-1 0 0,1 0-1,0 0 1,-1 1 0,0-1 0,1 1 0,-1 0 0,3 4 0,-5-6-97,1 1 1,0 0-1,-1 0 1,1-1-1,-1 1 1,0 0 0,0 0-1,1 0 1,-1-1-1,0 1 1,0 0-1,-1 0 1,1 0 0,0-1-1,-1 1 1,1 0-1,-1 0 1,0 1-1,-1 2 167,-1-1 0,1 0 0,-1 0 0,0-1 0,0 1 0,0 0 0,-1-1 0,1 0 0,-1 0-1,0 0 1,0 0 0,0-1 0,-8 5 0,5-4-18,0-1 0,-1 1 1,1-1-1,-1 0 0,1-1 0,-1 0 0,0 0 0,1-1 0,-1 0 0,0 0 0,1 0 1,-1-1-1,-13-4 0,16 4-239,1 0 1,0-1-1,0 0 1,0 0-1,0 0 1,1-1-1,-1 1 1,1-1-1,-1 0 1,1 0-1,0 0 0,0 0 1,0-1-1,0 1 1,1-1-1,-1 0 1,1 1-1,0-1 1,0 0-1,0-1 1,1 1-1,0 0 1,0 0-1,0-1 1,-1-6-1,1 5-58,1 0 1,-1 0-1,2 0 0,-1 1 0,0-1 0,1 0 1,0 0-1,0 1 0,1-1 0,0 1 0,0-1 1,0 1-1,5-9 0,-5 11-82,0 1 0,0-1 0,0 0 0,0 1 0,1 0 0,-1-1 0,1 1 0,0 0 0,0 0 0,-1 1 0,1-1 0,0 0 0,1 1 0,-1 0 0,0 0 0,0 0 1,0 0-1,1 0 0,-1 1 0,1-1 0,-1 1 0,0 0 0,1 0 0,-1 0 0,5 1 0,3 1-630,-1 1 0,-1 0 0,1 0 1,0 1-1,-1 0 0,10 5 0,20 11-3774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21 153 10658,'-1'10'1466,"1"-8"-1150,0 0 0,0 0 0,0 0 1,0 0-1,-1 0 0,1-1 0,0 1 0,-1 0 0,1 0 0,-1 0 0,0-1 0,0 1 0,1 0 0,-1-1 0,0 1 0,-1-1 0,1 1 0,-7 0 5804,8-2-5991,-2-12 1665,5-20-2255,-2 26 1016,0-13-363,-1 9-56,1 0 1,0 0 0,0 0-1,1 0 1,0 1-1,1-1 1,0 0 0,7-16-1,-9 26-121,-1-1 1,0 1-1,1-1 0,-1 1 1,1 0-1,-1-1 0,0 1 0,1-1 1,-1 1-1,1 0 0,-1 0 1,1-1-1,-1 1 0,1 0 0,-1 0 1,1 0-1,-1-1 0,1 1 0,-1 0 1,1 0-1,-1 0 0,1 0 1,0 0-1,-1 0 0,1 0 0,-1 0 1,1 0-1,-1 1 0,1-1 1,0 0-1,19 13 220,14 27-132,-31-36-96,62 77-98,-64-80 90,0 1-1,0-1 1,0 1-1,0-1 1,0 0-1,0 0 1,1 0-1,-1 0 1,0 0-1,1 0 1,-1 0-1,1 0 0,-1 0 1,1-1-1,-1 1 1,3 0-1,-3-1 13,0 0 0,0 0 0,0 0 0,0 0 0,0 0 0,-1-1 0,1 1 0,0 0 0,0-1 0,0 1-1,-1 0 1,1-1 0,0 1 0,0-1 0,-1 1 0,1-1 0,0 1 0,-1-1 0,1 0 0,0 1 0,-1-1 0,1-1-1,1-1 66,0-1 0,0 0 0,0 0 0,0 0 0,-1 0-1,0 0 1,0 0 0,0 0 0,-1 0 0,1 0-1,-1-5 1,0-14 265,-1 17-308,1 0 1,0 0-1,0 0 1,0 0 0,1 0-1,0 0 1,3-10-1,-3 13-178,1 1-1,-1 0 1,0 0 0,1 1-1,-1-1 1,1 0 0,0 0-1,0 1 1,0-1 0,0 1-1,0 0 1,0-1 0,0 1-1,0 0 1,0 0 0,1 0-1,-1 0 1,0 1 0,1-1-1,-1 1 1,0-1 0,1 1-1,-1 0 1,3 0 0,26-1-2665,4 1-354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 11474,'8'3'7142,"-6"5"-3575,-8 17-2141,4-15-1265,-4 10 33,-1 1 0,0-1 1,-2 0-1,0 0 0,-13 19 0,15-30-138,-10 17 109,18-20-102,13-12-39,1-2 9,0 0 1,1 0-1,0 1 0,23-6 1,-33 12-30,-1 0 1,1 0-1,0 0 1,-1 1-1,1 0 1,0 0-1,-1 1 1,1-1-1,-1 1 1,1 0-1,0 1 1,-1-1-1,0 1 1,1 0-1,-1 1 1,0-1-1,8 7 1,-4-3-7,-1-1 0,1 1 0,0-1 1,1-1-1,-1 0 0,1 0 0,0-1 0,0 0 1,0-1-1,0 0 0,0-1 0,0 0 0,1 0 1,-1-1-1,0-1 0,12-1 0,-5 1 41,1-2-1,-1 0 1,25-8-1,-37 9-150,0 1-1,0-1 1,-1-1-1,1 1 0,-1-1 1,1 1-1,-1-1 0,0-1 1,0 1-1,0 0 0,0-1 1,-1 0-1,0 0 1,0 0-1,0 0 0,5-9 1,-8 11-64,1 1 0,-1-1 0,1 1 0,-1-1 0,0 0 0,0 1 0,0-1 0,0 1 0,0-1 0,0 0 0,0 1 0,0-1 0,-1 1 0,0-3 0,0-2-732,0-12-1968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3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179 104 14371,'-99'-104'5289,"115"104"-3632,7 2-489,5-2-248,6 3-80,2-1-512,1-1-400,-3 4-1152,-8-5-608</inkml:trace>
  <inkml:trace contextRef="#ctx0" brushRef="#br0" timeOffset="1">0 127 15227,'13'0'6018,"15"0"-4170,13 2-920,14-2-72,-3-4-664,-3 4-776,-5 2-2977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7 126 15291,'-6'-78'5577,"8"102"-4360,1 12-185,5 6-64,8-1-128,13-8-408,7-9-160,2-22-208,1-7 1,-7-21 111,-3-10 8,-6-5-40,-13-3-32,-2 7-40,-8 5-120,-3 12-689,3 12-647,5 14-1865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10 174 10562,'-1'3'313,"-1"-1"0,1 0 0,0 1 0,0-1 0,0 1 0,1 0 0,-1-1 0,0 1-1,1 3 1,0-5-207,0 0 0,0-1 0,0 1 0,0 0 0,0-1 0,0 1 0,1 0-1,-1 0 1,0-1 0,0 1 0,1-1 0,-1 1 0,0 0 0,1-1 0,-1 1 0,1-1-1,-1 1 1,1-1 0,-1 1 0,1-1 0,-1 1 0,1-1 0,0 1 0,0-1-1,4 2 217,1-1 0,-1 0 0,1 0 0,-1-1 0,1 1-1,-1-1 1,1 0 0,10-2 0,-11 2-132,0-1 1,1 0-1,-1 0 1,1 0 0,-1 0-1,0-1 1,0 0-1,0 0 1,0 0-1,0-1 1,0 0-1,-1 0 1,6-4 0,-9 6-92,1-1 1,-1 0-1,1 0 1,-1 0 0,0 0-1,0 0 1,0-1 0,0 1-1,0 0 1,0-1 0,-1 1-1,1 0 1,-1-1 0,0 1-1,1 0 1,-1-1-1,0 1 1,0-1 0,-1 1-1,1-1 1,0 1 0,-1 0-1,0-1 1,1 1 0,-1 0-1,0 0 1,0-1 0,0 1-1,-1 0 1,1 0-1,0 0 1,-3-2 0,-5-8 301,-1 0 1,0 1 0,-1 0 0,-1 1-1,1 0 1,-2 1 0,-19-12 0,31 21-396,1 0 0,0 0 1,-1 0-1,1 0 0,-1-1 0,1 1 1,-1 0-1,1 0 0,0-1 0,-1 1 1,1 0-1,0 0 0,-1-1 1,1 1-1,0 0 0,-1-1 0,1 1 1,0-1-1,0 1 0,-1 0 0,1-1 1,0 1-1,0-1 0,0 1 1,0 0-1,0-1 0,-1 1 0,1-1 1,0 1-1,0-1 0,0 1 0,0-1 1,0 1-1,0 0 0,1-1 1,14-6-229,27 4-657,-27 4 205,-1 0 0,1 1 1,-1 0-1,17 5 0,18 6-1818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4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220 124 11723,'11'5'4849,"7"3"-3073,-3 7-88,-12 0 113,-10 1 47,-7 2-104,-11-9-119,-10-4-105,-13-13-352,1-8-103,0-18-409,11-2-200,28-3-248,8 0-40,31 15-200,8 6-160,10 21-1008,0 12-809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12499,'-5'10'5033,"-9"11"-3161,-7 12-384,-7 17-327,-1 4-137,11 9-200,3-1-192,20-5-264,13-5-112,13-17-328,5-4-336,1-11-760,2-4-464,-2-3-1121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82 199 12067,'-14'6'977,"-35"12"1401,48-18-2329,1 0 0,-1 0 0,1 0 0,-1 1 0,1-1 0,-1 0 1,0 0-1,1 0 0,-1 0 0,1 0 0,-1 0 0,1 0 0,-1 0 1,1 0-1,-1 0 0,1-1 0,-1 1 0,1 0 0,-1 0 0,1 0 1,-1-1-1,1 1 0,-1 0 0,1-1 0,-1 1 0,1 0 0,0-1 1,-1 1-1,1 0 0,-1-1 0,1 1 0,0-1 0,-1 1 0,1-1 1,0 1-1,0-1 0,0 1 0,-1-1 0,1 1 0,0-1 0,0 1 1,0-1-1,0 1 0,0-1 0,0 1 0,0-1 0,0 1 0,0-1 1,0 0-1,0 1 0,0-1 0,0 1 0,0-1 0,1 1 0,-1-1 1,0 1-1,0-1 0,1 1 0,-1-1 0,0 1 0,1 0 0,-1-1 1,1 0-1,66-194 4604,-67 195-4636,0 0 1,0 0 0,0-1 0,0 1 0,0 0 0,0 0-1,0 0 1,0-1 0,0 1 0,0 0 0,0 0-1,0-1 1,0 1 0,0 0 0,0 0 0,1 0 0,-1-1-1,0 1 1,0 0 0,0 0 0,0 0 0,0-1 0,1 1-1,-1 0 1,0 0 0,0 0 0,0 0 0,0 0-1,1-1 1,-1 1 0,0 0 0,0 0 0,0 0 0,1 0-1,-1 0 1,0 0 0,0 0 0,1 0 0,-1 0 0,0 0-1,0 0 1,1 0 0,-1 0 0,0 0 0,0 0-1,0 0 1,1 0 0,8 13 342,12 39-334,-13-29 64,-5-16-88,0 0 1,1 0-1,0 0 1,0-1-1,0 1 1,1-1-1,0 0 1,0-1-1,1 1 1,11 8 0,-14-12-6,1 0 0,-1 0 0,1 0 0,-1-1 0,1 1 0,0-1 0,0 0 0,0 0 0,0-1 0,0 1 0,0-1 0,0 0 0,0 0 0,0 0 0,-1-1 0,1 1 0,0-1 0,0 0 0,0 0 0,0 0 0,0 0 0,-1-1 0,7-3 0,0-1-10,0 0 0,0-1 0,-1-1 1,0 1-1,16-17 0,-22 20 32,1 0-1,-1 0 0,0 0 0,0 0 0,0 0 1,0-1-1,-1 1 0,0-1 0,0 0 0,0 1 1,0-1-1,-1 0 0,0 0 0,0 0 1,0 0-1,0-7 0,-4 4 240,0 11-23,-1 16 29,1 2-658,2 0-1,1 0 0,0-1 0,1 1 1,7 31-1,6-21-2106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6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12955,'67'-78'4969,"-67"85"-3481,3 4-248,0 15-447,-1 7-209,4 4-392,6-1-112,9-10-72,8-7-56,10-14 24,2-5 24,2-6-32,-5-7-136,-6-2-632,-7-4-449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6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13443,'13'1'5721,"10"4"-3344,16-3-1201,5-2-152,8 0-712,0 0-280,-8 1-776,-8 1-552,-27 3-3385</inkml:trace>
  <inkml:trace contextRef="#ctx0" brushRef="#br0" timeOffset="1">0 124 13259,'9'2'5193,"15"-2"-3145,7 0-1367,29-8-529,7 3 24,7-3-945,8 4-1111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52 169 11490,'-29'26'1481,"6"-9"3354,24-20-4429,-1-1-1,1 1 1,0-1 0,0 1 0,0-1 0,0 1 0,1 0 0,0 0 0,3-6 0,31-79 2025,-9 19-143,-18 55-2007,-8 14-273,-1 0 0,0 0 0,1 0 0,-1 0 0,0 0 0,0 0 0,1 0 0,-1 0 0,0 0 0,0 0 0,1 0 0,-1 0 0,0 0 0,0 1 0,1-1 0,-1 0 0,0 0 0,0 0 0,1 0 0,-1 0 0,0 1 0,0-1 0,0 0-1,1 0 1,-1 0 0,0 1 0,0-1 0,0 0 0,0 0 0,0 1 0,1-1 0,-1 1 0,10 35 296,-8-26-306,2 6 43,-3-7-37,1 0 1,0 0-1,1 0 1,0-1-1,8 16 1,-10-22-2,0 0 0,0-1 0,0 1 0,0-1 0,1 1 0,-1-1 0,1 0 0,-1 1 0,1-1 0,-1 0 0,1 0 0,0 0 0,0 0 0,-1 0 0,1-1 0,0 1 0,0 0 0,0-1 0,0 1 0,0-1 0,0 0 0,0 0 0,0 0 0,0 0 0,0 0 0,0 0 0,0 0 0,0-1 0,0 1 0,0-1 0,-1 1 1,1-1-1,3-1 0,1-1 1,0 1 1,0-1 0,-1-1-1,1 1 1,-1-1 0,0 0-1,0 0 1,0-1 0,-1 1-1,5-7 1,4-5 82,18-34-1,-6 9 199,-25 41-285,0 0 0,1 0-1,-1 0 1,0 0 0,0 0 0,0-1 0,1 1-1,-1 0 1,0 0 0,0 0 0,0 0 0,1 0 0,-1 0-1,0 0 1,0 0 0,1 0 0,-1 0 0,0 1-1,0-1 1,0 0 0,1 0 0,-1 0 0,0 0-1,0 0 1,0 0 0,1 0 0,-1 0 0,0 1 0,0-1-1,0 0 1,0 0 0,1 0 0,-1 0 0,0 1-1,0-1 1,0 0 0,0 0 0,0 0 0,0 1-1,1-1 1,-1 0 0,0 0 0,0 0 0,0 1-1,0-1 1,7 14-322,-6-12 206,3 4-170,-1 0 0,2-1 0,-1 1 0,0-1 0,1 0 0,0 0 0,1 0 0,-1-1 0,1 0-1,-1 0 1,1 0 0,1-1 0,-1 1 0,0-2 0,12 5 0,9 0-246,0 0 0,47 5 1,10 2 389,-81-14 168,0 1 0,0 0 0,0 0 0,0 0 0,0 0 1,-1 0-1,1 1 0,0-1 0,-1 1 0,1 0 0,-1 0 1,1 0-1,-1 0 0,0 0 0,0 1 0,0-1 0,0 0 1,0 1-1,0 0 0,1 3 0,-2-3 79,-1 0 0,1 0 0,-1 0 0,0-1 0,0 1 0,0 0 0,0 0 1,-1 0-1,1 0 0,-1-1 0,1 1 0,-1 0 0,0 0 0,0-1 0,0 1 0,-1-1 0,1 1 0,-1-1 0,1 1 0,-1-1 0,0 0 0,-2 2 1,1 0 48,0-1 0,0 0-1,-1 0 1,0 0 0,0 0 0,0 0 0,0-1 0,0 0 0,0 1 0,0-2 0,-1 1 0,1 0 0,-1-1 0,1 0 0,-1 0 0,0 0 0,1-1 0,-1 0 0,0 0 0,0 0 0,1 0 0,-1-1 0,0 1 0,1-1 0,-1 0 0,1-1 0,-1 1 0,1-1 0,-6-3 0,4 2-37,-1 0 1,1 0-1,0-1 0,0 0 1,0-1-1,1 1 0,-1-1 0,1 0 1,0-1-1,1 1 0,-1-1 1,1 0-1,0 0 0,1 0 1,-1 0-1,1-1 0,0 1 0,-3-13 1,5 15-141,0 0 0,1 0 0,-1 0 1,1 0-1,-1 0 0,1 0 0,1 0 0,-1 0 1,0 0-1,1-1 0,0 2 0,0-1 0,0 0 1,0 0-1,1 0 0,0 0 0,0 1 1,0-1-1,0 1 0,0-1 0,0 1 0,1 0 1,0 0-1,0 0 0,0 0 0,0 1 0,0-1 1,0 1-1,1 0 0,-1 0 0,1 0 1,-1 0-1,1 0 0,0 1 0,0 0 0,0 0 1,0 0-1,0 0 0,0 1 0,0-1 0,0 1 1,0 0-1,0 0 0,0 0 0,0 1 1,6 1-1,35 11-1892,2 11-1225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7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45 273 13011,'-35'57'4581,"35"-57"-4511,0 0 0,0 0 1,0 1-1,0-1 0,0 0 0,0 0 1,0 0-1,0 1 0,0-1 1,0 0-1,-1 0 0,1 0 0,0 0 1,0 1-1,0-1 0,0 0 1,0 0-1,-1 0 0,1 0 0,0 0 1,0 0-1,0 0 0,0 1 1,-1-1-1,1 0 0,0 0 0,0 0 1,0 0-1,-1 0 0,1 0 0,0 0 1,0 0-1,0 0 0,-1 0 1,1 0-1,0 0 0,0 0 0,0 0 1,-1 0-1,1 0 0,0 0 1,0 0-1,0-1 0,-1 1 0,-2-11 1390,3-16-52,0 27-1308,2-18 360,0 1 0,2 0 0,0 1 0,0-1 0,2 0 0,0 1 0,11-20 0,-11 24-327,0 1 1,1-1-1,1 1 1,0 0-1,0 1 1,1 0-1,0 0 1,1 1-1,21-16 1,-25 22-100,0 0 1,0 1 0,1-1 0,-1 1-1,1 0 1,-1 1 0,9-2-1,-13 3-38,0 0 0,0 0 1,0 0-1,0 0 0,0 0 0,0 0 0,0 1 0,0-1 1,0 1-1,0-1 0,0 1 0,3 1 0,-4-1-8,0 0 1,-1-1-1,1 1 1,0 0-1,0 0 0,-1 0 1,1 0-1,0 0 0,-1 0 1,1 0-1,-1 0 0,1 0 1,-1 0-1,0 0 0,1 0 1,-1 0-1,0 0 0,0 0 1,0 0-1,0 0 0,0 1 1,0-1-1,0 0 0,0 1 1,-1 2-22,0-1 0,0 0 1,0 0-1,0 1 0,0-1 1,-1 0-1,1 0 0,-1-1 1,0 1-1,0 0 0,0 0 1,0-1-1,-1 1 0,1-1 1,-5 3-1,-49 33-212,28-20 218,27-18 22,-23 21 190,23-21-180,1 1 0,0-1 0,0 0 0,0 0 1,0 1-1,0-1 0,-1 0 0,1 0 0,0 1 0,0-1 1,0 0-1,0 0 0,0 1 0,0-1 0,0 0 0,0 1 0,0-1 1,0 0-1,0 0 0,0 1 0,0-1 0,1 0 0,-1 0 1,0 1-1,0-1 0,0 0 0,0 0 0,0 1 0,0-1 1,1 0-1,-1 0 0,0 1 0,18 5 30,328 48-4098,-342-53 4014,3 0 85,0 0 1,1 0-1,-1 0 0,0-1 0,10 0 1,-17 0-8,1 0 0,-1 0 1,1-1-1,-1 1 0,1 0 1,0 0-1,-1 0 0,1-1 0,-1 1 1,1 0-1,-1 0 0,1-1 1,-1 1-1,1 0 0,-1-1 1,0 1-1,1-1 0,-1 1 1,1-1-1,-1 1 0,0-1 0,1 1 1,-1-1-1,0 1 0,0-1 1,1 1-1,-1-1 0,0-1 67,0 0 0,0 0 0,-1 1 0,1-1 0,-1 0 0,1 0 0,-1 1 0,1-1 0,-1 1 0,0-1 0,0 0 0,0 1-1,0 0 1,-1-3 0,-8-11 16,-1-1 0,-1 1-1,0 1 1,-1 0 0,-1 0-1,-21-16 1,30 28-1965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8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110 148 14843,'-16'-27'2443,"-17"-39"-1,33 65-2356,-1 0-1,1-1 1,0 1-1,0-1 0,-1 1 1,1 0-1,0-1 1,0 1-1,0-1 1,1 1-1,-1 0 0,0-1 1,0 1-1,1 0 1,-1-1-1,1 1 1,-1 0-1,1-1 0,-1 1 1,1 0-1,0 0 1,0 0-1,0-1 1,0 1-1,-1 0 0,1 0 1,1 0-1,-1 1 1,0-1-1,0 0 1,0 0-1,0 0 0,1 1 1,1-2-1,3 0 200,0 0 0,0 0 0,0 0 0,0 1 0,9-1 0,-11 1-157,1 1 1,-1 0-1,0 0 0,1 0 1,-1 1-1,1 0 1,-1 0-1,1 0 0,-1 0 1,0 1-1,0-1 0,0 1 1,0 0-1,0 0 1,0 1-1,4 3 0,-6-5-104,0 1 0,-1 0 0,1 0 0,-1-1 0,1 1 0,-1 0 0,0 0 0,0 1-1,0-1 1,0 0 0,0 0 0,-1 0 0,1 1 0,0-1 0,-1 0 0,0 1 0,1-1 0,-1 0 0,0 1 0,0-1-1,-1 1 1,1-1 0,0 0 0,-1 1 0,0-1 0,1 0 0,-1 0 0,0 0 0,0 1 0,0-1 0,0 0-1,-1 0 1,1 0 0,-2 2 0,-19 23 102,-1 0 0,-2-2 0,0 0 0,-1-2 0,-47 32 0,72-55-119,1 0 0,-1 1 0,0-1 0,0 0 0,1 1 0,-1-1 0,0 1 0,1-1 0,-1 1 0,1-1 0,-1 1 0,1-1 0,-1 1 0,1 0 0,-1-1 0,1 1 0,-1 0 0,1-1 0,0 1 0,-1 0 0,1 1 0,21 6 103,100 32-47,-88-27-695,0-1 0,64 13 0,-92-24 309,-3 0 69,1-1 0,-1 1 0,0-1 1,1 1-1,-1-1 0,1 0 1,-1 0-1,0 0 0,1 0 0,-1-1 1,0 1-1,1-1 0,-1 1 1,0-1-1,1 0 0,-1 0 0,0 0 1,3-1-1,-3-5-1877,-4-4-560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12867,'0'0'5241,"2"-4"-2889,6 0 841,-3 4-1953,36 2-504,45 4-279,-34 3-874,0-6-623,6 5-1768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46 112 12483,'16'-91'8990,"-16"90"-8870,1 0 0,0-1 0,0 1 1,0 0-1,0-1 0,0 1 0,0 0 0,0 0 1,0 0-1,1 0 0,-1 0 0,0 0 1,0 0-1,1 0 0,-1 1 0,1-1 1,-1 0-1,1 1 0,-1-1 0,1 1 1,-1 0-1,1 0 0,-1-1 0,1 1 1,0 0-1,-1 0 0,1 0 0,-1 0 0,1 1 1,-1-1-1,1 0 0,2 2 0,-1-2-41,1 1 0,0-1-1,-1 1 1,1 0 0,-1 1-1,0-1 1,1 1 0,-1-1-1,0 1 1,0 0 0,0 0-1,0 0 1,5 5 0,-6-4-72,-1 0 1,0 0-1,0 0 1,0 0 0,0 0-1,0 0 1,-1 0 0,1 0-1,-1 0 1,0 1-1,0-1 1,0 0 0,0 0-1,-1 0 1,1 0-1,-1 0 1,1 1 0,-1-1-1,0 0 1,-3 5-1,-4 8 3,0-1 0,-15 23 0,11-20-10,-78 103 45,90-121-43,0 1-1,-1-1 1,1 0-1,0 0 1,0 0-1,0 0 1,0 1-1,0-1 1,0 0-1,0 0 1,0 0-1,0 0 0,0 1 1,0-1-1,0 0 1,0 0-1,0 0 1,0 0-1,0 1 1,0-1-1,0 0 1,0 0-1,0 0 1,0 0-1,0 1 1,0-1-1,1 0 0,-1 0 1,0 0-1,0 0 1,0 1-1,0-1 1,0 0-1,0 0 1,0 0-1,1 0 1,-1 0-1,0 0 1,0 0-1,0 0 1,1 1-1,11 2 56,22-2 30,-26-1-71,111 9 129,-69 1-2820,-49-9 2322,0-1 125,-1 0 0,1 0 0,0 1 0,-1-1 0,1 0 0,0 0 0,-1 0 0,1 0 0,0 0 0,-1 0 0,1 0 0,0 0 0,0 0 0,-1 0 0,1 0 0,0 0 0,-1 0 0,1-1 0,1 1 0,-2-8-4452</inkml:trace>
  <inkml:trace contextRef="#ctx0" brushRef="#br0" timeOffset="1">2 142 12459,'-2'2'5329,"9"0"-2281,-1-2 665,30 5-3121,47 9-296,-36-2-1184,-5-1-744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9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10882,'6'21'556,"-6"-19"-124,0-1 0,0 0 0,0 1 1,0-1-1,1 0 0,-1 0 0,0 1 1,1-1-1,-1 0 0,1 0 0,0 1 1,-1-1-1,1 0 0,0 0 0,0 0 1,0 0-1,0 1 0,1-3-30,0-1 0,0 1 1,0-1-1,0 0 0,-1 1 0,1-1 1,-1 0-1,0 0 0,1 0 0,-1 0 1,0 0-1,0-1 0,1-1 0,106-165 4583,-43 77-4010,-65 92-964,0 0-1,0-1 1,1 1-1,-1 0 1,0-1-1,0 1 1,0 0-1,1 0 1,-1 0-1,0-1 1,0 1-1,0 0 1,1 0-1,-1 0 1,0-1-1,1 1 1,-1 0-1,0 0 1,0 0-1,1 0 1,-1 0-1,0 0 1,1 0-1,-1 0 1,0 0-1,0 0 1,1 0-1,-1 0 1,0 0-1,1 0 1,-1 0-1,0 0 1,1 0-1,-1 0 1,0 0-1,0 0 1,1 0-1,-1 1 1,6 11 160,-3 18-56,-3-29-107,-2 70-326,1-45-977,1 1 0,5 42 0,3-20-1738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25 14291,'-89'-25'8994,"100"25"-7794,20 4-856,8-4-104,8 0-1000,5 3-816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11739,'13'2'4953,"-3"1"-2393,6 7-671,7 14-273,-9 4-184,4 19-616,-2 3-208,-14 7-383,-2 3-129,-10 0-96,-6 7-64,-13-5-361,-2-2-399,-13-11-1176,2-12-921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13611,'2'-1'387,"0"0"0,0 0 0,0 0 0,-1 0 0,1 0 0,0 0 0,-1 0 0,1 0 0,-1-1 0,1 1 0,-1-1 0,0 1 0,0-1 0,1 1 0,0-4 0,-1 2 96,-1-1-1,1 1 1,-1 0-1,0-1 0,0 1 1,0-1-1,-1-6 0,0-1-320,0-2 238,2 1-1,-1 0 1,2 0 0,-1-1 0,2 1 0,-1 0 0,2 1 0,5-15-1,-7 20-301,1 0 0,-1 0 0,1 0 0,0 1 0,1-1-1,0 1 1,0-1 0,0 1 0,0 1 0,1-1 0,-1 1 0,1-1-1,1 1 1,-1 1 0,0-1 0,1 1 0,8-4 0,-13 6-97,0 1 0,1-1 0,-1 1 0,0-1 1,0 1-1,1 0 0,-1-1 0,0 1 1,0 0-1,1 0 0,-1 0 0,0 0 0,0 0 1,1 0-1,-1 1 0,0-1 0,1 0 1,-1 1-1,0-1 0,0 0 0,0 1 1,1 0-1,-1-1 0,0 1 0,0 0 0,0-1 1,0 1-1,0 0 0,0 0 0,0 0 1,-1 0-1,1 0 0,0 0 0,0 0 0,-1 0 1,1 0-1,-1 0 0,1 1 0,-1-1 1,1 0-1,-1 0 0,0 1 0,1-1 0,-1 0 1,0 0-1,0 1 0,0-1 0,0 0 1,0 1-1,-1 1 0,1 4-87,0 1-1,-1 0 1,0 0 0,-1-1 0,1 1-1,-7 14 1,4-14 44,0 0-1,-1-1 0,0 0 1,0 0-1,-1 0 1,0-1-1,0 0 1,0 0-1,-1 0 0,0-1 1,-12 8-1,19-13 37,-1 0-1,1 0 0,-1 1 0,1-1 0,-1 0 0,1 0 1,0 1-1,-1-1 0,1 0 0,0 1 0,-1-1 1,1 1-1,0-1 0,0 0 0,-1 1 0,1-1 0,0 1 1,0-1-1,0 1 0,-1-1 0,1 1 0,0-1 1,0 1-1,0-1 0,0 1 0,0-1 0,0 1 0,0-1 1,0 1-1,0-1 0,0 1 0,1-1 0,-1 1 1,0-1-1,0 0 0,1 2 0,17 15-82,26 5-4,-28-19 64,1-1 0,0-1 0,0 0-1,0-2 1,-1 1 0,1-2 0,0 0 0,25-8 0,5 2 177,-42 8-113,1 0-1,0 0 0,-1 1 1,1 0-1,-1 0 1,1 0-1,-1 1 0,0 0 1,0 0-1,1 0 0,5 5 1,25 8 100,-23-12-559,0 0 0,0-1 1,1 0-1,0-1 0,-1-1 0,1 0 0,-1-1 0,1 0 0,-1-1 0,1-1 0,-1 0 0,0-1 0,0 0 0,0-1 0,13-7 1,0-2-2178</inkml:trace>
  <inkml:trace contextRef="#ctx0" brushRef="#br0" timeOffset="1">394 1 11570,'6'1'5298,"6"-1"-1466,7 7-1831,14 1-729,2-6-32,11-1-535,1-1-409,-11 0-977,-4 0-583,-14 5-1944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10866,'0'1'5642,"6"4"-233,14-3-4833,7-2-344,15-3-296,1-5-440,2 1-1161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17 13995,'6'2'490,"-1"-1"0,0 1 0,0-1 0,-1 1 0,1 1 0,0-1 0,-1 1 0,1 0 1,-1 0-1,0 0 0,0 0 0,0 1 0,0-1 0,-1 1 0,1 0 0,4 9 0,-5-7-256,0 0-1,0 1 1,-1-1 0,0 0 0,0 1-1,-1 0 1,0-1 0,0 1 0,-1 0-1,1 0 1,-2 12 0,-1-7-83,0 1 0,0-1-1,-1 0 1,-1 0 0,0 0 0,-1 0 0,0 0 0,-1-1 0,0 0 0,0 0 0,-2-1-1,1 1 1,-13 12 0,12-16 54,-1 0-1,0 0 0,-1 0 1,1-1-1,-1-1 1,0 0-1,-18 7 0,23-10-122,1-1-1,-1 1 1,0-1-1,0 0 1,0 0 0,0-1-1,0 0 1,0 1-1,0-2 1,0 1-1,0 0 1,0-1-1,0 0 1,0 0-1,1-1 1,-1 1 0,0-1-1,1 0 1,-7-4-1,5 1-34,1 0 0,-1 0 0,1 0 0,0-1 0,1 0 0,-1 0 0,1 0 0,0-1 0,1 1 0,-1-1 0,1 0 0,1 0-1,-1 0 1,1 0 0,-2-13 0,2 3-56,0 1 0,1 0 0,0-1 0,2 1-1,0-1 1,3-16 0,-2 23-120,0 1 1,0 0-1,1 1 0,0-1 0,1 0 1,0 1-1,1 0 0,-1 0 1,1 0-1,1 0 0,9-9 0,-12 14-114,-1 0-1,1 0 0,1 1 0,-1-1 0,0 1 0,1 0 0,-1 0 0,1 0 0,0 0 0,-1 1 0,1 0 0,0-1 0,0 1 0,0 1 0,0-1 0,0 0 0,0 1 0,0 0 0,0 0 0,0 0 0,0 1 0,0-1 1,0 1-1,0 0 0,0 0 0,0 0 0,0 1 0,4 2 0,26 15-3281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4 171 14611,'-3'-5'10049,"14"9"-7410,5 3-2703,-16-7 64,54 21 424,99 25 0,-150-45-419,0-1 1,0 0-1,0 1 0,-1-1 0,1 0 0,0 0 0,0-1 1,0 1-1,0-1 0,0 1 0,0-1 0,0 0 0,0 0 1,-1 0-1,1 0 0,0-1 0,-1 1 0,1-1 0,3-2 0,-3 0 16,1 0 0,-1 0 0,0 0 0,0 0 0,0 0 0,-1-1-1,1 1 1,-1-1 0,0 0 0,2-7 0,0-3 58,-1 1 0,-1-1 0,0 0 0,-1 0 0,0 0 0,-4-28 0,8 53 286,9 20-404,1-1-1,21 33 1,-31-57-24,-1 0 0,1-1 0,0 1 0,0-1 0,1 0 0,-1 0 0,1 0 0,0-1 0,6 4 0,-10-7 3,0 1 0,0 0-1,-1-1 1,1 1 0,0-1 0,0 0-1,0 1 1,-1-1 0,1 0-1,0 0 1,0 0 0,0 0 0,0 0-1,0-1 1,-1 1 0,1-1-1,0 1 1,0-1 0,0 0 0,-1 1-1,1-1 1,0 0 0,-1 0-1,1 0 1,-1 0 0,1 0-1,-1-1 1,0 1 0,1 0 0,-1-1-1,0 1 1,0-1 0,0 1-1,0-1 1,0 0 0,0 1 0,-1-1-1,2-3 1,2-7-472,-1 0 0,0-1 0,0 0-1,-1 0 1,-1 1 0,0-1 0,-1 0 0,-1 0 0,0 0 0,-4-23 0,-3 9-3631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10322,'9'82'4082,"-9"-81"-3932,0 0-1,0 0 0,1-1 1,-1 1-1,0 0 0,0 0 0,0-1 1,1 1-1,-1 0 0,0-1 1,1 1-1,-1 0 0,0-1 1,1 1-1,-1-1 0,1 1 0,-1 0 1,1-1-1,-1 1 0,2 0 1,9-5 1364,5-17-177,-16 21-1132,13-22 1355,-2-1 0,17-45 0,5-12 2194,-27 77-2502,-2 10-833,3 17-471,-6-21 118,5 21-633,2 0 0,1 0 1,21 41-1,-20-47-1001,1 0 0,22 26 0,-9-19-2180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14555,'0'-4'5793,"8"2"-3432,15 5-1769,4-3-184,17 8-360,3-6-528,4 3-1264,6 1-1769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17140,'2'5'7591,"-2"20"-6186,-5-7-1252,-1 0-1,-1 0 1,0-1-1,-1 0 1,-1 0-1,-1-1 1,0 0-1,-15 17 0,-18 33 113,35-54-207,0 2-14,14-18 63,0-3-220,1 1 0,0 0 0,0 1 0,1 0 0,0 0 0,0 0 0,0 1 0,0 0 0,1 1 0,-1 0 0,1 0 0,0 1 0,0 0 0,0 0 0,0 1 0,0 1 0,0-1 0,0 1 0,0 1-1,1 0 1,-1 0 0,0 1 0,16 5 0,-17-4-333,0 0 0,1 0 0,-1-1 0,1 1 0,-1-2 0,1 0 0,0 0 0,-1 0 0,1-1 0,15-1-1,-11-2 290,0 0 0,0-1 0,0 0-1,-1-1 1,0 0 0,14-8-1,-1 0 168,-6 4 164,-1-1 0,24-17 0,-38 25 10,0-1 0,-1 0-1,0 1 1,1-2 0,-1 1-1,0 0 1,-1-1 0,1 1-1,-1-1 1,1 0 0,-1 0-1,0 0 1,-1 0 0,1 0-1,-1 0 1,2-9 0,-2 11-53,-1 0 0,0 1 0,0-1 1,0 0-1,0 0 0,0 0 0,0 0 1,0 0-1,-1 1 0,1-1 0,-1 0 1,1 0-1,-1 0 0,0 1 1,1-1-1,-1 0 0,0 1 0,0-1 1,-1 1-1,1-1 0,0 1 0,0 0 1,-1-1-1,1 1 0,0 0 0,-1 0 1,0 0-1,1 0 0,-1 0 0,1 0 1,-1 0-1,0 1 0,-2-2 1,1 2 0,-1-1 0,0 1 0,1-1 1,-1 1-1,0 0 0,1 1 1,-1-1-1,1 0 0,-1 1 1,0 0-1,1 0 0,-1 0 0,1 0 1,0 1-1,-1-1 0,-4 4 1,-1 1-74,0 1 1,1 0-1,0 0 0,0 1 1,0 0-1,1 0 1,-8 12-1,12-17-125,1 1 0,0 0 0,0-1 1,0 1-1,0 0 0,1 0 0,-1 0 0,1 0 0,0 0 0,0 1 0,1-1 0,-1 0 0,1 0 1,0 1-1,0-1 0,0 0 0,1 0 0,-1 1 0,1-1 0,0 0 0,0 0 0,2 5 0,0-5-65,0 0 0,0-1-1,0 1 1,0-1 0,1 0-1,-1 0 1,1 0-1,0 0 1,0-1 0,0 0-1,0 1 1,0-1-1,0-1 1,1 1 0,-1-1-1,1 1 1,-1-1 0,9 0-1,8 2-229,-1-1-1,40-1 1,-19-2 143,184-14-186,-205 7 576,-16 2 4961,-14 5-5018,0 0-1,0-1 0,1-1 0,-1 0 0,0 0 0,1 0 0,0-2 1,-1 1-1,-12-9 0,20 12-106,0-1 1,0 1-1,-1-1 1,1 1-1,0-1 1,1 0 0,-1 0-1,0 0 1,0 0-1,1 0 1,0 0-1,-1-1 1,1 1-1,0 0 1,0-1-1,0 1 1,-1-4-1,2 4-26,0 0 0,0 0 0,0 0 0,0 0 0,1 0 0,-1 0 0,0 0-1,1 0 1,0 0 0,-1 0 0,1 1 0,0-1 0,0 0 0,0 0 0,0 1 0,0-1 0,2-2 0,2 0-197,0-1 1,0 1 0,0 0 0,0 0 0,0 0-1,1 1 1,0 0 0,-1 0 0,1 1 0,11-4-1,25-1-2062,6 7-904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3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12203,'66'4'9913,"2"10"-6671,-58-11-3149,-1 0 0,1 1-1,-1 0 1,0 0 0,0 1 0,0 0 0,-1 1 0,0-1 0,0 2 0,0-1-1,8 11 1,-14-15-76,0 0 0,-1-1 0,1 1 0,-1 0 0,0 0 0,0 1 0,1-1 0,-1 0 0,0 0 0,-1 0 0,1 1 0,0-1 0,-1 0 0,1 1 0,-1-1 0,0 0 0,0 1 0,0-1 0,0 1 0,0-1 0,0 1 0,-1-1 0,1 0 0,-1 1 0,0-1 0,0 0 0,1 0-1,-1 1 1,-1-1 0,1 0 0,0 0 0,-1 0 0,1 0 0,-1 0 0,1-1 0,-1 1 0,0 0 0,0-1 0,1 1 0,-5 1 0,-3 3 5,0 0 0,0-1 0,-1 0 0,1-1 0,-1 1 0,0-2 0,-21 5 1,4-3-1117,0-2 1,-37 0 0,43-2-1407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3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6 266 12171,'-5'-20'2872,"5"19"-2801,0 1 0,0-1 1,0 1-1,0-1 1,0 1-1,0 0 0,0-1 1,0 1-1,1-1 1,-1 1-1,0 0 0,0-1 1,0 1-1,1-1 1,-1 1-1,0 0 1,1-1-1,-1 1 0,0 0 1,1 0-1,-1-1 1,0 1-1,1 0 0,-1 0 1,1-1-1,3 0 146,0 1 1,-1-1-1,1 1 0,0 0 0,0 0 0,0 0 0,6 2 1,22 0 288,-27-2-399,12 1 272,0-2-1,25-3 0,-39 4-304,0 0 0,0-1 0,1 0-1,-1 1 1,0-1 0,0-1 0,0 1-1,0 0 1,0-1 0,0 1 0,0-1 0,0 0-1,-1 0 1,1 0 0,0-1 0,-1 1-1,0 0 1,0-1 0,4-5 0,-6 7-6,1-1 0,-1 0 1,1 0-1,-1 1 0,0-1 1,0 0-1,0 0 0,0 0 1,0 1-1,0-1 0,-1 0 1,1 0-1,0 1 1,-1-1-1,1 0 0,-1 0 1,0 1-1,0-1 0,0 1 1,1-1-1,-2 1 0,1-1 1,0 1-1,-2-3 0,-37-31 1412,37 33-1377,-69-43 1757,51 34-1213,1-2 1,-21-15-1,41 28-644,-1-1-1,1 1 0,0 0 1,0 0-1,-1 0 1,1 0-1,0-1 0,0 1 1,-1 0-1,1 0 0,0 0 1,0-1-1,0 1 1,0 0-1,-1 0 0,1-1 1,0 1-1,0 0 1,0 0-1,0-1 0,0 1 1,0 0-1,0-1 0,0 1 1,-1 0-1,1-1 1,0 1-1,0 0 0,1 0 1,-1-1-1,0 1 1,0 0-1,0-1 0,0 1 1,0 0-1,0 0 0,0-1 1,0 1-1,13-6-238,21 3-591,-32 3 750,27-1-2065,55 7-1,-17 5-859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10090,'1'-7'9503,"1"-1"-4395,4-4-3097,3-7-3116,3-4 1997,32-61 440,25-53 1582,-63 134-2422,1 10-298,8 17-167,-13-19 4,105 181-4624,-83-146 1190</inkml:trace>
  <inkml:trace contextRef="#ctx0" brushRef="#br0" timeOffset="1">92 262 13779,'0'-3'5969,"0"-4"-2552,22 9-2897,6-5-360,22 0-360,9-6-448,9-10-1505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 10586,'-40'23'6610,"54"-26"-5234,6 1 0,11-6-71,5 1-97,-4 4-288,2 0-192,-9 4-360,-6-1-152,-6 2-160,-2 1-96,-1-3-536,0 2-456,3-2-1145,-2-3-2183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17596,'2'3'9362,"12"23"-8642,33 49-272,-21-42-456,-1-4-296,-4-8-688,0-5-337,-11-6-599,-2-4-160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5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15 202 13307,'-8'-4'6201,"1"-1"-2240,12-1-1552,10-12-1153,17-6-192,22-10-472,-2-2-240,3 3-760,-7 7-584,-21 13-1569,-11 10-911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6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131 125 11282,'18'-57'4351,"-18"57"-4303,0 0 1,0 0 0,1 1 0,-1-1-1,0 0 1,0 0 0,0 0-1,0 1 1,0-1 0,0 0 0,0 0-1,1 0 1,-1 1 0,0-1-1,0 0 1,0 0 0,0 0 0,1 0-1,-1 1 1,0-1 0,0 0-1,0 0 1,1 0 0,-1 0 0,0 0-1,0 0 1,0 0 0,1 0-1,-1 0 1,0 0 0,0 0 0,1 0-1,-1 0 1,0 0 0,0 0-1,0 0 1,1 0 0,-1 0 0,0 0-1,0 0 1,1 0 0,-1 0 0,0 0-1,0 0 1,0 0 0,1 0-1,-1-1 1,0 1 0,0 0 0,0 0-1,1 0 1,-1 0 0,0-1-1,0 1 1,0 0 0,0 0 0,0 0-1,0-1 1,1 1 0,-1 0-1,0 0 1,0 0 0,0-1 0,0 1-1,0 0 1,0 0 0,0-1-1,5 16 1383,-5-13-1215,-1 1-1,1 0 0,0-1 0,-1 1 0,1 0 1,-1-1-1,0 1 0,0-1 0,0 1 1,0-1-1,0 0 0,-1 1 0,1-1 0,-1 0 1,1 0-1,-1 0 0,0 0 0,0 0 1,0 0-1,0-1 0,0 1 0,-5 2 1,4-2-51,0 0 1,-1 1-1,1-2 1,-1 1-1,0 0 1,1-1-1,-1 0 1,0 0 0,0 0-1,0 0 1,0 0-1,0-1 1,0 0-1,-5 0 1,7 0-129,-1 0 0,1-1 1,0 1-1,-1-1 0,1 0 1,-1 0-1,1 0 0,0 0 0,0 0 1,0 0-1,-1 0 0,1-1 0,0 1 1,1-1-1,-1 0 0,0 1 1,0-1-1,1 0 0,-1 0 0,1 0 1,-1 0-1,1 0 0,0-1 0,0 1 1,0 0-1,0 0 0,0-1 1,1 1-1,-1-1 0,1 1 0,-1-1 1,1 1-1,0-1 0,0 1 0,0 0 1,0-1-1,1 1 0,0-5 1,0 2-34,1 1 0,-1 0 0,1-1 0,-1 1 0,1 0 0,1 0 0,-1 0 0,1 0 0,-1 0 0,1 1 0,0-1 0,0 1 0,1 0 0,-1-1 0,1 2 0,-1-1 0,1 0 0,0 1 0,0 0 0,6-3 0,-8 4-10,1 0 0,0 0 0,0 0 0,-1 1 0,1-1 1,0 1-1,0 0 0,0 0 0,-1 0 0,1 0 1,0 0-1,0 0 0,0 1 0,-1 0 0,1-1 0,0 1 1,-1 0-1,1 0 0,0 0 0,-1 1 0,0-1 0,1 1 1,-1-1-1,0 1 0,1 0 0,-1 0 0,0 0 1,-1 0-1,1 0 0,0 0 0,0 1 0,-1-1 0,0 1 1,1-1-1,-1 1 0,0-1 0,0 1 0,0 0 1,0-1-1,0 5 0,0-3 1,-1-1-1,1 1 1,-1-1 0,0 1 0,1 0-1,-2-1 1,1 1 0,0 0 0,-1-1-1,0 1 1,1-1 0,-1 1 0,-1-1-1,1 0 1,0 1 0,-1-1 0,0 0-1,0 0 1,0 0 0,0 0 0,0 0-1,-1 0 1,1-1 0,-1 1 0,1-1-1,-1 0 1,0 1 0,0-1 0,0-1-1,-1 1 1,-5 2 0,4-3 54,0 0 0,0 0 0,0-1 0,0 0 1,-1 0-1,1 0 0,0-1 0,0 1 0,0-1 0,0 0 1,0-1-1,0 1 0,0-1 0,0 0 0,1 0 0,-1-1 1,1 0-1,-7-4 0,9 6-18,1 0 0,-1-1 0,1 1 0,-1-1 1,1 1-1,-1-1 0,1 0 0,0 1 0,0-1 0,0 0 0,0 0 1,0 0-1,0 0 0,0 0 0,1 0 0,-1 0 0,1 0 0,-1-4 1,1 4-27,1-1 1,-1 1 0,1 0 0,0-1 0,0 1 0,-1 0 0,2 0 0,-1-1 0,0 1 0,0 0-1,1 0 1,-1 0 0,1 1 0,-1-1 0,1 0 0,0 1 0,0-1 0,0 1 0,0-1 0,3-1 0,-1 1-99,-1 0 1,1 0 0,-1 1 0,1-1 0,0 1 0,0 0 0,-1 0 0,1 0 0,0 0 0,0 1-1,0-1 1,0 1 0,0 0 0,0 0 0,0 1 0,5 0 0,30 13-1887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11779,'8'5'884,"0"0"0,1-1 1,0 0-1,0 0 0,11 2 1,-6-2-615,0-1 0,0-1 1,16 1-1,-13-3-267,0 0-1,0-1 1,0-1-1,-1 0 1,1-1-1,21-7 1,-37 10 21,0 0 1,0-1-1,1 1 0,-1 0 0,0-1 1,0 1-1,0-1 0,1 0 1,-1 1-1,0-1 0,0 0 1,0 0-1,0 1 0,0-1 1,0 0-1,-1 0 0,1 0 1,0 0-1,0 0 0,-1 0 1,1-1-1,0 1 0,0-1 0,-1 0 42,0 1 0,-1 0 0,1-1 0,0 1-1,-1 0 1,1 0 0,0-1 0,-1 1-1,0 0 1,1 0 0,-1 0 0,0 0-1,1 0 1,-1 0 0,0 0 0,0 0-1,0 0 1,-1-2 0,-9-5 594,-1 0-1,1 0 1,-19-9 0,20 12-368,-70-35 2197,47 25-1110,-53-34-1,85 49-1351,0-1 0,0 0 0,0 1 1,0-1-1,0 0 0,0 0 0,1 0 0,-1 0 0,0 0 0,0 0 0,1 0 1,-1 0-1,0 0 0,0-1 0,1 1-20,0 0-1,0 1 1,0-1 0,0 1-1,0-1 1,0 1 0,0-1 0,0 1-1,0-1 1,1 1 0,-1-1-1,0 1 1,0-1 0,0 1 0,1-1-1,-1 1 1,0-1 0,1 1-1,-1-1 1,0 1 0,1 0-1,-1-1 1,1 0 0,3-1-31,0-1 1,1 1 0,-1 0-1,1 0 1,-1 0 0,10-2-1,9-2-336,-1 1-1,1 2 1,0 0 0,0 1-1,0 2 1,0 0 0,30 4-1,-39-2 20,1 0-1,-1 2 1,1-1-1,-1 1 0,0 1 1,0 1-1,-1 0 1,0 1-1,0 0 1,0 1-1,-1 0 1,19 17-1,-28-22 350,0 0 0,0 1 0,0-1 0,0 0 0,-1 1 0,1 0 0,-1 0 0,0 0 0,-1 0 0,1 0 0,-1 0 0,1 0 0,-1 0 0,0 1 0,-1-1 0,1 5 0,-1-6 88,0 0 1,-1 0 0,1-1 0,-1 1-1,0 0 1,0-1 0,0 1-1,0 0 1,0-1 0,-1 1-1,1-1 1,-1 0 0,0 0-1,1 1 1,-1-1 0,0 0-1,0 0 1,0-1 0,-1 1-1,1 0 1,0-1 0,-1 1-1,1-1 1,-1 0 0,1 0-1,-4 1 1,2 0 91,-1 0 0,1-1-1,0 0 1,-1 0 0,1 0 0,-1-1 0,1 0-1,-1 1 1,1-1 0,-1-1 0,1 1-1,-1-1 1,-5-1 0,7 1-90,0 0 1,1 0-1,-1-1 0,0 1 1,1 0-1,-1-1 0,1 0 1,-1 0-1,1 0 0,0 0 0,0 0 1,0 0-1,0 0 0,0-1 1,0 1-1,1-1 0,-1 1 1,1-1-1,0 0 0,0 0 1,-2-4-1,2-2-31,-1 0 0,1-1 1,1 1-1,-1 0 0,2 0 0,-1-1 1,1 1-1,1 0 0,0 0 0,0 0 1,1 0-1,0 0 0,0 0 1,1 1-1,9-16 0,-12 23-111,0 0 0,-1-1 1,1 1-1,0 0 0,0 0 0,1 0 0,-1 0 0,0 1 1,0-1-1,0 0 0,1 0 0,-1 1 0,0-1 0,1 1 1,-1-1-1,0 1 0,1-1 0,-1 1 0,1 0 0,-1 0 1,1 0-1,-1 0 0,1 0 0,-1 0 0,0 0 1,1 0-1,-1 1 0,1-1 0,-1 0 0,1 1 0,-1-1 1,2 2-1,3 2-534,0-1 0,0 1 0,-1 0 0,1 1 1,5 6-1,-9-9 398,26 24-2915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13811,'23'57'5276,"-23"-57"-5143,0 1 0,1 0 1,-1-1-1,0 1 1,0-1-1,0 1 0,0 0 1,0-1-1,0 1 0,0 0 1,0-1-1,-1 1 1,1-1-1,0 1 0,0 0 1,0-1-1,-1 1 0,1-1 1,0 1-1,-1-1 1,1 1-1,0-1 0,-1 1 1,1-1-1,-1 1 0,1-1 1,-1 1-1,1-1 1,-1 0-1,1 1 0,-1-1 1,1 0-1,-1 1 0,0-1-57,1 0 0,0 0-1,-1 0 1,1 0 0,-1 0-1,1 0 1,0 0 0,-1 0-1,1 0 1,0 0 0,-1 0-1,1 0 1,0 0 0,-1 0-1,1 0 1,0 0 0,-1 0-1,1-1 1,0 1 0,-1 0-1,1 0 1,0 0 0,-1 0 0,1-1-1,0 1 1,0 0 0,-1 0-1,1-1 1,0 1 0,0 0-1,0-1 1,-1 1 0,1 0-1,0-1 1,0 1 0,0 0-1,0-1 1,0 1 0,0 0-1,-1-1 1,1 1 0,0 0-1,0-1 1,0 1 0,0 0-1,0-1 1,0 1 0,1 0-1,-1-1 1,0 0 0,3-18 177,1 0 1,1 0-1,0 0 0,17-35 1,3-11-78,-26 71-90,1 1 0,-1 0 0,1 0 0,0 0 0,2 10 0,-1 11-40,-1-28-45,0 9 6,0 0 1,1 0-1,0 0 1,0 0-1,3 10 1,-3-18-8,-1 1 1,1-1-1,-1 0 1,1 0-1,-1 0 0,1 0 1,-1 0-1,1 0 1,0 0-1,0 0 1,0 0-1,-1 0 1,1 0-1,0 0 1,0-1-1,0 1 1,0 0-1,1-1 1,0 2-1,0-2-1,-1 0 0,1 0 1,0 0-1,-1 0 0,1 0 0,0 0 0,-1-1 0,1 1 0,0-1 1,-1 1-1,1-1 0,-1 1 0,1-1 0,0 0 0,-1 0 1,0 1-1,1-1 0,1-2 0,9-6 28,-2-1 0,0 0-1,0 0 1,0-1 0,-2 0 0,1-1 0,-1 1-1,-1-2 1,0 1 0,8-22 0,-15 33-20,0 1-1,0 0 1,0 0 0,0-1 0,0 1 0,0 0 0,0-1 0,0 1 0,0 0 0,1 0-1,-1-1 1,0 1 0,0 0 0,0 0 0,0-1 0,1 1 0,-1 0 0,0 0-1,0-1 1,0 1 0,1 0 0,-1 0 0,0 0 0,0 0 0,1-1 0,-1 1 0,0 0-1,1 0 1,-1 0 0,0 0 0,0 0 0,1 0 0,-1 0 0,7 8 88,4 26-238,-9-29 63,2 11-632,1 0-1,1-1 0,13 27 0,-17-37 392,1-1-1,1 1 1,-1-1 0,1 0 0,-1 0 0,1 0-1,0 0 1,0-1 0,1 1 0,-1-1-1,1 0 1,0-1 0,0 1 0,0-1 0,9 4-1,-3-4-198,-1 0 0,0 0 0,0-1 0,1-1 0,-1 0 0,12-1 0,-17 1 294,1 0 1,0-1 0,-1 0 0,1-1 0,-1 1 0,1-1-1,-1 0 1,1 0 0,-1-1 0,0 1 0,0-1-1,5-4 1,-4-2 84,-15 8 2450,-10-5 10845,14-5-12972,1 0 0,1-1 0,0 0-1,-3-22 1,4 19-89,1 9-197,0 1-1,0-1 1,1 0 0,0 1 0,0-1 0,1 0 0,-1 1-1,3-9 1,1 5-1277,4 14 903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71 10026,'18'-18'1873,"-13"14"-1037,-1-1 1,0 1-1,1-1 1,-1 0-1,-1 0 1,6-10-1,-9 15-760,0 0 1,1 0-1,-1-1 0,0 1 0,0 0 0,0 0 0,0 0 0,0-1 0,1 1 0,-1 0 0,0 0 0,0-1 0,0 1 0,0 0 0,0 0 0,0-1 0,0 1 0,0 0 0,0 0 0,0-1 0,0 1 0,0 0 0,0 0 0,0-1 0,0 1 0,0 0 0,-1 0 0,1-1 0,0 1 0,0 0 0,0 0 0,0 0 0,0-1 0,0 1 0,-1 0 0,1 0 0,0 0 0,0 0 1,0-1-1,-1 1 0,1 0 0,0 0 0,0 0 0,0 0 0,-1 0 0,1 0 0,0-1 0,0 1 0,-1 0 0,1 0 0,0 0 0,0 0 0,-1 0 0,1 0 0,0 0 0,0 0 0,-1 0 0,1 0 0,0 0 0,0 0 0,-1 1 0,1-1 0,-19 4 1478,7 1-1149,-1 0 0,0 2 0,1 0 0,0 0-1,1 1 1,-12 10 0,-5 6-206,-25 28 0,50-50-199,1 0 0,0 1 0,1-1 1,-1 0-1,0 1 0,1-1 0,-1 1 0,1-1 0,0 1 1,0 0-1,0-1 0,0 1 0,0 0 0,0 5 0,1-7-4,1 1 0,-1-1 0,0 0 1,1 0-1,-1 1 0,1-1 0,-1 0 0,1 0 0,-1 0 0,1 0 0,0 0 0,0 0 0,-1 0 0,1 0 0,0 0 0,0 0 0,0 0 0,0 0 0,0 0 0,0-1 0,1 1 0,-1-1 0,0 1 0,0 0 0,0-1 0,1 0 1,-1 1-1,0-1 0,0 0 0,1 0 0,-1 0 0,0 1 0,2-2 0,8 2 0,-1-1-1,1 0 1,-1 0 0,1-1 0,-1-1-1,1 0 1,-1 0 0,0-1 0,15-6-1,9-6-44,41-25 1,-64 34 25,-10 6 16,0-1 1,-1 0-1,1 1 1,0-1-1,0 0 0,0 1 1,0 0-1,0-1 0,0 1 1,0-1-1,0 1 0,0 0 1,0 0-1,0-1 1,0 1-1,0 0 0,0 0 1,0 0-1,0 0 0,0 0 1,0 0-1,0 1 0,0-1 1,0 0-1,0 0 0,0 1 1,0-1-1,0 1 1,0-1-1,0 1 0,-1-1 1,1 1-1,0 0 0,1 0 1,-1 2-144,0-1 1,0 1 0,0-1-1,0 1 1,-1 0 0,1-1-1,-1 1 1,0 0 0,1 0-1,-1-1 1,-1 1 0,1 3-1,-3 21-1930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 10370,'-4'1'12450,"-18"27"-11063,5-2-1238,-2-1 0,-29 29 1,37-44-135,-4 4-22,15-10-21,11-7-23,-1 1-364,0 0 0,1 0 0,-1 1 0,0 0 0,1 0 0,13 2 0,68 11-6801,-7 0 1886,-83-12 5515,0 0 0,0 0 0,0 0 1,0 1-1,0-2 0,0 1 1,0 0-1,-1 0 0,1-1 1,0 1-1,0-1 0,0 1 0,0-1 1,0 0-1,-1 0 0,1 0 1,0 0-1,-1 0 0,1 0 0,-1 0 1,1 0-1,-1-1 0,1 1 1,-1-1-1,0 1 0,0-1 0,0 0 1,0 1-1,0-1 0,0 0 1,0 1-1,0-1 0,0-4 0,0-3 926,0 1 0,0-1 0,-1 0 0,0 0 0,-1 1 0,-2-11 0,1-14-1156,0 39-2307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5 191 13355,'-4'-1'11466,"6"-8"-9100,0 1-2214,1 1 1,1-1-1,-1 1 0,1 0 0,0 0 0,1 1 1,10-13-1,-8 10 5,1-1 1,-1 0-1,0 0 0,6-14 1,-10 18-43,-1 1-60,0 1 0,0-1 1,1 1-1,-1 0 0,1 0 1,0 0-1,5-4 1,-7 7-54,0 1-1,0-1 1,0 1 0,0-1 0,0 1 0,0-1 0,0 1 0,0 0 0,0 0 0,1-1 0,-1 1 0,0 0 0,0 0 0,0 0 0,0 0 0,1 0-1,-1 1 1,0-1 0,0 0 0,0 0 0,0 1 0,0-1 0,1 1 0,-1-1 0,0 1 0,0-1 0,0 1 0,0 0 0,0-1 0,-1 1-1,1 0 1,0 0 0,0 0 0,0 0 0,-1 0 0,2 1 0,9 11-49,-1 0 0,0 1 0,-1 1 0,0 0 0,-1 0 0,-1 0-1,8 25 1,-4-12-741,17 31 0,-23-51 311,1 1-1,-1-1 1,2 1 0,-1-2-1,1 1 1,0-1 0,12 9-1,2-1-1958,-6-6-1117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09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14163,'0'-3'8410,"14"2"-7674,11 1-176,14 1-208,9 2-88,9 7-912,0-2-744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7 206 14163,'-6'35'4700,"7"-26"-2337,3-11-1287,5-10-21,-1-4-576,-2 0 0,0-1 0,-1 0 0,0 0 0,-2-1 0,0 1 0,1-29-1,-4 45-422,0-1-1,0 0 1,0 0-1,1 1 1,-1-1-1,0 0 1,1 1-1,-1-1 0,1 0 1,-1 1-1,1-1 1,1-2-1,-2 4-41,1 0 0,-1-1 0,0 1 0,1 0 0,-1 0 0,0 0 0,1-1 0,-1 1 0,0 0 0,1 0 0,-1 0 0,0 0 0,1 0 0,-1 0 0,0 0 0,1 0 0,-1 0 0,1 0 1,-1 0-1,0 0 0,1 0 0,-1 0 0,0 0 0,1 0 0,-1 1 0,1-1 0,-1 0 0,0 0 0,1 0 0,-1 0 0,0 1 0,0-1 0,1 0 0,4 5 26,-1-1 1,0 0-1,0 1 1,0 0-1,3 6 1,11 16-6,-9-13-57,0-1-1,1 1 1,0-2-1,18 18 0,-27-30 21,-1 1 0,1-1 0,-1 0 0,1 1 0,-1-1 0,1 0 0,-1 0 0,1 1 0,-1-1 0,1 0 0,-1 0 0,1 0 0,-1 0 0,1 0 0,-1 0 0,1 0 0,-1 0 0,1 0 0,-1 0 0,1 0 0,-1 0 0,1 0 0,0 0 0,-1 0 0,1-1 0,-1 1 0,1 0 0,-1 0 0,0-1 0,1 1 0,-1 0 0,1-1 0,-1 1 0,1 0 0,-1-1 0,0 1 0,1-1 0,-1 1 0,0 0 0,1-1 0,-1 1 0,0-1 0,0 1 0,1-1 0,-1 1 0,0-1 0,0 1 0,0-1 0,0 1 0,0-1 0,0 0 0,0 1 0,0-1 0,8-39-12,-7 32 12,0-3 8,1 1-1,1-1 1,0 1-1,0-1 1,7-13-1,-8 20-16,0 1 0,0 0 0,1-1 0,-1 1 0,1 0 1,-1 0-1,1 0 0,0 1 0,0-1 0,0 1 0,1 0 0,-1-1 0,1 2 0,-1-1 0,1 0 0,-1 1 1,1-1-1,6 0 0,0 0-111,1 1 0,-1 0-1,1 1 1,-1 0 0,1 1 0,-1 0 0,1 1 0,-1 0 0,1 1 0,-1 0 0,11 4 0,17 9-259,51 30 1,-77-39 391,25 17-43,-35-23 46,0 0 1,-1 0-1,1 1 0,0-1 1,-1 1-1,0-1 0,1 1 1,-1 0-1,0 0 1,0-1-1,0 1 0,0 0 1,0 0-1,0 0 0,0 0 1,-1 0-1,1 3 0,-1-4 18,-1 0 1,1 0-1,-1 0 0,1 0 0,-1 0 0,0 0 1,0 0-1,1-1 0,-1 1 0,0 0 0,0-1 1,0 1-1,0 0 0,0-1 0,0 1 0,0-1 1,0 1-1,0-1 0,0 0 0,0 1 0,0-1 1,0 0-1,0 0 0,0 0 0,0 0 0,0 0 1,0 0-1,-1 0 0,1 0 0,-1 0 1,-2 0 115,-4 0 91,-1 0 0,1-1 1,-1 0-1,0 0 0,1-1 0,-1 0 0,1-1 0,0 1 0,-14-8 0,16 7-121,1 0 0,-1 0 1,1 0-1,0-1 0,0 1 0,0-1 0,0-1 0,1 1 0,-1-1 0,1 1 0,1-1 0,-1 0 0,-5-11 0,8 15-101,0-1 1,1 0-1,-1 0 1,0 0 0,1 1-1,-1-1 1,1 0-1,0 0 1,0 0 0,0 0-1,0 0 1,0 0-1,0 1 1,0-1-1,1 0 1,-1 0 0,1 0-1,-1 0 1,1 1-1,0-1 1,-1 0 0,3-2-1,-1 1-24,0 1 0,0 0 0,1 0 0,-1 0 0,1 0 0,-1 0-1,1 1 1,0-1 0,0 1 0,-1 0 0,1-1 0,5 0 0,2 0-272,0 0 0,0 0 0,0 1 0,0 0 0,0 1 0,1 1 1,17 2-1,32 12-2123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99 10338,'94'-93'5393,"-104"89"-392,-7 2-2432,-18 8-313,-8 8-303,-7 10-865,1 10-280,13 5-440,8 0-208,24-5-168,10 0-40,14-9-112,7-4-112,11-5-544,-3-12-376,4-6-905,-5-4-479,-7-10-1553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101 277 12739,'-49'21'4311,"49"-21"-4182,-1 1-1,1-1 1,0 0-1,0 0 1,-1 0-1,1 0 0,0 0 1,-1 0-1,1 0 1,0 1-1,0-1 1,-1 0-1,1 0 1,0 0-1,-1 0 0,1 0 1,0 0-1,-1 0 1,1-1-1,0 1 1,0 0-1,-1 0 1,1 0-1,0 0 0,-1 0 1,1 0-1,0 0 1,0-1-1,-1 1 1,1 0-1,0 0 1,0 0-1,-1-1 0,-1-13 364,2 13 52,-14-87 2795,7 57-2593,2 0 0,-2-63 0,7 92-743,0 1 0,0-1 0,0 1 0,0-1 0,1 1 0,-1 0-1,0-1 1,1 1 0,-1-1 0,1 1 0,-1 0 0,1-1 0,0 1 0,0 0 0,-1-1 0,1 1 0,0 0 0,0 0 0,0 0-1,0 0 1,0 0 0,1 0 0,-1 0 0,0 0 0,3-1 0,-1 1-4,0 1-1,0-1 1,0 0-1,0 1 1,0 0-1,0-1 1,0 1 0,0 1-1,0-1 1,1 0-1,4 2 1,1 0 0,-1 1 0,1 0-1,-1 0 1,0 1 0,0 0 0,0 0-1,-1 1 1,11 7 0,-15-9-10,1 1 0,-1-1-1,0 1 1,0 0 0,0-1 0,0 2-1,0-1 1,-1 0 0,0 0 0,0 1-1,0-1 1,0 1 0,-1 0 0,0-1-1,0 1 1,0 0 0,-1 0 0,1 0-1,-1 0 1,0-1 0,0 1 0,-1 0-1,-1 7 1,0-6 11,0 0 1,-1 0-1,0 0 1,0 0-1,0 0 1,-1 0-1,0-1 0,0 0 1,0 0-1,-1 0 1,1 0-1,-1-1 1,-1 1-1,1-1 0,0-1 1,-10 6-1,-33 12 74,45-20-123,0 0 0,0 0-1,-1-1 1,1 1 0,0-1 0,-1 0 0,1 1 0,-1-2 0,1 1 0,0 0 0,-1-1 0,1 1 0,-4-2 0,6 1-14,0 1 0,1 0 0,-1-1 0,0 1 0,0-1 0,1 1 0,-1-1 0,0 1 1,1-1-1,-1 1 0,1-1 0,-1 0 0,1 1 0,-1-1 0,1 0 0,-1 1 0,1-1 0,-1 0 0,1 0 0,0 1 0,0-1 1,-1 0-1,1 0 0,0 0 0,0 0 0,0 1 0,0-1 0,0 0 0,0 0 0,0 0 0,0 0 0,0 0 0,0 1 0,1-1 1,-1 0-1,0 0 0,1-1 0,0-1-301,1 0 0,0 0-1,-1 0 1,1 0 0,0 0 0,0 1 0,1-1 0,-1 1 0,4-4 0,28-15-5203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12811,'111'83'6465,"-110"-93"-1176,1-11-3472,-2-10-337,0-8-536,0-5-256,5 8-560,0 7-560,6 14-1152,0 9-689,2 9-927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13235,'57'8'5537,"-62"13"-3080,6 7-921,3 4-640,7 9-152,4-14-392,4 1 32,7-17-64,-3-9-39,-4-7 15,-4-11-80,-12-7-168,9-1-120,-6-2-665,6-2-423,-1 4-1032,-3-5-385</inkml:trace>
  <inkml:trace contextRef="#ctx0" brushRef="#br0" timeOffset="1">220 1 13291,'4'8'5641,"-4"10"-2824,4-2-1121,8 5-672,2-3-200,14-7-424,5-6-311,1-5-594,-8-1-279,-17-6-1200,-12 4-753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72 176 15483,'-72'68'6178,"74"-82"-3810,-1-7-255,9-17-441,-7-2-384,-1-8-792,3 8-400,-3 15-1176,-1 8-1048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4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11795,'3'-3'8436,"10"-20"-6028,11-15-2461,2-1 339,42-67 626,-7 0 1067,-61 105-1924,0 1-1,0-1 1,0 0 0,1 1 0,-1-1 0,0 1-1,1-1 1,-1 0 0,1 1 0,-1-1-1,1 1 1,-1-1 0,1 1 0,-1-1 0,1 1-1,-1-1 1,1 1 0,0 0 0,-1-1 0,1 1-1,0 0 1,-1 0 0,2-1 0,-1 1-29,-1 1 0,1-1 1,-1 1-1,1-1 1,0 0-1,-1 1 1,0-1-1,1 1 0,-1-1 1,1 1-1,-1-1 1,1 1-1,-1 0 1,0-1-1,1 1 0,-1-1 1,0 1-1,0 0 1,0-1-1,1 2 0,8 48 87,-8-37-11,30 175-3666,-20-130 1214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78 228 12699,'-66'-39'5646,"54"29"-1337,16 6-2584,13 5-1219,-17-1-460,93 11 201,36 2-4544,-113-12 3382,0-2-1,0 0 0,0 0 1,-1-2-1,1 0 1,15-5-1,-31 8 1006,1 0 0,0 0 0,-1-1 1,1 1-1,-1 0 0,1 0 0,-1-1 0,1 1 0,-1 0 0,1-1 0,-1 1 0,1 0 0,-1-1 0,1 1 0,-1-1 0,1 1 0,-1-1 0,0 1 0,1-1 0,-1 1 0,0-1 0,1 1 0,-1-1 0,0 1 0,0-1 0,0 1 0,1-1 0,-1 0 0,0 1 0,0-1 0,0 1 0,0-1 0,0 0 0,0 1 0,0-1 0,0 0 0,-1 1 0,1-1 0,0 1 0,0-1 0,-1-1 0,-16-23 3677,12 19-2929,-34-53 3431,35 52-4060,0 1 0,1-1-1,0 1 1,1-1 0,-1 0 0,1-1 0,-1-10 0,3 18-232,0-1 0,0 1-1,0 0 1,0 0 0,0-1-1,0 1 1,0 0 0,0 0-1,0-1 1,0 1 0,0 0-1,0 0 1,0-1 0,0 1-1,0 0 1,1 0 0,-1 0 0,0-1-1,0 1 1,0 0 0,0 0-1,1 0 1,-1 0 0,0-1-1,0 1 1,0 0 0,1 0-1,-1 0 1,0 0 0,0 0-1,0 0 1,1 0 0,-1 0 0,0 0-1,0 0 1,1-1 0,-1 1-1,0 0 1,0 0 0,1 0-1,-1 1 1,0-1 0,0 0-1,1 0 1,-1 0 0,14 4-1112,-11-3 694,22 8-2720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44 211 12523,'-10'8'814,"5"-5"-387,1 0-1,0 0 0,0 1 1,1-1-1,-1 1 0,-4 5 1,8-8-379,0-1 1,0 1-1,-1-1 1,1 1 0,0-1-1,0 1 1,0-1-1,0 1 1,0-1 0,-1 0-1,1 1 1,0-1-1,0 1 1,0-1 0,1 1-1,-1-1 1,0 1-1,0-1 1,0 1 0,0-1-1,0 1 1,0-1-1,1 1 1,-1-1 0,1 1-1,0 0 35,0 1 0,0-1 0,0 0 0,1 0 0,-1-1 0,1 1 0,-1 0 0,0 0 0,1-1 0,-1 1 0,4 0 0,12 3 92,0-1-1,1-1 1,-1 0-1,1-1 0,-1-2 1,1 1-1,-1-2 1,0 0-1,22-6 1,-36 8-130,-1-1 0,0 1 1,0 0-1,0-1 0,1 0 0,-1 1 1,0-1-1,0 0 0,0 0 1,0 0-1,-1 0 0,1-1 1,0 1-1,0 0 0,-1-1 1,1 1-1,-1-1 0,1 0 0,-1 0 1,1 1-1,-1-1 0,1-2 1,-1 1 44,-1 1 1,0 0-1,0 0 1,0-1-1,0 1 1,0 0-1,-1 0 1,1-1 0,0 1-1,-1 0 1,0 0-1,0 0 1,1 0-1,-1 0 1,0 0-1,-1 0 1,1 0-1,0 0 1,-1 0 0,1 0-1,-2-1 1,-8-8 432,0 0 0,0 1 0,-17-12 0,18 15-255,0-1 0,0-1 0,0 1-1,1-2 1,-9-11 0,17 19-248,0 1 0,0-1 0,-1 0 1,1 1-1,1-1 0,-1 0 0,0 0 0,0 0 0,1 0 0,-1 0 0,1 0 0,-1 0 0,1 0 1,0 0-1,0 0 0,0 0 0,0 0 0,0 0 0,0 0 0,1 0 0,-1 0 0,1 0 0,-1 0 1,2-2-1,-1 2-44,1 0 0,-1 0 0,1 0 0,0 1 0,-1-1 1,1 0-1,0 1 0,0-1 0,0 1 0,0 0 0,1-1 0,-1 1 0,0 0 1,0 0-1,1 1 0,-1-1 0,1 0 0,-1 1 0,4-1 0,2 0-95,-1 1-1,1 0 1,-1 0 0,0 0-1,1 1 1,-1 0-1,0 0 1,1 1-1,-1 0 1,0 1-1,0-1 1,-1 1-1,1 0 1,0 1-1,-1 0 1,0 0-1,0 0 1,0 1-1,-1 0 1,1 0-1,-1 0 1,0 1-1,0-1 1,-1 1-1,0 0 1,0 1-1,0-1 1,-1 1-1,0 0 1,0 0-1,1 7 1,0-2 149,0 0 0,1 0-1,1-1 1,0 0 0,0 0 0,1 0-1,0-1 1,1 0 0,0 0 0,0-1 0,1 0-1,1 0 1,-1-1 0,2-1 0,-1 1 0,1-2-1,0 1 1,0-1 0,0-1 0,22 7-1,-28-11-15,0 1 0,0-1 0,0 0-1,0 0 1,1-1 0,8 1-1,-12-1-20,0-1 0,0 1 1,0 0-1,0 0 0,0-1 0,0 1 0,0-1 0,0 1 0,0-1 0,-1 0 0,1 0 0,0 0 0,0 0 0,-1 0 1,1 0-1,-1-1 0,1 1 0,-1 0 0,1-1 0,0-1 0,7-13-1060,-1 0 0,7-21 0,-4 9-749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 14155,'15'-2'5369,"0"-4"-3696,17 1-665,2-3-24,7 3-224,8 6-200,-17 6-904,2-1-656,-21 2-2057</inkml:trace>
  <inkml:trace contextRef="#ctx0" brushRef="#br0" timeOffset="1">1 184 14371,'8'4'5177,"27"0"-4297,6 0-528,21-1-352,6 2-600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25 246 12963,'-1'3'253,"-17"29"3733,18-32-3954,0 0 0,0 0 0,0 1 0,0-1 0,0 0 0,0 0-1,0 0 1,0 0 0,0 0 0,0 0 0,0 0 0,0 1 0,0-1 0,-1 0 0,1 0 0,0 0 0,0 0-1,0 0 1,0 0 0,0 0 0,0 0 0,0 0 0,0 1 0,0-1 0,0 0 0,0 0 0,0 0 0,-1 0-1,1 0 1,0 0 0,0 0 0,0 0 0,0 0 0,0 0 0,0 0 0,0 0 0,-1 0 0,1 0 0,0 0-1,0 0 1,0 0 0,0 0 0,0 0 0,0 0 0,0 0 0,0 0 0,-1 0 0,1 0 0,0 0 0,0 0 0,0 0-1,0 0 1,0 0 0,0 0 0,0 0 0,0 0 0,-1-1 0,1 1 0,0 0 0,0 0 0,0 0 0,0 0-1,0 0 1,0 0 0,0 0 0,0 0 0,0-1 0,3-21 1765,18-58 437,-14 62-1881,-1-1 1,-1 0-1,-1 0 1,-1-1-1,0 1 1,-2-1-1,0-25 1,4 63-347,1 0 0,0-1 1,2 1-1,10 17 0,-16-31-83,0 1 1,1-1-1,-1 0 1,1 0-1,0 0 1,1 0-1,-1-1 1,1 1-1,-1-1 1,1 0-1,0 0 0,0 0 1,0 0-1,1-1 1,-1 1-1,1-1 1,-1-1-1,9 3 1,-8-3 28,-1-1 1,1 1 0,0-1-1,0-1 1,-1 1 0,1 0-1,0-1 1,-1 0 0,1-1-1,-1 1 1,1-1 0,-1 1-1,0-1 1,1 0 0,-1-1-1,0 1 1,0-1 0,-1 0-1,7-5 1,-4 2 59,0 0-1,0 0 1,-1-1 0,0 0-1,0 0 1,-1 0-1,0 0 1,0-1 0,0 1-1,-1-1 1,0 0 0,2-11-1,-6 36-114,1 0 0,1-1-1,0 1 1,1 0 0,1 0 0,0-1-1,2 0 1,-1 0 0,2 0 0,0 0-1,1-1 1,1 0 0,0 0 0,15 19-1,-22-34 167,-1 1 0,1 0 0,0-1 0,-1 1 0,1-1 0,0 1 0,0-1 0,-1 0 0,1 1 0,0-1 0,0 0 0,-1 0 0,1 1 0,0-1 0,0 0 0,0 0 0,-1 0 0,1 0 0,0 0 0,0 0 0,0 0 0,0 0 0,-1 0 0,1-1 0,0 1 0,0 0 0,0 0 0,-1-1 0,1 1 0,0 0 0,-1-1 0,1 1 0,0-1 0,-1 1 0,1-1 0,0 1 0,-1-1 0,1 0 0,0 0 0,24-31 1214,-20 24-985,11-15 481,-1-1 0,16-38 1,14-24 695,-45 86-1464,0 0 1,0 0 0,0 0 0,0 0 0,0-1-1,0 1 1,0 0 0,0 0 0,1 0 0,-1 0-1,0 0 1,0 0 0,0 0 0,0-1 0,0 1-1,0 0 1,0 0 0,0 0 0,0 0 0,0 0-1,1 0 1,-1 0 0,0 0 0,0 0 0,0 0-1,0 0 1,0 0 0,0 0 0,1 0 0,-1 0-1,0 0 1,0 0 0,0 0 0,0 0 0,0 0-1,0 0 1,0 0 0,1 0 0,-1 0 0,0 0-1,0 0 1,0 0 0,0 0 0,0 0 0,0 0-1,1 0 1,-1 0 0,0 0 0,0 0 0,0 0-1,0 0 1,0 1 0,0-1 0,0 0 0,0 0-1,4 12 163,2 28-212,-3-19-55,5 19-1975,20 52 1,-15-52-893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6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59 12523,'-99'-45'6105,"92"36"-1840,4 5-2161,24 4-1151,0 4-241,21 1-328,5 2-432,2-1-1249,8 6-839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0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200 199 16428,'57'80'6057,"-60"-103"-5041,-6-9-384,3-7-584,-2 0-440,-5 0-1056,1 6-665</inkml:trace>
  <inkml:trace contextRef="#ctx0" brushRef="#br0" timeOffset="1">0 7 11851,'20'-1'5369,"15"-1"-2257,14 1-1911,6-1-49,2 5-592,0 4-168,-7 6-528,-4 6-512,6 6-1120,-2-3-1033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13 11442,'3'-2'5714,"7"-5"-2106,-8 4-783,3 4-240,-14 12-969,-9 8-464,-5 13-776,-3 1-200,12 3-376,7-6-384,12-6-1104,2-2-529,9-12-1367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6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16660,'10'0'5785,"18"0"-5201,9-2-472,12-1-160,6-2-168,-1-1-728,4 4-601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11082,'88'4'4512,"-87"-4"-4419,0 0 1,-1 0-1,1 0 0,0 0 0,-1 0 1,1 0-1,0 1 0,-1-1 0,1 0 1,0 1-1,-1-1 0,1 0 0,0 1 1,-1-1-1,1 1 0,-1-1 1,1 1-1,-1-1 0,1 1 0,-1-1 1,1 1-1,-1-1 0,0 1 0,1 0 1,-1-1-1,0 1 0,0 0 0,1-1 1,-1 1-1,0 0 0,0-1 1,0 1-1,0 0 0,0 0 0,0-1 1,0 1-1,0 0 0,0-1 0,0 1 1,0 0-1,0 0 0,0-1 0,-1 1 1,1 0-1,0-1 0,-1 1 1,1 0-1,-18 28 1860,16-27-1680,-1 2-58,-1 1-1,0-1 1,0 0 0,-1 0 0,1-1 0,-1 0 0,0 1 0,0-2-1,0 1 1,0 0 0,0-1 0,-1 0 0,1 0 0,-1-1-1,1 1 1,-1-1 0,0-1 0,-8 1 0,10-1-133,1 0 0,-1 0 1,0 0-1,1-1 0,-1 0 0,1 0 1,-1 0-1,1 0 0,0 0 0,0-1 1,-1 1-1,1-1 0,0 0 0,0 0 1,0 0-1,1 0 0,-1-1 0,0 1 1,1-1-1,0 0 0,0 1 1,-1-1-1,1 0 0,1 0 0,-1-1 1,0 1-1,1 0 0,0 0 0,0-1 1,-2-5-1,2 2-41,0 1 1,0 0-1,1 0 1,-1-1-1,1 1 1,1 0-1,-1-1 1,1 1-1,0 0 1,3-9-1,-3 12-73,0 1-1,-1-1 0,2 1 0,-1 0 0,0 0 1,0 0-1,1-1 0,0 1 0,-1 0 0,1 1 1,0-1-1,0 0 0,0 0 0,0 1 0,0-1 1,0 1-1,0 0 0,1 0 0,-1-1 0,0 1 1,1 1-1,-1-1 0,1 0 0,-1 1 0,1-1 0,-1 1 1,1 0-1,3 0 0,3 0-323,1 2 0,-1-1 0,1 1 0,-1 1-1,0 0 1,0 0 0,0 1 0,-1 0 0,1 0 0,-1 1 0,0 0-1,0 0 1,0 1 0,-1 0 0,7 7 0,9 11-476,0 1 0,36 52 0,-62-82 1353,0 1 0,1-1-1,0 0 1,0 0-1,0 0 1,1 0 0,-1 0-1,1 0 1,1 0-1,-1-1 1,1 1 0,0-8-1,0 4-249,1 1 0,0-1 0,1 0 0,0 1-1,0-1 1,1 1 0,7-14 0,-8 16-262,0 1 0,1 0 0,0 0 0,0 0 0,0 0 0,1 1 0,0-1 0,-1 1 0,2 0 0,-1 0 0,0 0 0,1 1 0,0-1 0,-1 1 0,1 0 0,1 1 0,-1-1 0,0 1 0,1 0 0,-1 0 0,1 1 0,-1 0 1,1 0-1,0 0 0,0 0 0,-1 1 0,9 1 0,-14-2-28,1 1 1,0 0 0,-1 0-1,1 0 1,-1 0 0,1 0-1,0 0 1,-1 1 0,1-1-1,0 0 1,-1 0 0,1 0 0,0 1-1,-1-1 1,1 0 0,-1 0-1,1 1 1,-1-1 0,1 1-1,-1-1 1,1 0 0,-1 1-1,1-1 1,-1 1 0,1-1-1,-1 1 1,0-1 0,1 1 0,-1 0-1,0-1 1,0 1 0,1-1-1,-1 2 1,0 0-15,-1-1 0,1 1 0,-1-1 0,0 1 0,0-1 1,1 1-1,-1-1 0,0 0 0,0 0 0,0 1 0,0-1 0,-1 0 0,0 1 1,-49 34-377,49-34 407,-29 15-5,0-1 1,-36 13-1,67-29 8,0 1 1,-1-1-1,1 0 0,0 0 0,0 0 1,0 0-1,0 0 0,-1 0 1,1 0-1,0 0 0,0 1 1,0-1-1,0 0 0,0 0 1,-1 0-1,1 0 0,0 0 0,0 1 1,0-1-1,0 0 0,0 0 1,0 0-1,0 0 0,0 1 1,0-1-1,0 0 0,0 0 0,0 0 1,0 1-1,0-1 0,0 0 1,0 0-1,0 0 0,0 1 1,0-1-1,0 0 0,0 0 1,0 0-1,0 0 0,0 1 0,0-1 1,0 0-1,0 0 0,1 0 1,-1 0-1,0 1 0,0-1 1,0 0-1,0 0 0,0 0 1,1 0-1,-1 0 0,0 0 0,0 0 1,0 1-1,0-1 0,1 0 1,-1 0-1,0 0 0,0 0 1,0 0-1,0 0 0,1 0 0,-1 0 1,0 0-1,0 0 0,0 0 1,1 0-1,17 8 58,-16-7-59,58 17-2185,0-2-1,74 10 0,-100-20 547,21 2-920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7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14443,'36'-78'5969,"-46"101"-3448,4 16-1033,9 7-192,-3-3-511,0-5-505,2-12-1296,-12-8-849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8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15 368 12443,'-7'-7'10706,"6"6"-9386,-3-29-528,1-54-320,6 24-568,-3-7-304,2 4-1248,3 7-696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1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39 11570,'-39'-39'9979,"52"46"-8067,14-1-608,14 1-39,17-1-305,7-3-344,7-3-528,-5 0-344,-20 0-1120,-8-3-665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2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98 11386,'51'9'3880,"-51"-9"-3819,1 0 0,-1 0 0,1 0 0,-1 1 0,0-1 0,1 0 0,-1 1 0,0-1 0,1 0 0,-1 1 0,0-1 0,1 0 1,-1 1-1,0-1 0,0 1 0,1-1 0,-1 1 0,0-1 0,0 0 0,0 1 0,0-1 0,1 1 0,-1-1 0,0 1 0,0-1 0,0 1 0,0-1 0,0 1 0,0-1 0,0 1 0,0-1 0,-1 1 0,1-1 1,0 0-1,0 1 0,0-1 0,0 1 0,-1-1 0,1 1 0,0-1 0,0 0 0,-1 1 0,1-1 0,0 1 0,-1-1 0,1 0 0,0 0 0,-1 1 0,1-1 0,-1 0 0,1 1 0,0-1 0,-2 0 0,-19 17 1871,19-15-1825,0-1 0,0 0 0,0 0-1,0 0 1,0 0 0,-1 0 0,1 0 0,0-1 0,0 1 0,-1-1 0,1 0 0,-1 1 0,1-1 0,0 0 0,-1-1 0,1 1 0,0 0-1,-1 0 1,1-1 0,0 0 0,-1 1 0,1-1 0,0 0 0,0 0 0,0 0 0,0 0 0,0-1 0,0 1 0,0-1 0,0 1 0,-3-4 0,3 2-66,0 0 0,-1 0 1,2 0-1,-1 0 0,0 0 1,1 0-1,-1-1 0,1 1 1,0-1-1,0 1 0,0-1 1,1 1-1,-1-1 0,1 1 1,0-1-1,0 0 1,0 1-1,0-1 0,1 1 1,0-5-1,0 5-39,0 0-1,-1-1 1,1 1-1,1 0 1,-1 0-1,0 0 1,1 0-1,0 0 1,-1 1-1,1-1 1,0 0 0,0 1-1,1-1 1,-1 1-1,1 0 1,-1 0-1,1 0 1,0 0-1,-1 0 1,6-2-1,-4 3-6,0 0-1,0 1 1,0-1-1,0 1 0,0 0 1,0 0-1,0 0 1,0 0-1,0 1 0,0 0 1,0 0-1,0 0 1,0 0-1,0 1 0,0-1 1,6 5-1,-2-2-31,0 1-1,-1 0 1,1 1-1,-1-1 1,0 2-1,-1-1 1,9 10-1,-14-14 21,1-1 0,-1 0 1,0 1-1,0-1 0,0 1 0,0-1 0,0 1 0,0 0 0,0-1 1,-1 1-1,1 0 0,-1 0 0,1-1 0,-1 1 0,1 0 0,-1 0 1,0 0-1,0 0 0,0-1 0,0 1 0,0 0 0,-1 0 1,1 0-1,-1 0 0,1-1 0,-1 1 0,1 0 0,-1-1 0,0 1 1,0 0-1,0-1 0,0 1 0,0-1 0,0 1 0,0-1 1,0 0-1,-1 1 0,1-1 0,-1 0 0,1 0 0,-1 0 0,1 0 1,-3 1-1,-3 2 116,0 0 0,0-1 0,-1 0 0,1-1 0,-1 1 0,0-1 0,1-1 0,-1 0 0,0 0 0,0 0 0,0-1 1,0 0-1,0 0 0,0-1 0,0 0 0,0-1 0,1 0 0,-1 0 0,1 0 0,-8-4 0,13 4-71,0 0-1,0 1 0,0-1 1,0 0-1,0 0 0,1 0 1,-1 0-1,1 0 0,0 0 1,-1 0-1,1 0 0,0-1 1,0 1-1,0 0 0,1-1 1,-1 1-1,1-1 0,-1 1 1,1-1-1,0 1 0,0-1 1,0 1-1,0-1 0,0 1 1,0-1-1,1 1 0,0-1 1,-1 1-1,1-1 0,0 1 1,0 0-1,0-1 0,0 1 1,1 0-1,-1 0 0,0 0 1,1 0-1,0 0 0,-1 0 1,1 0-1,0 1 0,0-1 1,0 0-1,0 1 0,0 0 1,1 0-1,-1-1 0,0 1 1,5-1-1,-2 2-31,0-1 0,0 1 1,0 1-1,0-1 0,1 1 0,-1 0 0,0 0 0,-1 0 0,1 1 1,0 0-1,0 0 0,0 0 0,-1 0 0,0 1 0,7 4 1,-8-5 3,0 0 0,0 1 0,0-1 1,0 1-1,0 0 0,-1 0 0,1 0 1,-1 0-1,0 0 0,0 1 0,0-1 1,0 1-1,0-1 0,-1 1 0,0 0 1,0 0-1,0 0 0,0-1 0,0 1 1,-1 0-1,1 4 0,-1-7 2,0-1 0,0 1 1,0-1-1,0 1 0,0-1 0,-1 1 0,1-1 0,0 1 0,0-1 1,0 1-1,0-1 0,-1 1 0,1-1 0,0 1 0,0-1 0,-1 0 0,1 1 1,0-1-1,-1 1 0,1-1 0,0 0 0,-1 1 0,1-1 0,0 0 1,-1 0-1,1 1 0,-1-1 0,1 0 0,-1 0 0,1 0 0,-1 1 1,0-1-1,-18-4 39,14 1-27,0 0-1,0 1 0,1-2 1,-1 1-1,-6-7 0,7 5 35,1-1 1,-1 1-1,1-1 0,-5-12 1,5-4 182,3 21-221,0 0-1,1 1 1,-1-1-1,0 1 1,0-1-1,0 0 1,1 1-1,-1-1 1,0 1-1,1-1 1,-1 1-1,1-1 1,-1 1-1,0-1 1,1 1 0,-1 0-1,1-1 1,-1 1-1,1 0 1,-1-1-1,1 1 1,0 0-1,-1-1 1,1 1-1,-1 0 1,1 0-1,0 0 1,-1 0-1,2 0 1,-1-1-5,1 2-1,0-1 1,0 0-1,0 0 1,0 1-1,0-1 1,-1 1-1,1-1 1,0 1-1,0 0 1,-1 0 0,1 0-1,0 0 1,-1 0-1,3 2 1,26 25 9,-6-6-889,-24-22 828,0 0 1,0 0-1,0 0 1,0 0 0,0 0-1,0 0 1,0 0-1,0 0 1,0 0-1,0-1 1,0 1 0,-1 0-1,1 0 1,0 0-1,0 0 1,0 0-1,0 0 1,0 0-1,0 0 1,0 0 0,0 0-1,0-1 1,0 1-1,0 0 1,0 0-1,1 0 1,-1 0-1,0 0 1,0 0 0,0 0-1,0 0 1,0 0-1,0 0 1,0 0-1,0-1 1,0 1 0,0 0-1,0 0 1,0 0-1,0 0 1,0 0-1,0 0 1,0 0-1,1 0 1,-1 0 0,0 0-1,0 0 1,0 0-1,0 0 1,0 0-1,0 0 1,0 0 0,0-2-581,-5-12-2002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11682,'30'-13'4697,"41"-38"-2424,35 6-657,35-14-159,12 1-177,42 22-704,23 7-248,13 29-200,12 14-24,-4 22-40,-34 1 56,-29 12 72,-24 3-56,-39-10 16,-3 4-48,-22-4-472,-17-8-544,-33 4-616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6:2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15179,'87'-23'7182,"1"11"-3936,89 4-2335,-82 5 9,-81 2-854,1 1 0,-1-2 1,0 0-1,1-1 0,26-9 0,-40 12 4,-1-1 0,1 1 0,0-1 0,-1 1 0,1-1 0,-1 0 0,1 1 1,-1-1-1,1 1 0,-1-1 0,1 0 0,-1 1 0,0-1 0,1 0 0,-1 0 0,0 1 0,0-1 0,1 0 0,-1 0 0,0 0 0,0 1 0,0-1 0,0 0 0,0 0 0,0 1 0,0-1 0,0 0 0,0 0 0,-1 0 0,1 1 0,0-1 0,-1-1 0,-1-2 64,1-1 1,-1 1-1,0-1 0,-1 1 0,1 0 0,-5-5 0,-22-23 184,-49-44 0,45 48-656,2-2-1,1-1 1,-46-62 0,48 43-1544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47 1 15259,'2'0'8346,"0"14"-6474,-2-11-591,-2 57-369,-19 132-728,3-72-368,8-6-664,10-17-529,16-21-1263,8-20-1289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704 1 12075,'0'19'6249,"-2"30"-1376,-15 18-3217,-6 21-407,-2 20-913,-1 4-728,15-1-1337,-1-9-1119</inkml:trace>
  <inkml:trace contextRef="#ctx0" brushRef="#br0" timeOffset="1">1 520 17700,'37'-12'6537,"56"-6"-5049,18-3-679,10 7 63,2 14-528,-9 16-1440,1 5-737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16404,'0'5'6433,"-2"13"-4521,-7 2-327,-3 15-857,-5 6-280,5-2-1056,5-2-641,3-9-1687</inkml:trace>
  <inkml:trace contextRef="#ctx0" brushRef="#br0" timeOffset="1">1 130 16412,'7'1'5865,"12"0"-4825,8 4-232,10-4-256,-1 2-344,-2-1-1312,-7 2-752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539 68 9882,'17'9'1273,"0"0"-1,-1 1 1,0 0 0,0 1-1,-1 1 1,0 1-1,16 18 1,-26-25-1059,0 1 0,0 0 0,-1 0 0,0 0 0,0 0 1,0 1-1,-1-1 0,0 1 0,-1 0 0,0 0 0,0 0 0,0 0 0,-1 0 1,-1 1-1,1-1 0,-1 0 0,-1 1 0,1-1 0,-3 11 0,0-6 21,0-1-1,-1 1 1,0 0 0,-1-1-1,-1 0 1,0 0 0,0 0-1,-1-1 1,-1 0 0,0 0-1,0-1 1,-1 0-1,0-1 1,-1 1 0,0-2-1,0 1 1,-1-2 0,0 1-1,0-2 1,-1 1 0,0-1-1,-20 6 1,15-7-88,1 0 1,-2-1 0,1-1-1,0-1 1,-1-1-1,1 0 1,-1-1 0,1-1-1,-1 0 1,1-1-1,0-1 1,0-1 0,0-1-1,0 0 1,0-1-1,-25-14 1,26 11-114,1 0 1,1-1-1,0-1 1,0-1-1,1 0 1,1 0-1,0-1 0,1-1 1,0 0-1,1-1 1,0 0-1,1 0 1,1-1-1,-9-26 1,13 33-41,1 0 0,1 0 1,0 0-1,0-1 0,1 1 1,0-1-1,0 1 1,1-1-1,0 1 0,1-1 1,0 1-1,1 0 0,0-1 1,0 1-1,1 0 1,0 0-1,1 0 0,0 0 1,0 1-1,1 0 0,0 0 1,0 0-1,1 0 0,0 1 1,0 0-1,1 0 1,0 0-1,10-7 0,-4 5-150,1 1 0,-1 0 0,1 1 1,1 0-1,-1 2 0,1-1 0,0 2 0,0 0 0,1 0 0,-1 2 0,1 0 0,0 0 0,18 2 0,96 9-2275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12 4 10138,'1'3'9299,"-1"22"-6249,-6 70-506,1-43-1596,3 96 0,3-135-908,0 0 1,1 0 0,0-1 0,1 1-1,1 0 1,0-1 0,0 0 0,1 0-1,1 0 1,0-1 0,0 0 0,13 16 0,-16-23-29,0 0 0,0-1 0,1 1 0,-1-1 0,1 0 0,0 0 0,0-1 0,0 1 0,0-1 0,0 0 0,0 0 0,1 0 0,-1 0 0,1-1 0,-1 0 0,1 0 0,0 0 0,-1 0 0,1-1 0,0 0 0,0 0 0,-1 0 0,1-1 0,0 1 0,-1-1 0,1 0 0,-1 0 0,1-1 0,-1 0 0,1 1 0,-1-1 0,0-1 0,0 1 0,0-1 0,0 1 0,5-6 0,7-5 37,-1 0-1,-1-1 1,0-1 0,-1-1-1,-1 1 1,0-2-1,11-21 1,0-4 68,20-47 1,-27 61-30,-15 28-86,-1-1-1,1 1 1,-1 0 0,0 0 0,1-1 0,-1 1 0,1 0-1,-1 0 1,0 0 0,1 0 0,-1-1 0,1 1-1,-1 0 1,1 0 0,-1 0 0,1 0 0,-1 0-1,0 0 1,1 0 0,-1 0 0,1 0 0,-1 0-1,1 0 1,-1 1 0,1-1 0,-1 0 0,1 0-1,-1 0 1,0 1 0,1-1 0,-1 0 0,1 1-1,2 3 1,1 0-1,-1 1 0,0-1 0,0 1 0,-1 0 0,1 0 0,1 7 0,6 8-44,-5-8 19,1-1-1,0 0 0,0-1 1,1 0-1,1 0 1,0 0-1,0-1 1,1 0-1,0-1 0,1 0 1,18 12-1,-23-17 21,1 0 0,0-1-1,0 0 1,0 0-1,0 0 1,1-1 0,-1 0-1,0 0 1,1-1 0,-1 1-1,1-1 1,-1-1-1,0 1 1,1-1 0,-1-1-1,0 1 1,1-1 0,-1 0-1,0 0 1,0 0-1,-1-1 1,1 0 0,0 0-1,6-6 1,0 0 36,-1 0 1,0 0-1,-1-1 1,1 0-1,-2-1 0,0-1 1,0 1-1,-1-1 1,0-1-1,-1 1 0,-1-1 1,0 0-1,-1-1 0,0 0 1,-1 1-1,0-1 1,-1-1-1,-1 1 0,0 0 1,-1-1-1,-1 1 1,0-1-1,-1 1 0,-1-1 1,0 1-1,0 0 0,-9-25 1,3 27-1028,6 18-825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 1 12315,'-7'23'19924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5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66 72 13219,'76'-36'7115,"12"10"-4215,-76 23-2699,0 1 0,0 0 0,1 1 0,-1 0 0,1 1 1,-1 0-1,1 1 0,-1 0 0,1 1 0,-1 1 0,18 6 0,-26-8-174,-1 0 0,0 1 1,0-1-1,0 1 0,0 0 1,0 0-1,0 0 1,-1 1-1,1-1 0,-1 1 1,1-1-1,-1 1 0,0 0 1,0 0-1,0 0 0,0 0 1,-1 0-1,1 0 0,-1 0 1,2 6-1,-2-2-6,0 0 1,-1 0-1,0 0 1,0-1-1,0 1 0,-1 0 1,0 0-1,0 0 1,-1-1-1,-2 8 1,-7 14 33,-1-1 0,-2 1-1,-29 43 1,-23 21 161,-126 133 0,132-157-126,55-64-80,1 1 0,-1 0 0,1 0 0,1 1 0,-1-1 0,1 1 0,0 0 0,0 0 0,0 0 0,-2 11 0,5-13-51,0 0 0,0 0 0,0 0 0,0 1 0,1-1 0,0 0 0,0 0 1,0 0-1,0 0 0,0 0 0,1 0 0,0 0 0,0-1 0,0 1 0,0-1 0,6 7 0,21 26-1400,6 2-1365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5:26.60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0 362 14891,'0'-12'5937,"0"-16"-3568,21-6-305,2-13-519,21-1-345,0-6-776,5 1-216,11 14-160,-9 9-280,-2 20-968,-3 3-817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9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49 177 9962,'-42'-4'3994,"42"4"-3949,0-1-1,0 1 0,-1 0 0,1 0 0,0 0 1,0 0-1,0 0 0,-1 0 0,1 0 0,0 0 1,0 0-1,0 0 0,-1 0 0,1 0 1,0 1-1,0-1 0,0 0 0,-1 0 0,1 0 1,0 0-1,0 0 0,0 0 0,-1 0 0,1 0 1,0 1-1,0-1 0,0 0 0,0 0 1,0 0-1,-1 0 0,1 1 0,0-1 0,0 0 1,0 0-1,0 0 0,0 1 0,0-1 0,0 0 1,0 0-1,0 0 0,0 1 0,0-1 1,0 0-1,0 0 0,0 0 0,0 1 0,0-1 1,0 0-1,0 0 0,0 0 0,0 1 0,0-1 1,0 0-1,0 0 0,0 0 0,0 1 1,0-1-1,1 0 0,-1 0 0,0 0 0,0 0 1,0 1-1,0-1 0,0 0 0,1 0 0,-1 0 1,10 10 744,-1-4-500,1-1 0,0 0 0,1 0 0,-1-1 0,1 0 1,-1-1-1,1 0 0,0-1 0,1 0 0,-1-1 0,0 0 0,0-1 0,0 0 1,19-2-1,-29 1-262,0 1 1,0 0 0,1 0 0,-1-1 0,0 1-1,0 0 1,1-1 0,-1 1 0,0-1 0,0 0-1,0 1 1,0-1 0,0 0 0,0 1-1,0-1 1,0 0 0,0 0 0,0 0 0,-1 0-1,1 0 1,0 0 0,0 0 0,-1 0-1,1-1 1,-1 1 0,1 0 0,-1 0 0,0 0-1,1-1 1,-1 1 0,0 0 0,0 0 0,0-1-1,0 1 1,0 0 0,0-1 0,0 1-1,0 0 1,0 0 0,-1-1 0,1 1 0,0 0-1,-2-2 1,0-3 161,-1 0 0,0 0 0,0 0 0,0 0 0,-1 1 0,0-1 0,-7-7 0,-7-4 891,-40-30 1,9 9 204,48 38-1256,0-1 1,0 0 0,0 1 0,1-1-1,-1 0 1,0 0 0,0 0 0,1 0-1,-1 0 1,0 0 0,1 0 0,-1 0-1,1 0 1,-1 0 0,1 0 0,-1 0-1,1 0 1,0-1 0,0 1-23,0 1 1,0-1-1,1 1 1,-1-1-1,0 1 1,0-1-1,1 1 1,-1-1-1,0 1 1,1-1-1,-1 1 1,1 0-1,-1-1 1,1 1-1,-1 0 1,1-1-1,-1 1 1,1 0-1,-1 0 1,1-1-1,-1 1 1,1 0-1,-1 0 1,1 0-1,0 0 1,47-3-393,-40 3 190,10 1-922,0 0 0,34 8 1,-4 1-1886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15515,'90'71'6770,"-95"-95"-3426,-8-12-1839,8-3-369,-2 4-688,6 7-400,4 13-1368,5 9-753,10 11-4704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0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16 163 12675,'-12'42'4053,"9"-33"-1028,8-30-441,8-29-1121,26-61 1,-39 110-1458,0 0-1,1 0 1,-1 0 0,0 0-1,1 1 1,-1-1 0,0 0-1,1 0 1,0 0 0,-1 1-1,1-1 1,-1 0 0,1 1-1,0-1 1,-1 0 0,1 1-1,0-1 1,0 1 0,-1-1-1,1 1 1,1-1 0,-1 1 1,0 0 0,-1 0 1,1 1-1,0-1 0,-1 0 1,1 0-1,0 1 0,-1-1 1,1 0-1,0 1 0,-1-1 0,1 0 1,-1 1-1,1-1 0,-1 1 1,1-1-1,-1 1 0,1-1 1,-1 1-1,0 0 0,1 0 1,17 41 238,-16-37-235,2 7 53,-2-6-42,-1-1-1,1 1 1,1 0-1,-1-1 1,1 1-1,6 8 1,-8-13-21,0 0 0,1 0 0,-1 0 0,0 0-1,0-1 1,0 1 0,0 0 0,1-1 0,-1 1 0,0-1 0,1 1 0,-1-1 0,0 0 0,1 1-1,-1-1 1,1 0 0,-1 0 0,0 0 0,1 0 0,-1 0 0,1 0 0,-1-1 0,0 1 0,1 0 0,-1-1-1,0 1 1,1-1 0,-1 1 0,0-1 0,0 0 0,1 1 0,-1-1 0,0 0 0,2-2 0,13-9 20,0-1 1,0-1 0,-2-1-1,19-23 1,0 1 31,-33 37-50,0 0 0,0-1 1,0 1-1,0 0 0,0 0 0,0 0 0,1 0 1,-1 0-1,0 0 0,0 0 0,0-1 0,0 1 1,0 0-1,0 0 0,0 0 0,0 0 0,1 0 1,-1 0-1,0 0 0,0 0 0,0 0 0,0 0 1,0 0-1,0 0 0,1 0 0,-1 0 0,0 0 1,0 0-1,0 0 0,0 0 0,0 0 0,1 0 1,-1 0-1,0 0 0,0 0 0,0 0 0,0 0 1,0 0-1,0 0 0,1 0 0,-1 0 0,0 0 1,0 0-1,0 0 0,0 0 0,0 0 0,0 1 1,0-1-1,0 0 0,1 0 0,-1 0 0,0 0 1,0 0-1,0 0 0,0 0 0,0 1 1,0-1-1,0 0 0,0 0 0,0 0 0,0 0 1,0 1-1,1 15 183,-5 36 55,2-29-238,1-20-109,1 1 0,0-1 0,0 1 0,0-1 0,1 0 0,-1 1-1,1-1 1,0 0 0,0 1 0,0-1 0,0 0 0,0 0 0,1 0 0,0 0 0,-1 0 0,1 0 0,0 0-1,0-1 1,1 1 0,-1-1 0,1 1 0,-1-1 0,1 0 0,0 0 0,-1 0 0,1 0 0,0 0 0,5 1-1,31 13-2274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14699,'78'36'6353,"-75"-42"-3512,-3-9-704,6-9-257,-4-7-712,6-8-240,-6-2-952,-2 10-536,1 12-1336,3 12-953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47 11514,'35'-46'4755,"-35"46"-4702,0 0 0,0 0 0,0 0 0,0 0 0,0 0 0,0 0 0,0 0 0,0 1 0,0-1 0,0 0 0,0 0 0,0 0 0,0 0 0,0 0 0,0 0 0,0 0 0,0 0 0,0 0 0,0 1 0,0-1 0,0 0 0,0 0 0,1 0 0,-1 0 0,0 0 0,0 0 0,0 0 0,0 0 0,0 0 0,0 0 0,0 0 0,0 0 0,0 0-1,0 0 1,0 1 0,0-1 0,1 0 0,-1 0 0,0 0 0,0 0 0,0 0 0,0 0 0,0 0 0,0 0 0,0 0 0,0 0 0,0 0 0,1 0 0,-1 0 0,0 0 0,0 0 0,0 0 0,0 0 0,0 0 0,0 0 0,0-1 0,0 1 0,0 0 0,1 0 0,-1 0 0,0 0 0,0 0 0,-2 16 1545,-8 18-178,-5-2-319,-25 39 0,-9 20-428,49-91-673,0 0 0,0-1 0,0 1 0,0 0 0,0 0 0,0 0 0,1 0 0,-1 0 1,0 0-1,0 0 0,0 0 0,0 0 0,0 0 0,0 0 0,0 0 0,0 0 0,0 0 0,1 0 0,-1 0 0,0 0 0,0 0 0,0 0 0,0 0 0,0 0 0,0 0 0,0 0 0,0 0 0,1 0 0,-1 0 0,0 0 1,0 0-1,0 0 0,0 0 0,0 1 0,0-1 0,0 0 0,0 0 0,0 0 0,0 0 0,0 0 0,0 0 0,0 0 0,1 0 0,-1 0 0,0 0 0,0 1 0,0-1 0,0 0 0,0 0 0,0 0 0,0 0 0,0 0 1,0 0-1,0 0 0,0 0 0,0 0 0,0 1 0,0-1 0,0 0 0,0 0 0,0 0 0,0 0 0,0 0 0,0 0 0,-1 0 0,1 0 0,0 0 0,0 1 0,15-7-109,8-3 34,239-54-675,-229 54 691,-27 7 71,0 0 0,0 0 0,0 0 0,1 1 0,-1 0 0,1 0 0,-1 1 0,8 0 1,-13 0 34,1 1 1,-1 0 0,1 0-1,-1 0 1,0 0 0,1 0-1,-1 0 1,0 0 0,0 0-1,1 0 1,-1 0 0,0 1-1,0-1 1,-1 0 0,1 1 0,0-1-1,0 1 1,-1-1 0,2 3-1,-2-2-12,1 0-1,0 0 1,0 0 0,0 0-1,1-1 1,-1 1-1,0 0 1,1 0-1,-1-1 1,1 1 0,0-1-1,-1 1 1,1-1-1,3 2 1,3 0-7,1 0 0,0-1 1,0 0-1,0 0 0,0-1 0,0 0 1,0-1-1,0 0 0,0 0 0,0-1 1,14-2-1,-18 2-180,0 0 1,0 0-1,-1-1 1,1 1-1,0-1 0,0 0 1,-1 0-1,0-1 1,1 1-1,-1-1 1,0 0-1,0 0 0,0-1 1,-1 1-1,1-1 1,-1 1-1,0-1 0,0 0 1,0-1-1,0 1 1,-1 0-1,3-7 1,-4 8-212,-1 1 1,1-1 0,-1 1 0,0-1-1,0 1 1,0-1 0,0 1-1,0-1 1,0 1 0,-2-5 0,-1-10-2690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15 143 13931,'-2'8'5473,"0"10"-3552,-7 3-633,8 2-464,1 2-248,11-1-384,10-3-88,17-5-48,6-6 16,7-10-40,-5-7-120,-15-10-744,-7 0-528,-8-4-937</inkml:trace>
  <inkml:trace contextRef="#ctx0" brushRef="#br0" timeOffset="1">166 96 14579,'-4'-15'972,"2"10"-479,1-1 1,0 1 0,0 0-1,0-1 1,1 0-1,0-10 1,0 15-411,1-1 0,-1 1 1,1-1-1,0 2 0,-1-2 0,0 1 0,1 0 0,0-1 1,0 1-1,0 0 0,0 0 0,0 0 0,0 0 1,0 0-1,0 0 0,1 0 0,-1 0 0,0 1 0,1 0 1,-2-1-1,2 1 0,-1-1 0,1 1 0,-1-1 1,0 1-1,1 0 0,-1-1 0,1 1 0,-1 0 0,3 0 1,38-3 675,52-1 1,-93 4-820,-1 0 0,0 0 0,1 0 0,0 0 1,-1 0-1,1 0 0,0 0 0,-1 0 0,1 1 0,0-1 1,-1 0-1,1 0 0,-1 0 0,0 1 0,1-1 1,-1 0-1,1 1 0,0-1 0,-1 1 0,1-1 0,-1 0 1,1 1-1,-6 8-2370,-26 10-2009,-84 25-2439,-3-7 8670,99-31-443,4-3 69,-3 3 2026,19-3-2092,13 1-799,17 1-475,9 2-505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79 14339,'-33'-74'6025,"58"71"-3712,14 2-977,3 5-112,-3 3-695,1 4-105,-7-1-584,-12-5-521,-5 6-1167,-14-2-536,-17 4-2241</inkml:trace>
  <inkml:trace contextRef="#ctx0" brushRef="#br0" timeOffset="1">2 171 14035,'13'4'5529,"18"-1"-4041,4 3-543,6-1-689,-10-3-288,-12 3-1128,-7-2-441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2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14243,'0'0'8543,"1"-4"-6482,8-12-1844,-2 1-1,0-1 1,-1 0 0,-1-1 0,0 1 0,-1-1 0,3-27 0,-4 20 5,-1 11-52,-1 0 0,0 0-1,0-13 1,16 47 278,-6-1-430,31 47 53,-37-60-67,0 0 0,1-1-1,0 0 1,0 0 0,0 0 0,0-1 0,8 5 0,-14-10 1,0 1 0,1-1 0,-1 0 0,0 0 0,0 0 0,1 0 0,-1 1-1,0-1 1,1 0 0,-1 0 0,0 0 0,0 0 0,1 0 0,-1 0 0,0 0-1,1 0 1,-1 0 0,0 0 0,0 0 0,1 0 0,-1 0 0,0 0 0,1 0 0,-1 0-1,0 0 1,1 0 0,-1 0 0,0-1 0,0 1 0,1 0 0,-1 0 0,0 0-1,0 0 1,1-1 0,-1 1 0,0 0 0,0 0 0,0 0 0,1-1 0,-1 1 0,0 0-1,0 0 1,0-1 0,0 1 0,0 0 0,1-1 0,-1 1 0,0 0 0,0 0-1,0-1 1,0 1 0,0-1 0,1-24 405,0 9-439,7-42 49,-7 56-80,0-1 0,0 0 0,0 1-1,0-1 1,0 1 0,0 0 0,1-1-1,-1 1 1,1 0 0,0 0-1,-1 0 1,1 0 0,0 0 0,0 0-1,0 0 1,1 1 0,-1-1-1,0 1 1,1 0 0,-1-1 0,0 1-1,1 0 1,0 0 0,-1 1 0,1-1-1,-1 0 1,1 1 0,0 0-1,0 0 1,-1 0 0,1 0 0,2 0-1,9 1-427,-1 1 0,1 1 1,-1 0-1,23 8 0,-25-7 271,36 9-636,-35-11 656,-1 1 0,1 0 0,-1 1 0,0 0 0,0 0 0,-1 2 0,18 10 0,-28-16 224,1 0 1,-1 0 0,0 1 0,1-1 0,-1 0 0,0 1 0,1-1 0,-1 0-1,0 1 1,0-1 0,1 0 0,-1 1 0,0-1 0,0 0 0,0 1 0,1-1-1,-1 1 1,0-1 0,0 0 0,0 1 0,0-1 0,0 1 0,0-1 0,0 1-1,0-1 1,0 0 0,0 1 0,0-1 0,0 1 0,0-1 0,0 1-1,-1-1 1,1 0 0,0 1 0,-15 12 1104,-21 2 707,34-14-1767,-1-1 0,1 1 0,-1 0 0,1-1 0,-1 1 0,1-1 0,-1 0 0,1 0 0,-1 0 0,1 0 1,-1 0-1,1-1 0,-1 1 0,1-1 0,-1 1 0,1-1 0,-1 0 0,1 0 0,0 0 0,-1 0 0,1-1 0,0 1 0,0-1 0,0 1 0,0-1 0,0 0 1,1 0-1,-1 1 0,0-1 0,1 0 0,-1-1 0,1 1 0,0 0 0,0 0 0,0-1 0,0 1 0,0 0 0,0-1 0,0-3 0,-1-2-28,1 0-1,1 0 0,-1 0 0,1 0 0,1 0 0,0 0 1,0 0-1,0 0 0,1 1 0,0-1 0,5-12 1,-4 13-33,1 1 1,-1 0-1,1 0 1,0 0-1,1 0 1,-1 1 0,1-1-1,0 1 1,1 0-1,-1 1 1,1-1 0,7-3-1,-10 6-93,0 1 0,0-1 0,0 1-1,0-1 1,1 1 0,-1 0 0,0 0-1,1 1 1,-1-1 0,1 1 0,-1 0 0,1 0-1,-1 0 1,1 0 0,-1 0 0,1 1 0,-1-1-1,0 1 1,1 0 0,-1 0 0,0 1 0,1-1-1,-1 1 1,0-1 0,0 1 0,0 0 0,2 2-1,20 19-2032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85 286 15203,'7'7'1241,"21"15"1431,-18-18-981,-10-4-1622,1 0 0,-1 0-1,0 0 1,0 0 0,0 0 0,1 0 0,-1 0 0,0 0-1,0 0 1,0-1 0,1 1 0,-1 0 0,0 0 0,0 0-1,0 0 1,0 0 0,1 0 0,-1 0 0,0-1-1,0 1 1,0 0 0,0 0 0,0 0 0,0 0 0,1-1-1,-1 1 1,0 0 0,0 0 0,0 0 0,0-1 0,0 1-1,0 0 1,0 0 0,0 0 0,0-1 0,0 1 0,0 0-1,7-50 2160,-4 33-2249,-1 1 1,-1-1-1,0 1 1,-1-1-1,-2-21 1,0 26-700,0 1 0,-1-1 1,0 1-1,-8-19 0,9 27 370,0 0 0,0 0 1,0-1-1,0 1 0,0 0 0,0 1 0,-1-1 1,0 0-1,1 1 0,-1-1 0,0 1 0,0 0 1,0 0-1,-1 0 0,1 0 0,0 1 0,-1-1 1,-4 0-1,-55-12-3758,56 13 7016,12-1 738,22-1-1135,16 3-1491,93 4 466,-101 2-2850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12707,'46'-90'9724,"67"-115"-6774,-104 188-2765,-4 8-16,0 0-1,1 0 0,0 1 1,0-1-1,13-13 0,-18 22-160,-1 0 0,0 0-1,0 0 1,0 0 0,0 0-1,1 0 1,-1-1-1,0 1 1,0 0 0,0 0-1,1 0 1,-1 0 0,0 0-1,0 0 1,1 0 0,-1 0-1,0 0 1,0 0-1,0 0 1,1 0 0,-1 0-1,0 0 1,0 0 0,0 0-1,1 0 1,-1 0 0,0 0-1,0 0 1,0 1-1,1-1 1,-1 0 0,0 0-1,0 0 1,0 0 0,0 0-1,1 1 1,-1-1 0,0 0-1,0 0 1,0 0-1,0 0 1,0 1 0,0-1-1,1 0 1,-1 0 0,0 0-1,0 1 1,0-1 0,0 0-1,3 14 171,-3-14-176,10 60 254,-6-26-758,2 0 0,1 0 0,2-1 0,1 0-1,16 35 1,-5-29-1758,-1 0-361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14179,'16'3'5601,"31"10"-4120,2-1-201,11 4-688,1-1-384,-13-2-736,-7 3-520,-26-5-2353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15771,'48'-8'6746,"30"-7"-3738,66-1-1391,22-7 55,26 7-632,4 8-311,-22 5-281,-9 9-248,-60 9-416,-25-2-368,-53 8-1025,-30 0-599,-24-5-1385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13403,'4'5'6209,"1"13"-1896,3-4-2288,6 11-825,4-1-224,7-9-624,4 6-808,5-8-1905,-3-3-583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69 226 12251,'-59'48'4349,"59"-49"-4313,0 1 0,0 0 0,0 0 0,0 0 1,0-1-1,0 1 0,0 0 0,0 0 1,0-1-1,0 1 0,0 0 0,0 0 0,0 0 1,0 0-1,0-1 0,-1 1 0,1 0 1,0 0-1,0 0 0,0-1 0,0 1 0,0 0 1,0 0-1,-1 0 0,1 0 0,0 0 1,0 0-1,0-1 0,0 1 0,-1 0 0,1 0 1,0 0-1,0 0 0,0 0 0,-1 0 1,1 0-1,0 0 0,0 0 0,0 0 0,-1 0 1,1 0-1,0 0 0,0 0 0,0 0 1,-1 0-1,1 0 0,0 0 0,0 0 0,0 0 1,0 0-1,-1 0 0,1 0 0,0 0 1,0 0-1,0 1 0,-1-1 0,1 0 0,0 0 1,0 0-1,0 0 0,0 0 0,0 1 1,-1-1-1,1 0 0,0 0 0,0 0 0,0 0 1,0 1-1,5-20 806,-3 13-488,28-85 1873,8-34-796,-32 105-1210,-1 11 54,-5 9-262,0 0-1,0 0 1,0 0 0,0 0-1,0 0 1,0 0 0,0-1-1,0 1 1,0 0 0,1 0 0,-1 0-1,0 0 1,0 0 0,0 0-1,0 0 1,0 0 0,0 0-1,0 0 1,0 0 0,1 0-1,-1 0 1,0 0 0,0 0-1,0 0 1,0 0 0,0 0-1,0 1 1,0-1 0,0 0 0,0 0-1,1 0 1,-1 0 0,0 0-1,0 0 1,0 0 0,0 0-1,0 0 1,0 0 0,0 0-1,0 0 1,0 0 0,0 1-1,0-1 1,0 0 0,0 0-1,0 0 1,0 0 0,0 0 0,0 0-1,0 0 1,0 0 0,0 1-1,0-1 1,0 0 0,0 0-1,0 0 1,0 0 0,0 0-1,0 0 1,0 0 0,6 30 473,-4-19-403,0 1 0,1-1 1,0 0-1,1 0 0,5 11 0,-8-20-80,0 0 0,0 0 0,0 0 0,1 0 0,-1 0-1,0 0 1,1-1 0,0 1 0,-1-1 0,1 1 0,0-1-1,0 1 1,0-1 0,0 0 0,0 0 0,0 0 0,0 0-1,0 0 1,0-1 0,1 1 0,-1-1 0,0 1 0,0-1-1,1 0 1,-1 0 0,0 0 0,0 0 0,1 0-1,-1 0 1,0-1 0,4 0 0,10-5 21,-1 0 0,0-2 0,-1 1-1,1-2 1,-2 0 0,1 0 0,23-22 0,15-11-66,-51 42 21,-1-1-1,1 1 1,0 0-1,-1-1 1,1 1-1,0-1 1,0 1-1,-1 0 1,1 0-1,0-1 1,0 1-1,0 0 1,0 0 0,-1 0-1,1 0 1,0 0-1,0 0 1,0 0-1,0 0 1,-1 0-1,1 1 1,0-1-1,0 0 1,0 0-1,-1 1 1,1-1-1,0 0 1,0 1-1,-1-1 1,1 1-1,0-1 1,-1 1-1,1-1 1,-1 1-1,2 1 1,18 32-1354,-8-12 276,-7-17 773,-1 0 0,1 0 0,0 0 0,0-1 0,1 0 0,-1 0 0,1 0 0,0-1 0,0 1 0,1-2 0,-1 1 0,0-1 0,1 1 0,0-2 0,-1 1 1,1-1-1,0 0 0,13 0 0,-18-1 391,0 0 1,-1 0 0,1 0 0,0 0-1,0 0 1,-1 1 0,1-1 0,0 1-1,-1-1 1,1 1 0,0 0 0,-1-1-1,1 1 1,-1 0 0,1 0 0,-1 0-1,0 0 1,1 1 0,-1-1 0,0 0-1,0 0 1,0 1 0,0-1 0,2 3-1,-3-1 119,1-1-1,-1 0 0,0 1 0,1-1 0,-1 0 0,0 1 0,0-1 0,-1 0 0,1 1 0,-1-1 1,1 0-1,-1 0 0,0 1 0,1-1 0,-1 0 0,-2 2 0,1 1 115,-1 0 0,0 0 0,0 0 0,0-1 0,0 1-1,-1-1 1,0 0 0,0 0 0,0 0 0,-1-1 0,1 1 0,-1-1 0,1 0-1,-11 4 1,14-7-244,-1 1-1,1-1 1,-1 0 0,1 1-1,-1-1 1,1 0-1,-1 0 1,1 0-1,-1 0 1,1 0 0,-1-1-1,1 1 1,-1 0-1,1-1 1,0 1-1,-1-1 1,1 1 0,-1-1-1,1 0 1,0 1-1,0-1 1,-1 0-1,0-1 1,0 0-9,1 0 0,0 0 0,-1-1 0,1 1 0,0 0 0,0 0 0,1-1-1,-1 1 1,0 0 0,1-1 0,-1 1 0,1 0 0,0-3 0,0-6 10,0 0-1,1 0 1,0 0-1,1 1 1,3-13-1,-2 13-101,15-44-32,-17 52-28,0 0-1,0-1 1,0 1-1,0 0 1,1 0-1,-1 0 1,0 0-1,1 0 1,0 1-1,-1-1 0,1 0 1,0 1-1,0-1 1,0 1-1,0 0 1,0-1-1,0 1 1,1 0-1,3-1 1,17 2-1822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41 10962,'1'-22'1793,"0"4"3297,-12 37-690,-3 9-3304,-1 0-1,-26 35 1,-10 19-348,51-82-749,-1 0 0,1 0-1,0 0 1,0 0 0,0 1 0,0-1-1,0 0 1,0 0 0,0 0-1,0 0 1,0 0 0,0 0 0,0 0-1,-1 1 1,1-1 0,0 0-1,0 0 1,0 0 0,0 0 0,0 0-1,0 0 1,0 1 0,0-1-1,0 0 1,0 0 0,0 0-1,0 0 1,0 0 0,0 1 0,0-1-1,1 0 1,-1 0 0,0 0-1,0 0 1,0 0 0,0 0 0,0 0-1,0 1 1,0-1 0,0 0-1,0 0 1,0 0 0,0 0 0,1 0-1,-1 0 1,0 0 0,0 0-1,0 0 1,0 0 0,0 0 0,0 1-1,1-1 1,-1 0 0,12-3-87,29-14-118,-8 3 17,-19 10-72,1 1 0,0 1 0,0 1 1,-1 0-1,1 0 0,0 2 0,0 0 0,0 1 0,26 6 0,47 3-2999,-58-11 1484,4-6-888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10330,'15'96'5545,"-10"-112"-1136,3-10-2264,1 2-201,-9-4-824,-6 4-415,6 1-657,-7 3-520,-2 7-1449,5 4-727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55 15555,'20'-55'5978,"-54"66"-4194,-1 3-128,-3 13-415,3-2-321,10 7-568,2-1-168,23-6-168,2 4-120,17-12-320,11-7-288,4-4-785,9-8-327,-6-5-689,1 0-1247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4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83 13619,'-7'-8'986,"5"5"-579,0 1 0,-1-1-1,1 0 1,0 0-1,0 0 1,1 0 0,-2-4-1,3 6-324,-1 0 0,1 0 0,0 0 1,0 1-1,0-1 0,0 0 0,1 0 0,-1 0 0,0 0 0,0 0 0,0 1 0,1-1 1,-1 0-1,0 0 0,1 1 0,-1-1 0,1 0 0,-1 0 0,1 1 0,-1-1 0,1 0 0,-1 1 1,1-1-1,0 1 0,-1-1 0,1 1 0,0-1 0,0 1 0,-1-1 0,1 1 0,0 0 1,0-1-1,1 1 0,7-4 274,0 0-1,1 0 1,0 1 0,-1 0 0,1 1 0,0 0-1,0 1 1,0 0 0,19 1 0,-11 1-847,0 2-1,28 7 1,74 13-4833,-11-2 2861,-105-20 2644,0 0 0,0 0 0,0 0 0,-1 1 1,1 0-1,0 0 0,-1 0 0,1 0 0,-1 0 0,0 1 0,0-1 0,0 1 0,0 0 0,0 0 0,0 0 0,-1 1 0,0-1 0,1 0 0,1 7 0,-3-8 21,0 0 0,-1 1 0,1-1 0,-1 1 0,0-1 0,0 1 0,0-1 0,0 1-1,0-1 1,-1 1 0,1-1 0,-1 0 0,1 1 0,-1-1 0,0 1 0,0-1 0,0 0-1,0 0 1,-1 0 0,1 0 0,0 0 0,-1 0 0,0 0 0,1 0 0,-1 0 0,0-1-1,0 1 1,0-1 0,0 1 0,0-1 0,0 0 0,-5 2 0,-1 1 161,1-1 0,-1 0 0,0-1 0,-1 0 0,1 0 0,0-1 0,-1 0 0,1 0 0,0-1 0,-1 0 0,1-1 0,-14-2 0,19 3-283,-1-1 0,0 0-1,1 0 1,-1 0 0,1-1 0,-1 0 0,1 1-1,-1-1 1,1 0 0,0 0 0,0-1 0,0 1 0,-3-4-1,4 4-61,1-1-1,-1 1 1,1-1 0,0 1-1,0-1 1,0 1-1,0-1 1,0 0-1,0 1 1,1-1-1,-1 0 1,1 0 0,0 0-1,0 1 1,0-1-1,0 0 1,0 0-1,1 0 1,-1 1-1,2-4 1,-2 4-68,1 0 0,0-1 0,0 1 0,0 0 0,0 0 0,0 0 0,0 0 0,0 0 0,1 0 0,-1 0 0,1 1 0,-1-1 0,1 0 0,0 1 0,0 0 0,0-1 0,0 1 0,0 0 0,0 0 0,0 0 0,0 0 0,0 0 0,0 0 0,1 1 0,-1-1 0,0 1 0,4-1 0,2 0-343,-1 1-1,1 0 1,0 0-1,0 1 1,0 0-1,0 1 1,8 2-1,36 14-3025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10346,'0'10'5169,"2"6"-1576,0 13-1817,-12 5-119,-2 7-489,4 3-208,5-10-352,6-6-192,18-7-255,-1-10-73,6-8-88,3-6-128,2-12-545,-5-2-367,-5-3-768,-8-3-409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13523,'14'0'5225,"11"-2"-3833,2 1-399,2 1-353,-3 0-312,0 0-776,-3 1-617</inkml:trace>
  <inkml:trace contextRef="#ctx0" brushRef="#br0" timeOffset="1">1 194 15595,'14'-3'5906,"12"-9"-4114,13 6-464,-6-4-280,-4 5-327,5 8-1041,-13 1-945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43 11787,'-12'73'8325,"9"-44"-7655,2-1 1,2 1 0,7 56-1,-7-75-571,1-1 0,1 1-1,0-1 1,0 0 0,1 0 0,5 10-1,-8-17-86,0 0-1,0 0 1,1 0-1,-1 0 0,0 0 1,1-1-1,-1 1 1,1-1-1,-1 1 1,1-1-1,0 1 0,0-1 1,0 0-1,-1 0 1,1 0-1,0 0 1,1 0-1,-1 0 0,0-1 1,0 1-1,0 0 1,0-1-1,0 0 1,1 0-1,-1 0 0,0 0 1,0 0-1,1 0 1,-1 0-1,0-1 1,0 1-1,4-2 0,2-2 24,1-1-1,-2 0 0,1 0 0,-1 0 0,1-1 0,-1-1 0,-1 1 1,1-1-1,-1 0 0,8-12 0,3-7 78,26-49-1,-9-11-95,-34 85-17,0 0 1,0 0-1,1 1 0,-1-1 0,0 0 0,0 1 0,1-1 0,-1 0 0,1 0 1,-1 1-1,0-1 0,1 1 0,-1-1 0,1 0 0,-1 1 0,1-1 1,0 1-1,-1-1 0,1 1 0,0 0 0,-1-1 0,1 1 0,0-1 1,-1 1-1,2 0 0,-1 0-1,0 0 1,0 0-1,0 1 0,0-1 1,-1 1-1,1-1 1,0 0-1,0 1 1,0 0-1,-1-1 0,1 1 1,0-1-1,-1 1 1,1 0-1,0 0 1,-1-1-1,2 3 0,23 48-41,-20-38 41,-4-11 9,0 1-1,0-1 1,0 0 0,0 0-1,1 0 1,-1 0 0,1-1-1,-1 1 1,1 0-1,-1 0 1,1-1 0,0 1-1,0-1 1,0 0 0,0 1-1,0-1 1,0 0-1,3 1 1,-4-2 7,0 0 1,0 0-1,0 0 0,-1 0 1,1 0-1,0 0 0,0 0 0,0 0 1,0-1-1,-1 1 0,1 0 1,0-1-1,0 1 0,-1 0 1,1-1-1,0 1 0,0-1 0,-1 1 1,2-2-1,0 0 30,-1 0-1,1 0 1,-1 0 0,1-1 0,-1 1-1,0 0 1,1-1 0,0-4 0,3-11 175,0-1 0,-1 0 1,-1 0-1,-1 0 1,-1 0-1,-1 0 0,-2-23 1,0 29-210,2 20-340,3 28-917,6 13-1034,3 6-825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24 252 12931,'-20'26'3338,"16"-20"-1713,12-14 259,5-8-1102,0-1 0,-2-1 0,0 0 0,-1-1 0,-1 1 0,11-31 0,5-11 568,-3 4 47,-22 56-1390,1 0 1,-1-1-1,0 1 0,0 0 0,0 0 0,0-1 1,0 1-1,0 0 0,1 0 0,-1 0 0,0 0 0,0-1 1,0 1-1,1 0 0,-1 0 0,0 0 0,0 0 1,0 0-1,1-1 0,-1 1 0,0 0 0,0 0 0,1 0 1,-1 0-1,0 0 0,0 0 0,1 0 0,-1 0 1,0 0-1,0 0 0,1 0 0,-1 0 0,0 0 0,0 0 1,1 0-1,-1 0 0,0 0 0,0 0 0,1 1 1,-1-1-1,0 0 0,0 0 0,1 0 0,-1 0 0,0 0 1,0 1-1,0-1 0,0 0 0,1 0 0,-1 0 1,0 1-1,0-1 0,0 0 0,0 0 0,0 1 0,0-1 1,1 0-1,-1 0 0,0 0 0,0 1 0,0-1 1,0 1-1,9 17-52,-8-15 64,16 36-543,-2 0 0,11 47 0,-19-57-2507,5 54 0,-11-54-677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4 180 10530,'0'-10'5345,"-4"-15"-1288,17 8-2784,9 4-361,10 6-576,6 5-312,9 14-1160,3 1-1289</inkml:trace>
  <inkml:trace contextRef="#ctx0" brushRef="#br0" timeOffset="1">447 197 17364,'64'4'6929,"-64"-38"-4552,-5 1-641,2-6-832,-5-2-400,6 14-1368,2 1-864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7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16644,'36'38'6377,"-43"-50"-4673,-1-6-760,7-8-471,-3-10-249,1-4-688,3 1-601,-3 0-1567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16051,'21'3'6306,"30"-1"-4282,4 0-631,10 1-553,2-3-360,-6 0-552,3 3-640,-19-1-1569,-11-2-71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7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15379,'26'2'5810,"30"-2"-4186,2-2-80,2 2-55,2 0-289,-10 5-472,-3 3-240,-25-3-304,-11-5-32,-11 3-176,-4 0-288,-6-6-1176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27 277 11642,'12'5'899,"1"-1"-1,-1 0 1,15 3-1,-23-6-728,0-1 0,0 1 0,0-1 0,0 0 0,0 0 0,0 0 0,0-1-1,0 1 1,1-1 0,-1 0 0,-1 0 0,1 0 0,0-1 0,7-3 0,-10 4-85,-1 1-1,1-1 0,-1 0 1,1 1-1,-1-1 1,1 0-1,-1 0 1,1 0-1,-1 1 1,0-1-1,1 0 0,-1 0 1,0 0-1,0 0 1,0 0-1,0 0 1,0 1-1,0-1 0,0 0 1,0 0-1,0 0 1,0 0-1,0 0 1,0 0-1,-1 0 0,1 1 1,0-1-1,-1 0 1,0-1-1,-16-31 1555,14 27-1289,-9-11 389,-1 0-1,-1 0 0,-29-27 0,1 1 381,40 42-1089,1 0 0,0-1 0,-1 1 0,1-1 0,0 1 0,0-1 0,0 1 0,0-1 0,0 1 0,0-1 0,0 0 0,1 0 0,-1 0 0,1 1 0,-1-1 0,1 0 0,0 0 0,-1 0 0,1 0 0,0 0 0,0 1 0,1-1 0,-1 0 0,0 0 0,0 0 0,1 0 0,0-2 0,1 1-39,0 1 0,0 0 0,0-1 0,0 1 1,1 0-1,-1 0 0,1 1 0,-1-1 0,1 0 0,0 1 0,-1-1 0,1 1 0,0 0 0,0 0 0,0 0 0,3 0 0,-1 0-101,0-1 0,1 2 1,-1-1-1,0 0 0,1 1 0,-1 0 0,0 1 0,1-1 1,-1 1-1,0 0 0,0 0 0,1 0 0,-1 1 0,5 2 0,-1 1-532,0 0-1,-1 0 0,1 1 0,-1 0 0,0 1 0,9 10 0,11 3-1732,-5-14 4109,-21 3 358,5 42-982,-6-43-1001,0 1 0,0-1 0,0 1 0,1-1 1,1 0-1,6 16 0,-7-21-88,-1 0 0,1 0-1,1 0 1,-1-1 0,0 1 0,1-1 0,-1 1 0,1-1 0,0 0 0,-1 0-1,1 0 1,0-1 0,0 1 0,1-1 0,-1 1 0,0-1 0,0 0 0,1 0-1,-1 0 1,5 0 0,7 1-1,1-1 0,30 0-1,-39-1-4,-5 0-42,12 0-220,-1-1 0,0 0 0,1 0 0,-1-2 1,14-3-1,-19 1-1179,-1-4-40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51 114 9578,'-14'-79'4590,"14"78"-4402,-1 0 0,1 0-1,0 0 1,-1-1 0,1 1-1,0 0 1,0 0 0,0 0-1,0-1 1,0 1 0,0 0-1,1-1 1,-1 1 0,0 0-1,1 0 1,-1 0-1,1-1 1,-1 1 0,1 0-1,0 1 1,-1-2 0,0 1-1,1 0 1,0 0 0,0 0-1,0 0 1,0 1 0,0-1-1,0 0 1,1 0 0,-1 1-91,0-1 0,0 1 1,0 0-1,0 0 1,0 0-1,-1 0 0,1 1 1,0-1-1,-1 0 1,1 0-1,0 0 0,0 1 1,0-1-1,0 0 1,-1 1-1,1-1 0,-1 1 1,1-1-1,0 0 1,0 1-1,-1-1 0,1 1 1,0 0-1,-1-1 1,1 1-1,0 0 0,-1 0 1,0 0-1,0-1 1,1 1-1,1 5 46,-1-1 1,0-1 0,0 2-1,0-1 1,-1 0-1,0 0 1,0 1-1,0-1 1,0 0 0,-2 8-1,-15 55 260,14-54-326,-4 14-4,-7 24-34,13-48-16,1-1 0,-2 1 0,0 0 0,0-1 0,1 0 0,-1 0 0,0 0 0,-1 0 0,1 0 0,-4 4 0,-4-3 425,9-10-39,12-15-4,11-6-366,2 1 0,0 1 1,2 1-1,35-27 0,10 3-124,-64 44-348,-10 9-1779,-10 5 2189,-13 9 49,-37 33-1,62-51 12,-1 0-1,0 1 1,1-1 0,-1 0-1,1 1 1,-1-1 0,1 1-1,0 0 1,0-1 0,0 1-1,0 0 1,0 0 0,0-1-1,0 1 1,0 1 0,1-1-1,0-1 1,0 1 0,-1 1-1,1-1 1,0-1 0,0 2-1,0-1 1,0-1 0,0 2-1,1-1 1,-1 0-1,0-1 1,1 2 0,-1-1-1,1 0 1,0-1 0,0 1-1,0 0 1,0 0 0,1-1-1,0 4 1,3-1 28,-1 0 0,-1-1 0,2 2 0,0-3 1,0 2-1,-1-2 0,1 2 0,1-1 0,-1-2 0,0 2 0,0-1 0,7 0 0,7 3-3,1-2-1,35 2 1,-14-7-2997,-27-1 530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8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14211,'13'1'5321,"27"7"-4225,1-1-431,-2-1-417,0 1-376,-15 1-1169,-6 3-3760</inkml:trace>
  <inkml:trace contextRef="#ctx0" brushRef="#br0" timeOffset="1">1 240 12379,'6'0'5153,"22"-2"-2529,9-3-1663,14-5-417,7 4-144,5 3-672,1 4-641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36 220 11450,'-32'56'3829,"29"-46"-531,10-26-546,5-34-2045,0 2-57,9-78 0,-18 116-91,2 18-46,5 22 160,-9-27-629,5 24 264,7 23 110,-12-46-391,0-1 0,1 0 0,-1-1 0,0 1 0,1 0 0,0 0 0,0-1 0,0 1 0,0-1 0,0 1 0,0-1 0,5 4 0,-5-5-14,-1-1 0,1 1 1,0 0-1,-1-1 0,1 0 1,0 1-1,0-1 1,-1 0-1,1 0 0,0 1 1,0-2-1,-1 1 1,1 0-1,0 0 0,0 0 1,-1-1-1,1 1 0,0-1 1,-1 1-1,1-1 1,-1 0-1,1 0 0,0 0 1,-1 0-1,0 0 0,1 0 1,-1 0-1,0 0 1,2-2-1,5-5 40,-1 0-1,0 0 1,8-14 0,-15 22-52,76-136 847,-76 136-836,0 0-1,0 0 1,0 0 0,0 0-1,0 0 1,0 0-1,1 1 1,-1-1-1,0 0 1,0 0-1,0 0 1,0 0 0,0 0-1,0 0 1,0 0-1,0 0 1,0 0-1,0 0 1,0 0 0,0 0-1,0 0 1,0 0-1,0 0 1,1 0-1,-1 0 1,0 0 0,0 0-1,0 0 1,0 0-1,0 0 1,0 0-1,0 0 1,0 0-1,0 0 1,0 0 0,0 0-1,0 0 1,1 0-1,-1 0 1,0 0-1,0 0 1,0 0 0,0 0-1,0 0 1,0 0-1,0 0 1,0 0-1,0 0 1,0 0 0,0-1-1,0 1 1,0 0-1,0 0 1,0 0-1,0 0 1,0 0 0,0 0-1,0 0 1,0 0-1,0 0 1,0 0-1,1 8 187,-1-6-98,-4 52 459,0 24-226,4-71-388,0-1 0,1 1 0,0 0 0,0-1 0,0 1 0,1-1 0,0 1 1,6 10-1,-7-14-109,1 0 1,0-1 0,0 0 0,0 1 0,0-1 0,0 0 0,1 0 0,-1 0-1,1 0 1,-1 0 0,1-1 0,0 1 0,0-1 0,0 0 0,-1 0 0,1 0-1,0 0 1,6 1 0,27 2-2688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8:5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11771,'-11'13'5449,"-12"29"-1905,-5 8-1591,-9 9-601,13 6-216,7-7-415,11-1-161,17-11-472,4-4-376,17-5-1057,6-4-647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0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12395,'3'2'4969,"3"2"-3369,7 9-112,-1 10 97,4 19-209,-3 15-192,-11 12-504,-2 2-248,-13-6-231,-5-6-105,-7-9-296,-1-13-241,-6 1-847,-1-6-616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0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24 12659,'31'52'6715,"-28"-44"-6493,0 1 1,0-1-1,-1 1 0,0-1 0,0 1 0,-1-1 0,-1 1 1,1 0-1,-1 0 0,-1-1 0,0 1 0,0 0 1,-4 14-1,-1-5 117,0 0-1,-1 0 1,-1-1 0,-1 0 0,0 0-1,-1-1 1,-1 0 0,-1-1-1,-14 16 1,22-27-181,0 0 1,0 0-1,0 0 0,-1-1 1,1 1-1,-1-1 0,0 0 0,-10 4 1,13-6-108,0-1 0,0 1 0,0-1 1,-1 0-1,1 1 0,0-1 0,0 0 0,-1 0 1,1 0-1,0-1 0,0 1 0,0 0 0,-1-1 1,1 0-1,0 1 0,0-1 0,0 0 1,0 0-1,0 0 0,0 0 0,0-1 0,1 1 1,-1 0-1,0-1 0,0 1 0,-2-4 0,-3-5-7,0 1 0,1-1 0,0 0 0,1-1 0,0 1-1,1-1 1,0 0 0,0 0 0,1-1 0,1 1-1,0-1 1,0 1 0,1-1 0,1 1 0,0-1 0,1-13-1,0 11-167,1 0 1,0 1-1,1-1 0,0 0 0,1 1 0,1 0 0,0 0 0,0 0 0,2 0 0,-1 1 1,2 0-1,-1 0 0,12-11 0,-18 21-6,1 0-1,-1 1 1,0-1 0,1 1 0,-1-1-1,1 1 1,0 0 0,-1 0-1,1 0 1,0 0 0,0 0 0,0 0-1,0 0 1,0 1 0,0-1 0,0 1-1,0-1 1,0 1 0,0 0 0,0 0-1,0 0 1,0 0 0,0 0-1,0 0 1,0 0 0,0 1 0,0-1-1,0 1 1,0 0 0,0-1 0,0 1-1,0 0 1,0 0 0,0 0-1,-1 0 1,1 1 0,0-1 0,-1 0-1,1 1 1,-1-1 0,0 1 0,1 0-1,0 1 1,23 27-2704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09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12147,'9'84'4471,"-10"-65"-351,4-17-3339,-2-1 74,21 18 352,30 24-700,-48-41-452,-1 1 0,0-1 0,1-1 0,0 1 0,-1 0 0,1-1 0,0 0 0,0 0 0,0 0 0,0 0 0,0 0 0,0-1 0,0 0 0,0 0 0,0 0 0,0 0 0,0-1 0,0 1 0,0-1 0,-1 0 0,1-1 0,0 1 0,0 0 0,-1-1 0,1 0 0,-1 0 0,1 0 0,-1 0 0,4-4 0,5-4 173,0 0 1,-2-1-1,1 0 0,-1 0 0,15-24 0,-17 21 186,-1 0-1,0 0 0,-1 0 1,-1-1-1,5-23 1,-10 53-376,1 0 0,1 0 0,0 0 0,1 0 0,0 0 0,9 23 0,-11-34-90,1 0-1,0 0 1,0 0 0,0 0-1,0 0 1,0 0 0,1-1-1,0 1 1,-1-1 0,1 0-1,1 0 1,-1 0 0,0 0-1,1 0 1,-1-1 0,1 0-1,0 1 1,0-1 0,0-1-1,0 1 1,0 0 0,0-1-1,1 0 1,-1 0 0,0 0-1,1-1 1,6 1 0,-9-2-69,0 1 0,0-1 0,0 1 0,0-1 1,0 1-1,0-1 0,0 0 0,0 0 0,0 0 1,0 0-1,-1 0 0,1-1 0,0 1 0,-1-1 0,1 1 1,-1-1-1,1 1 0,-1-1 0,0 0 0,1 0 0,-1 1 1,0-1-1,0 0 0,-1 0 0,1 0 0,0 0 1,-1 0-1,1-4 0,1-3-630,0 0-1,-1 0 1,0 0 0,0 0 0,-2-12 0,-1-8-2207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30 11186,'33'-30'4873,"-36"61"-2320,-12 8-1281,5 3-392,7 1-191,-2-8-217,15-4-120,11-11-240,11-6-56,11-12 0,-3-2-8,-2-8-280,-7-3-328,-17-6-801,-2 1-415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11963,'3'0'5329,"2"2"-1849,13 6-2231,3-2-89,13 6-176,2-6-216,-2-1-464,2 2-248,-15-6-688,-1 6-528,-12-2-1921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13539,'15'0'5417,"9"-4"-3321,15 4-1423,0-6-97,-1 4-376,-9 2-520,-8-1-1241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33 173 11498,'-6'-2'11051,"3"-9"-9187,-1-25-295,-2-37-809,-1 47-216,6 10-808,-4 8-632,16 13-1721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12763,'8'4'1519,"1"1"1,1-1 0,-2 0 0,12 2-1,40 5 564,-27-8-1901,52-4 1,-71 0-152,-2-1 0,1 0 0,20-7 0,6-1 460,-47 31 652,-9 11-1000,1 2 0,1 1-1,3-1 1,0 2 0,2-1 0,2 2 0,1-1 0,1 1 0,1 51 0,5-88-142,0 8 9,0-1 0,1 0 0,0 1 0,2 12 0,-2-19-6,-1 0-1,1 1 1,0 0 0,0 0 0,-1-1-1,1 0 1,0 1 0,0-1 0,0 1-1,0-1 1,0 0 0,1 0 0,-1 1-1,0-1 1,0 0 0,1 0 0,-1 0-1,1-1 1,-1 1 0,0 0 0,1 0-1,0-1 1,0 1 0,-1 0 0,0-1 0,5 1-1,1 0 179,-12-1 389,-26-2 194,-14-5-397,-157-28 1454,143 22-2138,-84-30 1,140 42-122,-9-4 93,12 5 272,0 0-1,0 0 0,0 0 1,-1 0-1,1 0 1,0 0-1,0 0 1,0 0-1,0 0 1,0 0-1,0 0 0,-1 0 1,1-1-1,0 1 1,0 0-1,0 0 1,0 0-1,0 0 0,0 0 1,0 0-1,-1 0 1,1-1-1,0 1 1,0 0-1,0 0 0,0 0 1,0 0-1,0 0 1,0-1-1,0 1 1,0 0-1,0 0 0,0 0 1,0 0-1,0 0 1,0-1-1,0 1 1,0 0-1,0 0 1,0 0-1,0 0 0,0 0 1,0 0-1,0 0 1,0 0-1,0 0 1,0 0-1,0 0 0,0 0 1,1-1-1,-1 1 1,0 0-1,0 0 1,0 0-1,0 0 0,0 0 1,0 0-1,0 0 1,1 0-1,-1 0 1,0-1-1,10-4-6652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69 270 14227,'42'91'5785,"-42"-97"-3384,-3-2-1233,1-17-584,-1-2-216,8-19-544,-2-4-256,-2-2-1056,-2 0-529,-12 9-455,1 9-2553</inkml:trace>
  <inkml:trace contextRef="#ctx0" brushRef="#br0" timeOffset="1">33 2 12627,'-33'-2'4825,"58"15"-3249,12 2-216,15-4-215,8-1-201,15-5-576,-2 3-392,-3-5-1408,-7-1-249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61 279 10586,'2'5'315,"1"-1"-1,1 0 1,-1 0 0,0 0-1,1 0 1,0 0-1,0-1 1,0 0 0,0 0-1,1 0 1,8 5-1,-8-7-246,-1 0 0,0 0 0,0 0 1,0-1-1,1 1 0,-1-1 0,0 0 0,1 0 0,-1 0 0,0-1 0,1 1 0,-1-1 0,0 0 0,0-1 0,5-1 0,-7 3-10,1-1-1,0 0 1,-1 0-1,1 0 1,-1 0-1,0 0 1,1 0-1,-1-1 1,0 1 0,0-1-1,1 0 1,-1 1-1,-1-1 1,1 0-1,0 0 1,0 0-1,-1-1 1,1 1 0,-1 0-1,0 0 1,0-1-1,1 1 1,-2-1-1,1 1 1,0-1-1,0 0 1,-1 1 0,0-1-1,1 0 1,-1 1-1,0-1 1,0 0-1,0 1 1,-1-1-1,1 0 1,-1 1 0,1-1-1,-1 1 1,0-1-1,0 1 1,0-1-1,0 1 1,-3-4-1,-4-7 508,0-1 0,-1 2 1,0-1-1,-1 1 0,-22-20 0,9 13 721,-45-30 1,15 12 380,53 37-1651,-1 0-1,1 0 1,0-1-1,-1 1 0,1 0 1,0 0-1,-1 0 1,1-1-1,0 1 0,-1 0 1,1 0-1,0-1 1,0 1-1,-1 0 0,1-1 1,0 1-1,0 0 0,0-1 1,0 1-1,0 0 1,-1-1-1,1 1 0,0-1 1,0 1-1,0 0 1,0-1-1,0 1 0,0 0 1,0-1-1,0 1 1,0-1-1,0 1 0,0 0 1,0-1-1,1 1 1,-1 0-1,0-1 0,0 1 1,0 0-1,0-1 0,1 1 1,-1 0-1,0-1 1,0 1-1,1 0 0,-1 0 1,0-1-1,0 1 1,1 0-1,-1 0 0,0-1 1,1 1-1,-1 0 1,0 0-1,1 0 0,-1 0 1,0-1-1,1 1 0,-1 0 1,1 0-1,-1 0 1,0 0-1,1 0 0,-1 0 1,1 0-1,35-7 241,-31 7-225,13-3-393,0 2-1,0 0 0,0 1 0,0 1 0,0 1 0,0 0 0,32 9 0,-20 0-1885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52 283 12683,'-52'26'4705,"85"-55"-3569,-3-13 0,13-10 80,-3-2-7,-6 4-105,-6 9 0,-13 17-72,-7 8-175,-2 17-337,-4 9-128,1 16-144,2 13-56,-3 15-360,1 9-480,-1 2-1633,-2 0-95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 16980,'-49'-39'6257,"52"40"-4585,17 1-1440,9 0-120,22-2-248,1-4-696,8 0-3961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132 471 6961,'13'-1'906,"-1"-1"1,0 0-1,0-1 0,-1 0 0,1-1 0,17-8 0,-12 3-596,0 0 0,-1-2 1,0 0-1,0-1 1,-1-1-1,17-17 0,-4-2 4,-2-1 0,0 0 0,-3-2 0,26-49 0,-41 70 214,-2 0-1,1 0 0,-1-1 0,-1 0 0,3-17 1,-8 10 704,0 22-1208,0 0 1,0-1-1,0 1 1,0 0-1,0 0 1,-1-1-1,1 1 1,0 0-1,0-1 0,0 1 1,-1 0-1,1 0 1,0-1-1,0 1 1,0 0-1,-1 0 1,1 0-1,0-1 0,-1 1 1,1 0-1,0 0 1,0 0-1,-1 0 1,1-1-1,0 1 1,-1 0-1,1 0 1,0 0-1,-1 0 0,1 0 1,0 0-1,-1 0 1,1 0-1,0 0 1,-1 0-1,1 0 1,0 0-1,-1 0 0,1 1 1,0-1-1,-1 0 1,1 0-1,0 0 1,-1 0-1,1 0 1,0 1-1,0-1 1,-1 0-1,1 0 0,0 1 1,0-1-1,0 0 1,-1 0-1,1 1 1,0-1-1,0 0 1,-9 10 99,2-1 1,-1 1-1,1 0 1,1 1-1,0-1 1,0 1-1,-4 13 1,-79 207-97,60-148-144,-3-1-1,-50 89 0,70-150 90,0 0-1,-2-2 0,-29 34 1,38-48 39,1-1 0,0 1 0,-1-1 1,0 0-1,0-1 0,0 1 1,-1-1-1,1 0 0,-1 0 0,1-1 1,-1 0-1,0 0 0,0 0 0,0-1 1,0 1-1,-1-1 0,1-1 1,0 1-1,-12-2 0,16 1-11,0 0 0,0 0 0,0-1 0,0 1-1,0-1 1,0 1 0,1-1 0,-1 1 0,0-1 0,0 0 0,0 0 0,0 0 0,1 0-1,-1-1 1,1 1 0,-1 0 0,1-1 0,-1 1 0,1-1 0,0 1 0,-1-1 0,1 0-1,0 1 1,0-1 0,0 0 0,1 0 0,-1 0 0,0 0 0,1 1 0,-1-1 0,1 0-1,0 0 1,-1 0 0,1 0 0,0 0 0,0-1 0,0 1 0,1 0 0,-1 0 0,0 0-1,1 1 1,1-4 0,-1-1-10,1 1 0,0 0 0,0-1 0,1 1 0,0 0-1,0 0 1,0 1 0,0-1 0,1 1 0,-1 0 0,1-1 0,0 2 0,1-1-1,6-5 1,-2 5 9,-1 0-1,1 1 0,0 0 0,0 0 1,0 1-1,0 0 0,1 0 0,18 0 1,7 2 38,40 5 0,22 1-21,-81-7-302,1 0 1,-1-2-1,1 1 1,-1-2-1,0 0 1,0-1-1,24-11 1,-19-1-1226,-13 1-101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74 10498,'19'-57'5020,"-7"42"-2050,-12 15-2913,0 0 0,1-1 1,-1 1-1,0 0 0,1 0 1,-1 0-1,0 0 0,1 0 1,-1 0-1,0 0 0,0 0 0,1 0 1,-1 0-1,0 0 0,1 0 1,-1 0-1,0 0 0,1 0 1,-1 0-1,0 1 0,0-1 0,1 0 1,-1 0-1,0 0 0,1 0 1,-1 1-1,0-1 0,0 0 1,0 0-1,1 1 0,0 0 31,0 1 0,-1-1-1,1 0 1,0 1-1,-1-1 1,1 1 0,-1-1-1,1 1 1,-1 0 0,0-1-1,0 1 1,0-1-1,0 1 1,0 0 0,0-1-1,0 3 1,-5 13 63,1 0-1,-2 0 1,0-1-1,-2 0 1,1 0-1,-12 16 1,-66 89 10,75-108-141,0-1 0,-1 0 0,0 0 0,-1-1 0,-15 11 0,16-19 10,10-9 3,11-12 1,-3 11-93,0 1 0,0 0-1,1 0 1,0 1-1,0 0 1,0 0 0,1 1-1,0 0 1,14-4-1,89-19-1399,-99 24 1222,28-6-527,0 2 0,1 2 0,0 2 0,-1 2 0,75 6-1,-49-2 1734,-52-4-36,-1 1 1,1 1-1,20 4 1,-35-5-896,1 0 0,-1 0 0,0 0 1,0 0-1,1 0 0,-1 0 0,0 0 0,1 0 1,-1 0-1,0 0 0,1 0 0,-1 0 0,0 0 0,0 1 1,1-1-1,-1 0 0,0 0 0,0 0 0,1 0 1,-1 1-1,0-1 0,0 0 0,0 0 0,0 1 1,1-1-1,-1 0 0,0 0 0,0 1 0,0-1 1,0 0-1,0 0 0,0 1 0,1-1 0,-1 0 0,0 1 1,0-1-1,0 0 0,0 0 0,0 1 0,0-1 1,0 0-1,0 1 0,0-1 0,0 0 0,-1 0 1,1 1-1,0-1 0,0 0 0,0 1 0,0-1 1,0 0-1,0 0 0,-1 1 0,1-1 0,0 0 0,0 0 1,-1 1-1,-15 12 1289,8-9-1083,0 0 0,-1-1-1,0 1 1,1-2 0,-1 1 0,0-1 0,0-1 0,0 1 0,-1-2-1,1 1 1,0-1 0,-16-2 0,21 1-194,0 1-1,0-1 1,0 0 0,0 0 0,0-1 0,1 1-1,-1-1 1,0 0 0,1 0 0,-1 0-1,1-1 1,0 1 0,0-1 0,0 1 0,0-1-1,0 0 1,1 0 0,-1-1 0,1 1-1,0 0 1,0-1 0,0 0 0,0 1-1,0-1 1,1 0 0,0 0 0,0 0 0,0 0-1,0 0 1,0-7 0,1 4-39,0-1 0,0 1 0,0 0 1,1-1-1,0 1 0,1 0 0,-1 0 0,2 0 0,-1 0 0,1 0 1,0 0-1,0 1 0,0 0 0,7-9 0,-8 12-69,1-1 1,0 1-1,0 0 0,0 0 1,1 0-1,-1 0 0,1 1 1,-1-1-1,1 1 0,0 0 1,0 0-1,0 1 0,0-1 1,0 1-1,1-1 0,-1 1 1,0 1-1,0-1 0,1 1 1,-1-1-1,1 1 0,-1 1 1,0-1-1,1 0 0,5 3 1,-4-2-187,-1 1 1,1 0-1,-1 0 1,0 1-1,0-1 1,5 5-1,28 22-2095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0 361 16660,'104'-3'6033,"-107"3"-4737,2-12-792,-3-15-208,8-14-144,-6-29-496,4 4-376,-4-6-968,-3 2-513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7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72 9962,'5'-41'4857,"34"41"-1072,5-3-1969,9 0-599,3-4-305,-8-1-488,-4 5-368,-23 0-1280,-8-1-577</inkml:trace>
  <inkml:trace contextRef="#ctx0" brushRef="#br0" timeOffset="1">0 210 16187,'23'0'5730,"24"-6"-5106,-3-3-160,7-2-184,-4 0-256,2 7-1456,3 4-169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38 235 13243,'-33'95'4182,"28"-78"-2425,8-13-1329,4-9-204,2 0 155,0-1 1,0 0 0,-1 0 0,1-1-1,-1 0 1,-1-1 0,12-14-1,42-67 1344,-31 43-944,0 1-102,30-43 1110,-59 87-1764,-1 0 0,0 1 0,1-1 0,-1 0 0,0 1 0,1-1 0,-1 1 0,1-1 0,-1 1 0,1-1 0,0 1 0,-1-1 0,1 1 0,-1 0 0,1-1 0,0 1 0,-1 0 1,1-1-1,0 1 0,0 0 0,-1 0 0,1 0 0,0 0 0,-1-1 0,1 1 0,0 0 0,0 0 0,-1 0 0,1 1 0,0-1 0,0 0 0,-1 0 0,1 0 0,0 0 0,-1 1 0,1-1 0,0 0 1,-1 1-1,1-1 0,0 0 0,-1 1 0,1-1 0,-1 1 0,1-1 0,-1 1 0,1-1 0,-1 1 0,1 1 0,3 4-5,0 0-1,-1 0 0,0 0 1,4 10-1,-2-3 20,30 71-410,31 66-3400,-36-100 634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16139,'6'3'5818,"14"1"-4906,7-1-424,27-1-312,-8-2-72,-24 0-344,1 1-600,78 6-3913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82 12811,'-27'-82'10986,"33"86"-9514,10 2-135,21 2-393,11 0-176,18 3-336,-4-2-208,-16 0-400,-9 0-464,-20-4-1496,-3-3-817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11650,'2'0'7129,"12"7"-6815,0 0 0,1-2 1,0 0-1,1 0 0,-1-2 1,22 3-1,-37-6-313,9 2 59,-1-1 0,0-1 0,1 0 0,-1 0 0,0 0 0,0-1 0,1 0 0,-1-1 0,0 0 0,12-4 0,-17 5-40,-1-1 0,1 1 0,0 0 0,-1-1 0,1 0 0,-1 0 0,1 0 0,-1 0 0,0 0 0,0 0 0,0 0 0,0-1 0,0 1 0,0-1 0,-1 1 0,1-1 0,-1 0 0,0 0 0,0 0 0,0 0 0,0 1 0,0-1 1,-1 0-1,1 0 0,-1-1 0,0 1 0,0 0 0,0 0 0,0-4 0,-2-1 180,0 0 1,0 0 0,0 0-1,-1 0 1,0 1 0,-1-1-1,1 1 1,-2 0 0,1 0-1,-1 0 1,0 1 0,0-1-1,-1 1 1,-6-6 0,-13-10 833,-1 1 1,-35-20-1,28 18-295,33 23-728,0 0 0,0 0 1,-1 0-1,1 0 0,0 0 0,-1 0 0,1 0 1,0 0-1,0 0 0,-1 0 0,1 0 0,0 0 1,0 0-1,-1-1 0,1 1 0,0 0 0,0 0 1,0 0-1,-1 0 0,1-1 0,0 1 1,0 0-1,0 0 0,0-1 0,-1 1 0,1 0 1,0 0-1,0-1 0,0 1 0,0 0 0,0 0 1,0-1-1,0 1 0,0 0 0,0 0 0,0-1 1,0 1-1,0 0 0,0 0 0,0-1 1,0 1-1,0 0 0,0-1 0,0 1 0,0 0 1,0 0-1,0-1 0,1 1 0,-1 0 0,0-1 1,19 0 50,40 8-801,-51-6 556,22 4-1520,31 9 1,-18 0-1053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19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16 311 9394,'0'-4'11570,"2"-6"-5456,-2-11-5370,-5-61-264,3 29-1080,-2 1-480,0 6-1273,1 4-575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9266,'0'-8'304,"0"4"339,0 0 0,0-1-1,1 1 1,-1 0 0,1 0-1,0-1 1,0 1 0,4-8-1,-4 10-318,1 1 0,-1-1-1,1 0 1,0 1-1,0-1 1,-1 1 0,1-1-1,0 1 1,0 0 0,1 0-1,-1 0 1,0 0-1,0 0 1,0 1 0,1-1-1,-1 1 1,0-1 0,1 1-1,-1 0 1,0 0-1,3 0 1,13-1 529,0 0-1,0 2 1,26 4 0,-38-5-725,1 2 0,-1-1 0,0 1 0,0 0 0,0 0 0,0 0 0,0 1 0,0 0 0,-1 1 1,0-1-1,1 1 0,-1 0 0,7 7 0,-10-9-102,0 0 1,-1 0-1,1 0 0,-1 1 0,0-1 1,1 1-1,-1-1 0,0 1 1,0-1-1,-1 1 0,1 0 1,0-1-1,-1 1 0,0 0 0,1-1 1,-1 1-1,0 0 0,-1 0 1,1 2-1,-1 0-1,-1-1 0,1 1-1,-1-1 1,0 1 0,0-1 0,0 0 0,-1 0 0,1 0-1,-1 0 1,-5 4 0,1 0-30,-1-1-1,0 1 1,-1-2-1,1 1 1,-1-1-1,0-1 1,-1 0-1,0 0 1,-11 4-1,15-7-247,-1 0 1,1 0-1,-1 0 0,0-1 0,0 0 1,0 0-1,0 0 0,0-1 1,-12-1-1,17-5-1961,3-3-511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40 211 13179,'-8'15'5305,"-5"4"-2953,1 9-1551,6 1 135,6-6 8,8 0-72,15-7-304,6-5-256,8 1-160,12-6-64,-8-4-200,-9-2-152,-1-7-480,-16-1-384,1-8-960,7-2 215</inkml:trace>
  <inkml:trace contextRef="#ctx0" brushRef="#br0" timeOffset="1">134 0 13123,'11'0'5129,"17"0"-3337,6 2-1184,3-1 129,2 4-209,-6 3-144,-4 2-464,-3 0-640,-18 6-1105,-6 0-1848</inkml:trace>
  <inkml:trace contextRef="#ctx0" brushRef="#br0" timeOffset="2">67 159 14363,'0'0'5353,"2"7"-4241,11-1-343,18 4-473,1 0-224,14 0-928,-4-1-777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62 249 10042,'-57'34'3881,"52"-31"-197,7-5-2352,8-15 392,-2-18 60,5-47 1,-5 25-864,-8 57-911,0-1 0,0 1 1,0 0-1,0-1 0,0 1 0,0 0 0,0-1 0,0 1 0,0 0 0,0-1 0,0 1 0,0 0 0,0-1 0,0 1 0,1 0 0,-1-1 0,0 1 0,0 0 0,0-1 0,1 1 0,-1 0 0,0 0 0,0-1 1,1 1-1,-1 0 0,0 0 0,0-1 0,1 1 0,-1 0 0,0 0 0,1 0 0,-1 0 0,0 0 0,1-1 0,-1 1 0,0 0 0,1 0 0,-1 0 0,0 0 0,1 0 0,-1 0 0,0 0 0,1 0 1,-1 0-1,1 0 0,-1 0 0,0 0 0,1 1 0,-1-1 0,0 0 0,1 0 0,-1 0 0,0 0 0,0 1 0,1-1 0,-1 0 0,0 0 0,1 0 0,-1 1 0,0-1 0,0 0 0,0 1 0,1-1 0,-1 1 1,20 23-39,-17-20 76,29 44 5,-25-35-45,0 0-1,2-1 1,-1 0-1,2 0 0,-1-1 1,2 0-1,-1-1 0,16 12 1,-24-21-3,-1 0 1,0 0-1,1 0 1,-1 0 0,1-1-1,0 1 1,-1 0-1,1-1 1,0 1-1,-1-1 1,1 1-1,0-1 1,-1 0-1,1 0 1,0 0-1,0 0 1,-1 0-1,1 0 1,0 0-1,-1-1 1,3 0-1,-2 0 3,-1 0 0,0 0-1,1 0 1,-1-1 0,0 1 0,0 0-1,0-1 1,0 1 0,0-1-1,0 0 1,-1 1 0,1-1-1,0 0 1,-1 1 0,1-1-1,-1 0 1,0 1 0,0-1-1,0 0 1,0-3 0,4-74 143,-4 50-180,1 0 1,2 0-1,8-39 1,-11 67-22,0 0 0,1 0 0,-1 0 0,0 0 0,1 1 0,-1-1 0,0 0 0,1 0-1,-1 0 1,1 1 0,0-1 0,-1 0 0,1 1 0,0-1 0,-1 0 0,1 1 0,0-1 0,0 1 0,-1-1 0,1 1 0,0-1 0,0 1 0,0 0 0,0-1 0,-1 1 0,1 0-1,0 0 1,0 0 0,0-1 0,0 1 0,0 0 0,0 0 0,0 1 0,0-1 0,0 0 0,0 0 0,-1 0 0,1 0 0,0 1 0,0-1 0,0 1 0,0-1 0,0 0 0,-1 1-1,2 0 1,6 3-771,-1 1-1,-1-1 0,13 11 1,8 9-1565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2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13955,'28'91'4456,"-28"-91"-4377,0 1 0,0 0 0,0-1 0,0 1 0,1-1 0,-1 1 1,0-1-1,0 1 0,1-1 0,-1 1 0,0-1 0,1 1 0,-1-1 1,1 1-1,-1-1 0,0 1 0,1-1 0,-1 0 0,1 1 0,-1-1 1,1 0-1,0 1 0,6-8 941,2-21 173,-9 27-908,2-11 269,0 1 0,-1-1 0,-1 1 0,0-1 0,0 0 0,-1 1-1,-4-21 1,2 20-12,1-1 0,1 1 0,0 0 0,1-1 0,2-23 0,-2 36-525,1 0 0,-1-1 0,0 1 1,0 0-1,0-1 0,0 1 0,1 0 0,-1-1 0,0 1 1,0 0-1,1-1 0,-1 1 0,0 0 0,0 0 0,1-1 1,-1 1-1,0 0 0,1 0 0,-1 0 0,0-1 1,1 1-1,-1 0 0,0 0 0,1 0 0,-1 0 0,0 0 1,1 0-1,-1 0 0,1 0 0,-1 0 0,0 0 0,1 0 1,-1 0-1,0 0 0,1 0 0,-1 0 0,1 0 0,-1 0 1,0 0-1,1 1 0,-1-1 0,0 0 0,1 0 1,23 14-134,-7-3 19,-1 1-1,-1 0 1,24 25-1,-34-31 65,1 0-1,-1 0 1,0 1-1,0 0 1,0 0-1,-1 0 1,0 1-1,-1 0 1,0-1-1,0 1 1,-1 0-1,0 1 1,2 7-1,-5-11 37,1-1 0,-1 0 1,1 1-1,-1-1 0,0 0 0,-1 0 0,1 0 0,-1 1 0,0-1 1,0-1-1,0 1 0,0 0 0,-1 0 0,1-1 0,-1 0 0,0 1 1,0-1-1,0 0 0,-1 0 0,1-1 0,-1 1 0,-4 2 0,2-1-137,-1-1 0,1 1-1,0-1 1,-1 0 0,0-1 0,1 1-1,-1-1 1,0-1 0,0 1-1,-1-1 1,1-1 0,-14 1-1,20-1 0,1 0 0,-1 0-1,0 0 1,1 0 0,-1 0 0,0-1-1,0 1 1,1 0 0,-1 0-1,0 0 1,1-1 0,-1 1-1,0 0 1,1 0 0,-1-1-1,1 1 1,-1-1 0,0 1-1,1-1 1,-1 1 0,1-1-1,-1 1 1,1-1 0,0 1-1,-1-1 1,1 1 0,-1-1-1,1 0 1,0 1 0,0-1 0,-1 0-1,1 1 1,0-1 0,0 0-1,0 0 1,0 1 0,0-1-1,0 0 1,0 1 0,0-1-1,0 0 1,0 0 0,0 1-1,0-1 1,0 0 0,1 0-1,13-15-2683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15323,'4'6'5713,"4"9"-4504,-3 1-217,3 12-128,2 1-152,9 2-128,2 0-199,13-10-321,5-3 40,2-9-72,-7-7-80,-11-4-441,-9-9-319,-4-12-720,2-1-472,-4-12-2537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9866,'3'0'5225,"13"1"72,4 4-3432,17 0-529,6 2 64,5-4-375,9 2-297,-10 1-488,4-1-272,-15 3-1144,-14-3-649,-10 2-919,-12 6-713</inkml:trace>
  <inkml:trace contextRef="#ctx0" brushRef="#br0" timeOffset="1">19 149 8450,'-3'0'4921,"-4"-2"-8,9-1-2937,-2 1-1063,3 0-385,39 2-744,54 7-489,-37-1-135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13 219 12275,'10'31'3682,"-11"-28"-2117,-6-18-372,4 8-1004,1 1 1,0-1 0,0 0 0,0 0 0,1 0-1,0 0 1,0 0 0,1-1 0,0 1-1,0 0 1,1 0 0,0 0 0,0 0-1,0 0 1,1 0 0,0 0 0,1 0-1,0 1 1,0-1 0,0 1 0,0 0 0,1 0-1,7-8 1,-7 8-153,1 0 0,1 1 0,-1 0 0,1 0 1,0 0-1,0 1 0,0 0 0,1 0 0,-1 0 0,1 1 0,0 0 0,0 0 0,0 1 1,1 0-1,-1 0 0,0 1 0,1 0 0,-1 0 0,1 1 0,-1-1 0,1 2 0,7 0 0,-13-1-46,0 0-1,0 0 0,0 1 0,0-1 0,0 0 0,-1 1 0,1-1 0,0 1 0,0 0 0,0-1 1,-1 1-1,1 0 0,-1 0 0,1 0 0,0 0 0,-1 0 0,0 1 0,1-1 0,-1 0 0,0 1 0,0-1 1,1 1-1,-1-1 0,0 1 0,-1 0 0,1-1 0,0 1 0,1 3 0,-2-3-9,-1 1 0,1-1 1,0 1-1,-1-1 0,1 1 0,-1-1 0,0 0 0,0 1 0,0-1 0,0 0 0,0 0 1,-1 0-1,1 0 0,0 0 0,-1 0 0,0 0 0,1 0 0,-1-1 0,0 1 0,0 0 1,-2 0-1,-23 17-73,-1-1 1,-38 17-1,52-27 139,-1 3 153,15-10-193,0-1-1,0 0 1,-1 1-1,1-1 1,0 1 0,0-1-1,0 0 1,0 1 0,0-1-1,0 1 1,0-1-1,0 1 1,0-1 0,0 0-1,0 1 1,0-1-1,0 1 1,0-1 0,0 1-1,0-1 1,0 0 0,0 1-1,1-1 1,-1 1-1,0-1 1,0 0 0,0 1-1,1-1 1,-1 0 0,0 1-1,1-1 1,-1 0-1,1 1 1,0 0-2,2-1 8,1 0 0,0 1-1,-1 0 1,1-1 0,0 1-1,-1 0 1,7 4-1,12 3-49,-2-2-125,0 0-1,1-1 1,-1-2-1,1 0 1,0-1-1,0-1 1,35-2-1,-15-7-164,58-18 0,-60 14 309,-39 12 30,0 0 1,1 0-1,-1 0 1,1 0-1,-1 0 1,0 0-1,1 0 1,-1 0-1,0 0 1,1 0-1,-1 0 1,0 0-1,1 0 1,-1 0-1,0 0 1,1 0-1,-1 0 1,0 0-1,1 1 1,-1-1-1,0 0 1,1 0-1,-1 0 1,0 1-1,0-1 0,1 0 1,-1 0-1,0 1 1,0-1-1,0 0 1,1 0-1,-1 1 1,0-1-1,0 0 1,0 1-1,0-1 1,1 1-1,1 15 272,-1-9-102,0-2-161,0 0 0,1 0 0,0 0 0,0-1 0,0 1 0,1-1 0,0 1 0,-1-1 0,1 0 0,1 0 0,-1 0 0,1 0 0,-1-1 0,1 1 0,0-1 0,0 0 0,1 0-1,-1-1 1,1 1 0,-1-1 0,1 0 0,0 0 0,0-1 0,0 1 0,0-1 0,9 1 0,-9-1-222,1-1 1,0 0-1,0-1 0,-1 1 0,1-1 1,0 0-1,-1 0 0,1-1 0,-1 1 1,1-1-1,-1-1 0,0 1 0,0-1 1,0 0-1,7-5 0,8-11-1795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3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83 12299,'-27'-83'5641,"56"86"-1984,4 1-1657,4-3-656,7 4-335,5-5-601,1 2-184,0-2-248,-7 0-496,-16 1-1521,-6 3 577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11 242 12931,'-7'42'8930,"5"-49"-7288,1-14-145,9-33 66,8-40-688,-14 85-858,0 2 0,1-2 1,0 1-1,1 0 0,-1 0 1,2 0-1,-1 1 1,7-9-1,-9 14-22,0-1-1,1 1 1,-1-1 0,1 2-1,0-2 1,0 1 0,0 1-1,0-1 1,0 1 0,0-1-1,0 1 1,1 0 0,-1 0-1,0 0 1,0 0 0,1 1 0,-1-1-1,1 1 1,-1 0 0,1 0-1,-1 0 1,0 1 0,1-1-1,-1 1 1,4 1 0,-4-2-4,-1 1-1,-1 0 1,2 0 0,-1 1 0,0-1 0,-1 0 0,1 0 0,0 1 0,0-1 0,-1 1-1,0-1 1,1 1 0,0 0 0,-1 0 0,0 0 0,0-1 0,0 2 0,0-1 0,0-1 0,0 2-1,0-1 1,-1 0 0,1 0 0,-1 1 0,0-1 0,0 0 0,0 0 0,0 1 0,0-2-1,0 2 1,0-1 0,0 0 0,0 0 0,-1 1 0,0-1 0,0 0 0,0 0 0,-1 2-1,-1 4-11,-1-1-1,1 0 1,-1 0-1,0-1 0,-1 1 1,0-1-1,1-1 0,-2 1 1,0 0-1,-5 4 1,-4 1 280,0-1 0,-1 0 0,-17 8 0,25-12 801,16-4-594,22-3-422,-22 1-41,14 1-697,0 1 1,-1 1 0,1 1-1,32 10 1,-26-6-718,1-1 0,29 3-1,-53-10 1201,-4 1 324,0-1 1,0 0-1,0 0 1,0 1-1,0-1 0,0 0 1,1 0-1,-1 0 0,-1-1 1,1 1-1,0 0 1,1 0-1,-1-1 0,0 1 1,1-1-1,-2-1 66,1 2-1,-1-1 1,0-1 0,1 1-1,-1-1 1,0 1 0,0 0-1,0 0 1,0-1 0,0 1-1,0 0 1,0-1-1,-1 2 1,1-2 0,-1 1-1,0-2 1,-21-103 3399,22 105-3676,0 0-1,0 0 1,-1 1-1,1-1 1,0 0 0,0 0-1,0 1 1,0 0-1,0-1 1,0 0 0,0 0-1,0 0 1,0 0 0,1 1-1,-1-1 1,0 0-1,0 1 1,0 0 0,0-1-1,0 0 1,1 0-1,0 0 1,5 5-2943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14835,'16'3'5385,"19"-3"-4176,-5 2-1161,6-4-689,-11 2-383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13 299 10850,'0'0'111,"-1"0"0,1 0 0,-1 1 0,0-1 0,1 0 0,-1 0 0,0 0 0,1 1 0,-1-1 0,1 0 0,-1 1 0,1-1 0,-1 0 0,1 1 0,-1-1 0,1 1 0,-1-1 0,1 1 0,0-1 0,-1 1 0,1-1-1,0 1 1,-1 0 0,1-1 0,0 1 0,0-1 0,0 1 0,-1 0 0,1-1 0,0 2 0,1-1-34,-1 0 0,1 0 1,0 0-1,0-1 0,-1 1 0,1 0 0,0 0 0,0-1 0,0 1 1,0 0-1,0-1 0,0 1 0,0-1 0,0 1 0,2 0 0,8 2 101,1 0 1,-1 0-1,15 1 0,-13-3 72,0 0 0,0-1 0,0 0 1,1-1-1,-1 0 0,0-1 0,0-1 0,-1 0 0,22-8 1,-32 10-210,0 0 0,0 0-1,0 0 1,0 0 0,-1 0 0,1 0 0,0 0 0,-1 0 0,1-1 0,-1 1 0,1-1 0,-1 1 0,0-1 0,1 1 0,-1-1-1,0 0 1,0 0 0,0 0 0,0 0 0,-1 1 0,1-1 0,0 0 0,-1 0 0,0 0 0,1 0 0,-1-1 0,0 1 0,0 0-1,0 0 1,0 0 0,0 0 0,-1 0 0,1 0 0,-1 0 0,1 0 0,-1 0 0,0 0 0,1 0 0,-1 1 0,-2-4 0,-5-8 185,0 0 0,-1 0 0,0 1 0,-16-17 0,13 16 122,3 3-92,0 0-1,1-1 1,0 0 0,1-1-1,0 1 1,0-1-1,-6-17 1,13 27-239,0 1-1,0-1 1,0 0 0,0 1 0,0-1 0,0 1 0,0-1-1,1 1 1,-1-1 0,0 0 0,1 1 0,-1-1 0,1 1-1,0 0 1,0-1 0,-1 1 0,1-1 0,0 1 0,0 0-1,0 0 1,0 0 0,0-1 0,1 1 0,-1 0 0,0 0-1,0 1 1,1-1 0,-1 0 0,1 0 0,-1 1 0,1-1-1,-1 0 1,1 1 0,-1 0 0,1-1 0,-1 1-1,3 0 1,4-2-34,0 1 1,0 0-1,0 1 0,0-1 0,12 3 1,-13-1-135,-1 0 1,1 0 0,0 1 0,-1 0 0,0 0 0,1 1 0,-1 0 0,0 0 0,-1 0-1,1 1 1,0 0 0,-1 0 0,0 0 0,0 0 0,6 8 0,9 19-1899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7 11875,'3'-1'481,"0"0"0,1 0 0,-1 0 0,0 0 0,0 1 0,1-1 0,-1 1 0,0 0 0,1 0 0,-1 0 0,0 0 0,0 0 0,1 1 0,-1-1 0,0 1 0,0 0 0,1 0 0,-1 1 0,0-1 0,3 2 0,-5-1-372,1-1 0,0 1 1,-1-1-1,1 1 0,-1 0 1,1 0-1,-1 0 0,0 0 1,0 0-1,0 0 0,0 0 1,0 0-1,0 0 1,0 1-1,-1-1 0,1 0 1,-1 0-1,0 1 0,0-1 1,0 0-1,0 1 0,0-1 1,0 0-1,0 1 0,-1-1 1,1 0-1,-1 0 0,0 1 1,0-1-1,-1 2 0,-2 5 88,0-1-1,-1 1 0,0-1 0,-1 0 0,0-1 0,0 1 0,-1-1 0,1 0 1,-2-1-1,1 0 0,-1 0 0,0 0 0,0-1 0,0 0 0,-1-1 0,-17 7 0,19-8-51,-1-1-1,1 0 1,-1 0-1,1-1 0,-1 0 1,0 0-1,1-1 1,-1 0-1,-14-2 0,17 1-55,0 0 1,0-1-1,0 1 0,0-1 0,0 0 0,1-1 0,-1 1 0,1-1 1,-1 0-1,1 0 0,0 0 0,0 0 0,0-1 0,1 0 0,-5-5 0,6 6-75,-1 0-1,2 0 0,-1 0 0,0 0 0,1-1 0,-1 1 0,1 0 0,0-1 1,0 0-1,0 1 0,1-1 0,-1 1 0,1-1 0,0 0 0,0 1 1,0-1-1,0 1 0,1-1 0,-1 0 0,1 1 0,0-1 0,0 1 1,1-1-1,-1 1 0,1 0 0,-1 0 0,1-1 0,3-3 0,-2 3-103,0 0 0,0 1-1,1-1 1,-1 1 0,1-1 0,0 1-1,0 0 1,0 0 0,0 1 0,0-1-1,0 1 1,1 0 0,0 0-1,-1 1 1,1-1 0,0 1 0,0 0-1,-1 0 1,1 1 0,7-1-1,-6 2-262,0-1 0,0 1 1,0 0-1,0 1 0,6 2 0,30 15-2595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1 469 14219,'11'-19'6187,"0"-10"-3729,1 0-1841,56-140 1659,6-11-1115,-72 176-1107,-1 0-1,1 1 1,1-1 0,-1 0 0,0 0-1,1 1 1,0 0 0,0-1 0,6-4-1,-9 8-38,1-1 0,-1 1 0,1 0-1,-1 0 1,1 0 0,-1 0-1,1-1 1,0 1 0,-1 0-1,1 0 1,-1 0 0,1 0 0,-1 0-1,1 0 1,0 0 0,-1 1-1,1-1 1,-1 0 0,1 0-1,-1 0 1,1 1 0,-1-1 0,1 0-1,-1 0 1,1 1 0,-1-1-1,1 1 1,1 1 9,0 0 0,0 0 0,0 1 0,-1-1-1,1 1 1,-1-1 0,0 1 0,2 5 0,56 165-1276,-43-124-159,2 8-1387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63 14275,'-89'-56'5561,"113"51"-3600,20 4-1609,10 2-152,12 11-512,6-1-697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6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8 187 11923,'-3'-2'8737,"-2"-25"-8465,10-56-208,8 47-688,-7-3-584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 12051,'-23'-99'5801,"48"88"-752,5-4-4441,14 9-72,2 9 48,1 8-80,-2 11-144,-10 0-160,-19 8-135,-15-1 47,-23 3 80,-11 4 40,-14-13 96,5-4-144,0-12-224,17-7-328,12-10-1049,7-6-591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35 304 13931,'-24'16'3118,"23"-16"-3060,1 0 1,0 0 0,0 0 0,-1 1-1,1-1 1,0 0 0,0 0 0,-1 0-1,1 0 1,0 0 0,0 0 0,-1 0 0,1 0-1,0 0 1,-1 0 0,1 0 0,0 0-1,0 0 1,-1 0 0,1 0 0,0 0-1,-1 0 1,1 0 0,0 0 0,0 0-1,-1-1 1,1 1 0,0 0 0,0 0-1,-1 0 1,1 0 0,0-1 0,0 1-1,0 0 1,-1 0 0,1 0 0,0-1 0,0 1-1,0 0 1,-1-1 0,1-5 244,1 0 1,-1 0-1,1 0 0,0 1 1,0-1-1,1 0 0,2-6 1,5-25 411,-3 12-17,17-46 0,-20 64-638,1-1-1,0 1 1,0-1-1,0 1 1,1 1 0,0-1-1,1 1 1,0 0 0,0 0-1,7-6 1,-5 6-58,1 0 0,0 1 1,0 0-1,0 0 0,0 1 0,1 0 0,-1 0 1,1 1-1,0 1 0,0 0 0,0 0 1,1 1-1,-1 0 0,14 1 0,-22 0-7,-1 0-1,0 0 1,0 0-1,0 0 0,0 0 1,1 0-1,-1 0 1,0 0-1,0 1 0,0-1 1,0 0-1,0 1 1,0-1-1,0 1 1,0-1-1,0 1 0,0 0 1,0-1-1,0 1 1,0 0-1,0 0 1,0 0-1,-1 0 0,1-1 1,0 1-1,-1 0 1,1 0-1,0 0 1,-1 1-1,1-1 0,-1 0 1,0 0-1,1 0 1,-1 0-1,0 0 0,0 0 1,0 1-1,0-1 1,0 0-1,0 0 1,0 0-1,0 0 0,0 1 1,0-1-1,-1 0 1,1 0-1,0 0 1,-1 0-1,1 0 0,-2 2 1,-1 3-9,0-1 0,-1 1 1,1-1-1,-1 0 0,0 0 0,0 0 1,-1-1-1,-7 6 0,-12 9 416,-2-2-1,-37 20 0,30-16 1109,33-21-1484,-1 1-1,1-1 0,-1 1 1,1-1-1,-1 1 1,1-1-1,0 1 0,-1-1 1,1 1-1,0 0 0,-1-1 1,1 1-1,0 0 0,0-1 1,0 1-1,-1 0 1,1-1-1,0 1 0,0 0 1,0 0-1,0-1 0,0 1 1,1 0-1,-1-1 0,0 1 1,0 0-1,0-1 0,0 1 1,1 0-1,-1-1 1,0 1-1,1 0 0,-1-1 1,0 1-1,1-1 0,-1 1 1,1-1-1,-1 1 0,1-1 1,-1 1-1,1-1 1,0 1-1,-1-1 0,1 0 1,-1 1-1,1-1 0,0 0 1,-1 0-1,2 1 0,8 4 1,0-1-1,1 0 1,-1-1-1,1 0 1,0 0-1,0-1 1,17 1 0,6-1 2,38-3 1,-56 0-34,1-1 1,-1 0 0,1-1-1,18-6 1,-28 6 5,-1 1-1,0 0 1,0-1 0,1 0 0,-2-1 0,1 1-1,0-1 1,-1 0 0,0-1 0,0 1 0,0-1-1,0 0 1,4-6 0,3 39-117,-8-19 55,-2-6 24,-1 1 1,1 0-1,0 0 0,1-1 1,-1 1-1,0-1 1,1 0-1,0 1 0,0-1 1,0 0-1,0-1 0,0 1 1,1-1-1,-1 1 0,1-1 1,7 3-1,-3-3-143,-1 0 0,1 0 1,-1-1-1,1 0 0,0-1 0,0 0 1,0 0-1,-1-1 0,1 0 0,13-3 1,-15 3-362,-1-1 0,0 0 0,0 0 0,0 0 1,0-1-1,0 0 0,0 0 0,-1 0 0,9-7 0,-1-2-3147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7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9738,'7'-2'4865,"9"2"-272,2-3-3113,8 3-231,5 1 23,1-1-480,4 2-232,0 0-584,0 6-408,-12 2-1064,-6 4-1097</inkml:trace>
  <inkml:trace contextRef="#ctx0" brushRef="#br0" timeOffset="1">0 146 10626,'17'0'4561,"5"-4"-1544,26 1-2945,0-3-80,11 4-768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4 261 10210,'-3'1'2774,"7"0"-932,17 4-151,36 2-715,-50-6-838,3-1 60,-1 0 0,0 0 0,0 0 0,13-4 0,-21 4-135,1 0 1,-1 0 0,0 0-1,1-1 1,-1 1 0,0-1 0,1 1-1,-1-1 1,0 0 0,1 1-1,-1-1 1,0 0 0,0 0-1,0 0 1,0 0 0,0 0 0,0 0-1,0 0 1,0 0 0,0-1-1,0 1 1,-1 0 0,1 0 0,-1-1-1,1 1 1,-1 0 0,1-1-1,-1 1 1,0-1 0,1 1 0,-1 0-1,0-1 1,0 1 0,0-1-1,0 1 1,0-2 0,-3-9 271,-1 0 0,0 1 0,-1-1 0,0 1 0,0 0 0,-1 1 0,-1-1 0,0 1 0,0 0 0,-12-11 0,-4-9 853,22 29-1164,0 0 1,0 0-1,0 0 0,0-1 0,1 1 1,-1 0-1,0 0 0,1-1 1,-1 1-1,1-1 0,-1 1 1,1 0-1,0-1 0,0 1 1,0-1-1,-1 1 0,1-1 1,1 1-1,-1-1 0,0 1 1,0-1-1,0 1 0,1-1 1,-1 1-1,1 0 0,-1-1 1,1 1-1,0 0 0,-1-1 1,1 1-1,0 0 0,0 0 1,0 0-1,0-1 0,0 1 1,0 0-1,0 0 0,0 1 1,0-1-1,1 0 0,-1 0 1,0 0-1,2 0 0,3-2-129,-1 1-1,1-1 1,-1 1 0,1 1-1,0-1 1,0 1-1,0 0 1,0 0-1,10 0 1,7 5-1381,-5 2-634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 9778,'3'4'888,"0"0"1,1 0-1,-1 0 0,2 0 0,-2-1 0,2 1 1,-1 0-1,6 2 0,-2-2-357,-1 0 1,1-1-1,1 1 0,14 3 0,-13-6-404,-1 1-1,2 0 0,-1-1 1,-1-1-1,2 0 0,-1 0 0,0-1 1,0-1-1,12-2 0,-20 4-74,-1 0-1,1 0 1,-1-1-1,1 1 1,0-1-1,-2 0 1,2 1-1,0-1 0,-1 0 1,1 1-1,-2-1 1,2 0-1,-1 0 1,0 0-1,1-1 1,-1 1-1,-1 0 1,1 0-1,0 0 1,0-1-1,0 1 0,0-1 1,0 2-1,-1-2 1,1 1-1,0-1 1,-1 0-1,0 1 1,0 0-1,0-1 1,0 0-1,0 0 1,0 2-1,0-2 1,0-3-1,-1 1 154,0 0 1,-1-1-1,0 1 1,0-1-1,0 2 1,0-2-1,-1 2 1,1-1-1,-2 0 1,-5-5-1,-16-16 799,16 17-790,0 0 1,1-1-1,1 0 0,-1 0 0,1 1 1,0-2-1,-8-19 0,14 28-223,0 0 1,0-1-1,0 2 0,1-1 1,-1-1-1,1 1 0,-1-1 1,1 1-1,-1 0 0,1 0 1,0-1-1,0 0 0,0 1 1,0 0-1,0 0 0,0-1 1,0 1-1,1-1 0,-1 1 1,0 0-1,1 0 0,-1-1 1,1 1-1,0-1 0,-1 1 1,1 1-1,0-2 0,0 1 1,-1 0-1,1 0 0,0 0 1,0 0-1,0 0 0,0 0 1,0 0-1,0 1 0,0-1 1,0 0-1,1 0 0,-1 1 0,1-1 1,-1 1-1,0 0 0,0 0 1,3-1-1,3 0-175,0 0 1,0 0-1,-1 1 0,1 0 1,0 1-1,0 0 0,12 1 1,-5 3-664,0-1 0,-1 1 0,1 1 0,-1 0 0,0 0 1,13 10-1,1 2-2139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36 15259,'-35'-36'5569,"7"43"-4472,0 2-345,2 13-264,0-3-80,15 4-184,8 3-40,9-10-144,15 2-24,10-7-16,7-6-40,9-2-272,0-1-448,-2-2-992,-2 3-449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2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33 161 14443,'2'0'5921,"-4"-3"-3608,-4-12-185,2-9-391,-7-7-345,1-3-624,9 8-264,1 8-992,3 8-704,3 13-1473,-1 6-847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0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62 285 11226,'-55'39'3863,"49"-34"-1355,9-20 2401,-3-38-3428,9-67 0,-9 118-1445,1 1-1,-1-1 1,0 1 0,0-1-1,1 1 1,-1-1 0,1 1-1,-1-1 1,1 1 0,0-1-1,-1 1 1,1 0 0,0-1-1,2-1 1,-3 3-28,0 0 0,1 0 0,-1 0-1,1-1 1,-1 1 0,1 0 0,-1 0 0,1 0 0,-1 0 0,1 0 0,-1 0 0,1 0 0,-1 0 0,1 0-1,-1 0 1,1 0 0,-1 0 0,1 1 0,-1-1 0,1 0 0,-1 0 0,0 0 0,1 1 0,-1-1 0,1 0-1,-1 0 1,0 1 0,1-1 0,0 1 0,4 5-1,0 0 0,1 0-1,-2 1 1,7 9 0,-1-1 5,-2-3 12,2 0 1,0-1 0,0-1 0,1 1 0,0-2 0,18 13 0,-26-20-16,0 1 1,1-1-1,0 0 1,-1-1-1,1 1 1,0 0-1,0-1 1,0 0-1,0 0 1,0 0-1,0 0 1,0-1-1,0 0 1,0 0-1,0 0 1,0 0-1,0 0 1,0-1-1,0 0 1,0 0-1,0 0 1,0 0-1,0-1 1,0 1-1,-1-1 1,1 0-1,0 0 1,3-4-1,-4 3 42,0 1 1,-1-1-1,0 0 1,1 0-1,-1-1 1,-1 1-1,1 0 0,0-1 1,-1 1-1,1-1 1,-1 1-1,0-1 1,0 0-1,0-5 0,2-59 565,-2 43-507,-1 19-110,0-6-53,1 1 0,0-1 0,4-17 0,-4 27-93,-1 0 0,1 0-1,-1 0 1,1-1-1,0 1 1,0 0 0,0 0-1,1 0 1,-1 0 0,0 1-1,1-1 1,-1 0-1,1 0 1,-1 1 0,1-1-1,0 1 1,0 0-1,0-1 1,0 1 0,0 0-1,0 0 1,0 0 0,4-1-1,18-1-2804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2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61 180 10562,'-9'18'978,"-13"21"5809,22-39-6719,7-27 2340,-2 11-851,-1 0 0,-1-1 0,2-30 0,-5 39-1114,0 0 0,0 0 0,-1 0-1,0 0 1,-1 0 0,0 0 0,0 0 0,0 1 0,-7-14 0,9 20-429,-1 1 0,1-1 0,0 1 0,-1-1-1,1 1 1,0-1 0,0 1 0,-1-1 0,1 1 0,0-1 0,0 1 0,0-1-1,0 1 1,0-1 0,0 1 0,0-1 0,0 1 0,0-1 0,0 1 0,0-1-1,0 1 1,0-1 0,0 1 0,0-1 0,1 1 0,-1-1 0,0 1-1,0-1 1,1 1 0,-1-1 0,0 1 0,1-1 0,-1 1 0,0 0 0,1-1-1,-1 1 1,1-1 0,-1 1 0,0 0 0,1 0 0,-1-1 0,1 1 0,-1 0-1,1 0 1,-1-1 0,1 1 0,-1 0 0,1 0 0,-1 0 0,1 0 0,-1 0-1,1 0 1,0 0 0,-1 0 0,1 0 0,-1 0 0,1 0 0,0 0 0,34 6-169,-25-1 109,0 0-1,-1 1 0,1 0 0,-1 0 1,0 0-1,-1 2 0,0-1 1,0 1-1,-1 0 0,0 0 1,0 1-1,-1 0 0,0 0 1,0 1-1,-1-1 0,0 1 1,5 19-1,-9-25 41,-1 0 0,0 0 0,0 1 0,0-1-1,0 0 1,-1 1 0,0-1 0,1 0 0,-2 0 0,1 0 0,0 0 0,-1 0-1,0 0 1,0 0 0,0 0 0,0 0 0,-1-1 0,1 0 0,-1 1 0,0-1 0,0 0-1,-4 3 1,-1 1 7,1-1 0,-1 0-1,0-1 1,0 0 0,-1 0-1,0 0 1,0-1 0,-17 5-1,21-8-35,-1 0-1,0 0 0,1-1 0,-1 0 1,0 0-1,0 0 0,-9-2 1,13 2-73,0 0 0,0-1 0,0 1 0,0-1 0,0 1 0,0-1 0,0 0 0,1 0 0,-1 0 0,0 0 0,0 0 0,1 0 0,-1 0 0,1-1-1,-1 1 1,1-1 0,-1 1 0,1-1 0,0 1 0,0-1 0,0 0 0,0 1 0,-1-4 0,2 4 6,-1 0 1,1 1-1,0-1 0,0 0 0,0 0 0,0 0 0,0 0 0,0 0 0,0 1 0,0-1 0,1 0 0,-1 0 1,0 0-1,0 0 0,1 1 0,-1-1 0,1 0 0,-1 0 0,0 1 0,1-1 0,-1 0 0,1 1 1,0-1-1,-1 0 0,2 0 0,20-12-1290,-15 10 766,30-15-2672,2 0-2269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14739,'2'3'5385,"-1"2"-4184,6 3 1951,-4 0-2368,20 7-151,52 34-225,-36-43-80,-4-3-32,1-3-96,-8 0-256,-9-8-144,-4-3-600,-5-4-401,-7-8-807,8 2-433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9322,'4'0'5097,"10"3"368,6 1-3528,7-4-401,7 3 48,5-2-623,2 3-273,5 2-472,1-1-536,-15 3-1137,-9 4-615,-20 1-905,-14-2-1464</inkml:trace>
  <inkml:trace contextRef="#ctx0" brushRef="#br0" timeOffset="1">60 117 8602,'-14'2'4505,"-11"1"-936,9-1 1168,23-2-3425,14 0-976,6 1-488,21 1-1376,12 0-513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2 208 13155,'-2'18'4675,"11"-40"-2398,13-45 167,-19 54-1923,2-1 0,0 1 0,0 1 0,15-25 0,-17 34-486,0-1-1,0 0 1,0 1-1,0 0 1,0 0 0,1 0-1,-1 0 1,1 0-1,0 1 1,0-1 0,0 1-1,0 0 1,1 0 0,-1 1-1,0-1 1,1 1-1,-1 0 1,10-1 0,-4 2-64,0-1 0,0 1 1,0 1-1,1 0 0,14 3 1,-24-4 11,1 1 1,-1-1-1,1 0 1,-1 0 0,0 1-1,1-1 1,-1 1-1,0-1 1,1 1-1,-1 0 1,0-1 0,1 1-1,-1 0 1,0 0-1,0 0 1,0 0 0,0 0-1,0 0 1,0 0-1,0 0 1,0 1-1,-1-1 1,1 0 0,0 0-1,-1 1 1,1-1-1,-1 0 1,1 1 0,-1-1-1,0 1 1,1-1-1,-1 1 1,0-1 0,0 0-1,0 1 1,0-1-1,0 1 1,-1-1-1,1 1 1,0-1 0,-1 0-1,1 1 1,-1-1-1,1 1 1,-1-1 0,1 0-1,-1 0 1,-2 3-1,0 1-12,-1 1 0,-1-1 0,1-1 0,-1 1 0,1 0 0,-1-1 0,-1 0 0,1 0 0,0-1 0,-1 1 0,-11 4-1,0-1 135,1-1-1,-1-1 0,-23 5 0,41-10-98,-1 0 0,0 0-1,0 0 1,0 0-1,0 0 1,0 0 0,0 0-1,0 1 1,0-1 0,0 0-1,0 0 1,0 0-1,0 0 1,0 0 0,0 0-1,0 0 1,0 1-1,0-1 1,0 0 0,0 0-1,0 0 1,0 0 0,0 0-1,0 0 1,0 0-1,0 1 1,0-1 0,0 0-1,0 0 1,-1 0 0,1 0-1,0 0 1,0 0-1,0 0 1,0 0 0,0 0-1,0 0 1,0 0-1,0 0 1,0 1 0,-1-1-1,1 0 1,0 0 0,0 0-1,0 0 1,0 0-1,0 0 1,0 0 0,0 0-1,0 0 1,-1 0 0,1 0-1,0 0 1,0 0-1,0 0 1,0 0 0,0 0-1,0 0 1,0 0-1,-1 0 1,1 0 0,0-1-1,0 1 1,0 0 0,0 0-1,0 0 1,0 0-1,0 0 1,0 0 0,12 4 213,7 3-169,-2-1-60,0-1-1,1 0 1,0-1-1,-1 0 1,37 1-1,4-4-78,51-2-78,-96 0 154,-1-1 0,1-1 0,-1 0 0,0 0 0,0-1 0,19-9-1,-14 7 246,-18 15 439,1-8-660,0 0-1,0 0 0,0 0 1,0 0-1,0 1 0,0-1 1,0 0-1,0 0 0,1 0 1,-1 0-1,0 0 0,0 0 1,1 0-1,-1 1 1,1-1-1,-1 0 0,2 1 1,2 5 6,-2-2-17,0 1 1,1-1-1,0 0 0,0-1 0,1 1 0,-1 0 0,1-1 0,0 0 0,0 0 0,0 0 1,1 0-1,-1-1 0,1 0 0,0 0 0,0 0 0,0 0 0,0-1 0,1 0 0,-1 0 1,1 0-1,-1-1 0,12 2 0,-1 0-150,0-2 0,26 1 0,-37-2-80,0-1 1,0 1 0,0-1 0,0 0-1,0 0 1,0 0 0,0-1-1,0 0 1,0 0 0,-1 0-1,1-1 1,5-3 0,3-9-1907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 13459,'-45'-8'5065,"50"8"-3657,11 0-688,0-2 9,17 2-177,1 2-72,3 4-344,6 2-232,-17-1-664,-8-2-425,-9-4-943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36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9786,'4'0'10914,"4"3"-7121,-2-3-2865,14 4-375,41 5-169,-41-9-312,-1 0-208,-4-3-833,1-2-599,-4-3-808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9458,'107'47'5931,"-104"-46"-5595,-1 0 0,2 1 0,-2 0 0,1 0 0,0-1 0,-1 1-1,0 1 1,1-2 0,-1 2 0,4 3 0,-6-5-218,0 0-1,0 0 1,1 0-1,-1 0 1,0 0-1,1 0 0,-1 0 1,0 0-1,0 0 1,0 0-1,0 1 0,0-1 1,0-1-1,0 1 1,0 0-1,0 1 1,0-1-1,-1 0 0,1 0 1,0-1-1,-1 1 1,1 0-1,0 0 1,-1 0-1,1 0 0,-1 0 1,0 0-1,0-1 1,1 1-1,-1 0 0,0 0 1,0 0-1,1-1 1,-1 1-1,0 0 1,-1 0-1,-4 2 275,0 1 0,0-1 1,-1 0-1,0-1 0,1 1 0,-1-1 0,0 0 1,0-1-1,0 0 0,0 0 0,0-1 1,-7 1-1,11-1-281,0-1 1,-1 1-1,2-1 1,-2 1 0,1-1-1,0 1 1,0-1-1,0-1 1,0 1-1,0-1 1,1 1 0,-5-3-1,5 2-82,0 0 1,1 2-1,0-2 0,0 0 1,-1 0-1,1 1 0,0-1 0,0 0 1,0 0-1,1 0 0,-1 0 1,0 0-1,1 0 0,-1 0 0,1 0 1,-1 0-1,1 0 0,0 0 1,0-1-1,1-2 0,-1 3-90,0 0 0,0 1 1,1-2-1,-1 1 0,1 0 0,0 1 0,-1-1 0,1 0 0,0 0 1,0 1-1,0 0 0,0-1 0,0 0 0,0 1 0,0 0 0,1 0 0,-1-1 1,1 1-1,-1-1 0,0 1 0,1 0 0,0 1 0,0-1 0,-1 0 1,1 0-1,2 0 0,2-1-388,-1 1 0,0 0 0,2 0 0,-2 0 0,1 1 1,-1-1-1,9 2 0,23 2-2441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5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71 9482,'0'-36'2993,"1"30"-1135,0 23-37,-1-12-1467,0-1 0,-1 1 0,1-1 0,-1 1 0,0-1 0,-1 1 0,1-1 0,-1 0 0,0 0 0,0 0 0,-3 6 0,3-8-189,1 0 1,-1 1-1,1-1 0,-1 0 0,0 0 0,0 0 0,0 0 0,0-1 0,0 1 0,0-1 0,0 1 0,0-1 0,-1 0 1,1 1-1,-1-1 0,1 0 0,-1-1 0,1 1 0,-1 0 0,-3 0 0,5-1-121,0-1 1,0 1-1,0 0 1,1-1-1,-1 1 0,0 0 1,0-1-1,0 1 0,1-1 1,-1 0-1,0 1 1,0-1-1,1 1 0,-1-1 1,0 0-1,1 0 0,-1 1 1,1-1-1,-1 0 0,1 0 1,-1 0-1,1 1 1,0-1-1,-1 0 0,1 0 1,0 0-1,0 0 0,0 0 1,0 0-1,0 0 0,0 0 1,0 0-1,0 0 1,0 0-1,0 0 0,0 0 1,0-2-41,0 1 1,1 0 0,-1 0 0,0 0-1,1 0 1,-1 0 0,1 0-1,0 0 1,-1 0 0,1 0 0,0 0-1,0 0 1,1 0 0,-1 1-1,0-1 1,2-2 0,1 2-14,-1 0-1,1 0 1,-1 1 0,1-1-1,-1 1 1,1 0 0,0 0 0,0 0-1,0 0 1,0 1 0,-1 0 0,1-1-1,6 2 1,-8-1 5,-1 0 0,0 0 0,1 1 0,-1-1 0,1 1 0,-1-1 0,0 1 0,1-1 0,-1 1 0,0 0 0,1 0 0,-1-1 0,0 1 0,0 0 0,0 0 0,0 0 0,0 0 0,0 1 0,0-1 0,0 0 0,0 0 0,-1 0 0,1 1 0,0-1 0,-1 0 0,1 1 0,-1-1 0,0 1 0,1-1 0,-1 1 0,0-1 0,0 0 0,0 1 0,0-1 0,0 1 0,0-1 0,0 1 0,0-1 0,-1 3 0,-1 4 21,1 0 0,-1 0 0,0 1 0,-1-2 0,-3 9-1,5-13 20,-1 0-1,1-1 1,-1 1 0,1-1-1,-1 1 1,0-1-1,0 0 1,0 0-1,0 0 1,0 0-1,-1 0 1,1 0-1,-1 0 1,1-1-1,-1 0 1,1 1-1,-1-1 1,-5 2 0,0-1 64,-19 2 713,26-5-781,0 1-1,0-1 0,0 1 0,0 0 0,0-1 1,0 0-1,0 1 0,0-1 0,0 0 1,0 1-1,0-1 0,1 0 0,-1 0 1,0 0-1,1 0 0,-1 0 0,0 0 0,1 0 1,-1 0-1,1 0 0,-1 0 0,1 0 1,0 0-1,-1 0 0,1-1 0,-1-5-26,-1 1-1,1-1 1,1 0 0,-1 1-1,1-1 1,1 1 0,-1-1-1,1 0 1,0 1-1,0-1 1,3-7 0,-3 10-28,1 1 0,-1 0 0,0 0 0,1 0 0,0 0 0,0 0 0,0 0 0,0 0 0,0 0 0,0 1 1,1-1-1,-1 1 0,1 0 0,0-1 0,0 1 0,0 1 0,0-1 0,0 0 0,0 1 0,0-1 0,0 1 1,1 0-1,-1 0 0,6-1 0,-7 2 16,-1 0 0,1-1-1,-1 1 1,1 0 0,-1 0 0,1 0 0,-1 0 0,1 0-1,-1 0 1,1 1 0,-1-1 0,0 0 0,1 1 0,-1-1 0,1 1-1,-1-1 1,0 1 0,1 0 0,-1 0 0,0 0 0,0-1 0,0 1-1,0 0 1,2 2 0,-3-2 5,1 1 0,0 0 0,-1-1 0,1 1-1,-1 0 1,0 0 0,1-1 0,-1 1 0,0 0 0,0 0 0,0 0 0,0-1-1,-1 1 1,1 0 0,0 0 0,-2 2 0,0 3 56,0 0 0,-1-1 0,0 0 1,0 0-1,0 0 0,-1 0 0,0 0 0,0 0 0,-6 5 1,9-10-14,0 0 1,-1 1-1,1-1 1,-1 0-1,1 0 1,-1 0-1,0 0 1,1 0-1,-1 0 1,0 0-1,0 0 1,1-1-1,-1 1 1,0-1-1,0 1 1,0-1-1,0 0 1,0 0-1,0 0 1,0 0-1,0 0 1,1 0-1,-1 0 1,0-1-1,0 1 1,0-1-1,-2 0 1,3 0-15,-1-1-1,1 1 1,-1-1 0,1 1-1,-1-1 1,1 1-1,0-1 1,0 0 0,0 0-1,0 0 1,0 1 0,0-1-1,0 0 1,1 0 0,-1 0-1,1 0 1,0 0-1,-1 0 1,1-1 0,0 1-1,0 0 1,0 0 0,0 0-1,1-4 1,1-6-30,0 0-1,0 0 1,6-16-1,-7 26 0,0-1-1,0 1 1,0-1-1,0 1 1,0 0-1,0-1 1,1 1-1,-1 0 1,1 0-1,-1 0 1,1 0-1,0 0 1,0 0-1,0 0 1,0 1-1,0-1 1,1 1-1,-1 0 1,0-1-1,1 1 1,-1 0-1,4-1 1,-5 2-3,1 0 1,-1-1-1,0 1 1,0 0 0,0 0-1,0 0 1,1 0-1,-1 0 1,0 0-1,0 0 1,0 1 0,1-1-1,-1 0 1,0 1-1,0-1 1,0 1 0,0-1-1,0 1 1,0-1-1,0 1 1,0 0 0,0 0-1,0-1 1,0 1-1,1 2 1,-1-1 3,0 0 0,0 0-1,-1 0 1,1 0 0,-1 0 0,1 0 0,-1 1-1,0-1 1,1 0 0,-1 0 0,-1 0 0,1 5-1,-2 4 16,0-1-1,-1 1 1,0-1-1,-8 17 1,10-25-4,0 0 0,0 1 1,0-1-1,0 0 0,-1 0 0,1 0 1,-1 0-1,1-1 0,-1 1 0,0 0 1,0-1-1,1 1 0,-1-1 0,0 1 1,-1-1-1,1 0 0,-3 1 0,5-2 4,-1 1-1,0-1 0,1 0 1,-1 0-1,0 0 0,0 0 1,1 0-1,-1-1 0,0 1 1,1 0-1,-1 0 1,0 0-1,1-1 0,-1 1 1,0 0-1,1 0 0,-1-1 1,1 1-1,-1-1 0,0 1 1,1-1-1,-1 1 0,0-1 1,0-1 15,0 0 1,-1 0 0,1 0 0,0 0-1,0-1 1,0 1 0,0 0-1,1 0 1,-1-1 0,0-3-1,-1-24 200,2 29-277,-1 0 1,1 1-1,0-1 1,0 0-1,0 0 1,0 0-1,0 0 1,0 0 0,0 0-1,0 0 1,0 0-1,1 0 1,-1 0-1,0 0 1,1 0-1,-1 1 1,0-1-1,1 0 1,-1 0-1,1 0 1,0 1-1,-1-1 1,1 0-1,-1 1 1,1-1-1,0 0 1,1 0-1,7 4-1691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59:5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55 9602,'36'-27'3821,"-30"43"1755,-5-13-5234,1 1 0,-1-1-1,0 0 1,-1 0 0,1 0 0,-1 1-1,1-1 1,-1 0 0,0 1-1,0 3 1,-2-4-126,1-1 0,-1 0 0,0 0 0,0 1 0,0-1 0,0 0 0,0-1-1,0 1 1,0 0 0,-4 2 0,5-4-157,0 0 0,1 1 0,-1-1 0,0 0 1,0 1-1,1-1 0,-1 0 0,0 0 0,0 1 0,0-1 0,1 0 0,-1 0 0,0 0 0,0 0 0,0 0 0,0 0 0,1 0 1,-1-1-1,0 1 0,0 0 0,0 0 0,1-1 0,-1 1 0,0 0 0,0-1 0,1 1 0,-1-1 0,0 1 0,1-1 0,-1 1 0,1-1 1,-1 1-1,0-1 0,1 0 0,-1 1 0,1-1 0,0 0 0,-1 0 0,1 1 0,-1-2 0,-1-2-21,0 0 0,1 0 1,-1 0-1,1-1 0,0 1 0,0 0 0,1-1 0,-1 1 0,1 0 0,0-1 1,0 1-1,1-9 0,0 11-44,-1 0 1,1 0 0,0 0-1,0 0 1,0 1 0,0-1-1,0 0 1,0 1 0,1-1-1,-1 0 1,0 1-1,1 0 1,-1-1 0,1 1-1,-1 0 1,1 0 0,0 0-1,0 0 1,-1 0 0,1 0-1,0 0 1,0 1 0,0-1-1,0 1 1,0-1-1,0 1 1,0 0 0,0 0-1,0 0 1,0 0 0,2 0-1,-2 0-3,0 0 0,-1 0-1,1 0 1,-1 0 0,1 0 0,-1 0-1,1 0 1,-1 1 0,1-1 0,-1 1-1,1-1 1,-1 1 0,0 0-1,1-1 1,-1 1 0,0 0 0,0 0-1,1 0 1,-1 0 0,0 0 0,0 0-1,0 0 1,0 0 0,1 2-1,-1 0 1,0-1-1,-1 1 0,1-1 1,-1 0-1,1 1 0,-1-1 1,0 1-1,0-1 0,0 1 1,0 0-1,0-1 0,-1 1 0,0 2 1,-2 7 86,-1-1 0,0 0 1,-1 0-1,0 0 0,-8 10 0,11-17 13,-1-1 0,0 0-1,0 1 1,0-1-1,0 0 1,0-1 0,0 1-1,-1-1 1,0 1 0,-4 1-1,7-3-62,1-1 0,-1 0-1,0 1 1,0-1 0,0 0 0,0 0-1,0 1 1,1-1 0,-1 0-1,0 0 1,0 0 0,0 0 0,0 0-1,0 0 1,0-1 0,0 1-1,1 0 1,-1 0 0,0-1 0,0 1-1,-1-1 1,1 0-17,0 0-1,1 0 1,-1 0 0,0 0-1,0 0 1,1 0 0,-1-1 0,0 1-1,1 0 1,-1 0 0,1-1-1,0 1 1,-1 0 0,1-1-1,0 1 1,0 0 0,0-1-1,0-1 1,0-3-31,1 0 1,-1 0-1,1 0 0,1 0 0,-1 1 1,1-1-1,0 0 0,0 1 1,0 0-1,1-1 0,0 1 0,7-9 1,-9 12-10,1 0-1,-1 0 1,1 0 0,-1 1 0,1-1 0,0 0 0,-1 1 0,1 0 0,0-1 0,0 1 0,0 0 0,0 0 0,0 0-1,1 0 1,-1 0 0,0 1 0,0-1 0,1 1 0,-1-1 0,0 1 0,1 0 0,-1 0 0,0 0 0,1 0 0,-1 0 0,0 0-1,1 1 1,-1-1 0,0 1 0,0 0 0,1 0 0,-1 0 0,0 0 0,0 0 0,2 2 0,-2-2 19,0 1 1,-1 0-1,1 0 1,-1 0-1,1 1 0,-1-1 1,0 0-1,0 1 1,0-1-1,0 0 1,-1 1-1,1-1 1,0 1-1,-1-1 1,0 1-1,0-1 1,0 1-1,0-1 0,0 1 1,0-1-1,-1 1 1,1 0-1,-1-1 1,1 0-1,-1 1 1,-2 3-1,2-2 101,0 1 0,-1-1-1,0 0 1,1 0 0,-2 0-1,1 0 1,0-1 0,-1 1 0,1-1-1,-1 1 1,0-1 0,0 0-1,-1 0 1,1 0 0,-5 3 0,7-6-55,0 1-1,-1 0 1,1 0 0,0-1 0,0 1 0,-1-1 0,1 1 0,-1-1 0,1 0 0,0 0 0,-1 1-1,1-1 1,-1 0 0,1 0 0,0 0 0,-1 0 0,1-1 0,-1 1 0,1 0 0,0-1 0,-1 1-1,1-1 1,-1 1 0,1-1 0,0 1 0,0-1 0,0 0 0,-1 0 0,1 0 0,0 0 0,0 0-1,0 0 1,0 0 0,0 0 0,0 0 0,1 0 0,-1 0 0,0-1 0,1 1 0,-1 0 0,0 0-1,1-1 1,0 1 0,-1-1 0,1 1 0,0 0 0,-1-1 0,1 1 0,0-1 0,0-1 0,0-6-153,0 0 1,0 0 0,0 1-1,1-1 1,1 0 0,4-17 0,4 3-1384,2 4-747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54 337 12707,'-41'36'8834,"38"-57"-7090,3-5-328,-3-26-656,3-12-287,0-1-649,0 0-521,-2 22-1431,-3 7-521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89 11474,'-4'-5'8495,"5"0"-5196,15-8-2900,-9 8 90,6-5-273,1 1-1,0 1 1,0 1-1,1 0 1,16-6 0,-25 11-158,-1 1 0,0 0 0,1 0 0,-1 0 0,1 1 0,-1-1 0,1 1 0,-1 1 0,9 0 0,-10 0-46,-1 0-1,0 0 0,1 1 0,-1-1 1,0 1-1,0-1 0,0 1 0,0 0 1,0 0-1,-1 0 0,1 1 0,0-1 1,-1 1-1,0-1 0,0 1 0,4 6 1,-4-6-9,0 0-1,-1 0 1,0 0 0,1 0 0,-1 0 0,0 1 0,-1-1 0,1 0 0,0 1 0,-1-1 0,0 1-1,0-1 1,0 1 0,0-1 0,-1 5 0,-1-1 2,0-1 1,0 1-1,0-1 1,-1 0-1,0 0 0,0 0 1,-6 8-1,-6 5 15,0 0 0,-2-1-1,-23 21 1,33-33-12,-65 59-1019,83-73 775,1 0 1,1 2-1,-1-1 1,1 1-1,1 1 1,-1 0-1,19-3 1,-11 3 35,0 2 1,0 0-1,44 0 1,-63 3 182,1 0 1,-1 0-1,1 1 1,-1-1-1,1 0 1,-1 1-1,1 0 1,-1-1-1,1 1 1,-1 0-1,0 0 1,0 0-1,1 1 1,-1-1-1,0 1 1,3 1-1,-4-1 24,-1-1-1,1 1 1,0-1-1,0 1 0,-1-1 1,1 1-1,-1-1 1,1 1-1,-1 0 0,0-1 1,0 1-1,1 0 1,-1-1-1,0 1 1,0 0-1,-1-1 0,1 1 1,0 0-1,-1-1 1,1 1-1,-1 0 0,1-1 1,-2 3-1,-3 7 92,-1-1 0,0 0 0,0 0 0,-1-1 0,0 1-1,-1-2 1,0 1 0,0-1 0,-1 0 0,-15 10 0,0-1 158,-1-2 0,-53 25 0,70-36-386,1-1 0,-1 0 0,0 0 1,0-1-1,0 0 0,-9 0 0,17-2 99,0 0 0,0 0 0,0 0 0,1 0 1,-1 0-1,0 0 0,0 0 0,0 0 0,0 0 0,0 0 0,0-1 0,0 1 0,0 0 0,0 0 0,0 0 0,0 0 0,0 0 0,0 0 0,0 0 0,0 0 0,0-1 0,0 1 0,0 0 0,0 0 0,0 0 0,0 0 0,0 0 0,0 0 0,0 0 0,0 0 0,0-1 0,0 1 0,0 0 0,0 0 0,0 0 0,0 0 0,0 0 1,0 0-1,0 0 0,0 0 0,0-1 0,0 1 0,0 0 0,-1 0 0,1 0 0,0 0 0,0 0 0,0 0 0,0 0 0,0 0 0,0 0 0,0 0 0,0 0 0,-1 0 0,1 0 0,0 0 0,0 0 0,0 0 0,0 0 0,0 0 0,0 0 0,-1 0 0,15-12-2800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25 308 11434,'-4'24'823,"-1"-3"4602,7-57 1813,8-34-6782,4-29-1553,-13 87 279,-1 1 1,0-1 0,-1 0-1,0 1 1,-1-1 0,-5-15-1,5 21-618,0 1-1,0 0 1,-1 0-1,0 0 1,-16-19 11743,26 24-6800,103 4-1113,-56-1-3139,93-5-1,-119 0-1677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14427,'15'0'5857,"22"-2"-3288,5 2-1305,9-3-312,-3 0-344,-9 1-1376,-14 0-800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6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11947,'-2'31'6796,"-7"18"-4324,-1 6-1574,9-43-699,-2 13 190,1 0 1,2 34-1,0-54-327,0 0-1,1 1 1,0-1 0,0 0 0,0 0-1,0 0 1,1 0 0,0 0-1,0 0 1,0 0 0,1-1-1,-1 1 1,1-1 0,0 0-1,0 1 1,1-1 0,6 6 0,-8-9-22,1 1 0,-1-1 0,1 1 0,-1-1 1,1 0-1,0 0 0,-1 0 0,1 0 0,0-1 1,0 1-1,0-1 0,0 1 0,0-1 1,-1 0-1,1 0 0,5-1 0,-3 0 28,0-1 0,1 1 0,-1-1 0,0 0 0,0-1 0,0 1 0,-1-1 0,7-4 0,0-1 133,0-2 1,-1 1-1,0-1 0,-1-1 1,16-21-1,-16 19-24,-2-1 0,0 1 0,-1-1 0,0 0 0,6-25 0,-10 32-180,0-1-1,-1 0 0,0 1 1,0-1-1,0 0 0,-1 1 1,-1-1-1,1 0 0,-1 0 1,0 1-1,-1-1 0,-3-9 1,5 16-50,-1 0 1,1 0 0,-1 0 0,1 0 0,-1 1-1,1-1 1,-1 0 0,1 0 0,-1 1-1,0-1 1,1 0 0,-1 1 0,0-1-1,1 0 1,-1 1 0,0-1 0,-1 0-1,-15 0-1502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38 14179,'34'-38'5449,"-49"69"-3920,1 3-129,4 2-432,7-3-232,9-4-440,15-3-176,9-15-48,5-4-48,4-9-24,-5-8-72,2-1-568,-10-4-352,-5-4-832,-4 1-409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8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14515,'3'0'5601,"27"0"-4216,7 2-73,4 0-552,7 1-336,-12 5-432,0-3-496,-12 0-1160,-1 5-513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8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14891,'12'-2'5425,"17"-1"-4456,7 1-313,11-3-272,2 2-440,-1 3-1465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0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63 7938,'-1'6'13842,"-1"-1"-13512,0-1 1,-1 1-1,1-1 1,-1 0-1,-6 8 0,-32 24 800,40-34-1044,-1-1 0,0 0-1,0 1 1,1-1 0,-1 0 0,0 0 0,0 0 0,0 0-1,0 0 1,-1-1 0,1 1 0,0-1 0,0 1-1,0-1 1,-1 0 0,1 0 0,0 0 0,0 0-1,-1 0 1,1 0 0,0-1 0,0 1 0,0-1 0,0 1-1,-1-1 1,1 0 0,0 0 0,0 0 0,0 0-1,1 0 1,-1 0 0,0-1 0,0 1 0,1-1 0,-1 1-1,-2-4 1,1 1-9,0 0 0,0 0 0,0 0-1,1-1 1,-1 1 0,1-1 0,0 1-1,1-1 1,-1 0 0,1 0 0,0 0 0,0 0-1,0-8 1,1 10-76,0 0 0,1 0 0,-1 1-1,1-1 1,0 0 0,0 0 0,0 1 0,0-1-1,0 1 1,0-1 0,1 1 0,0-1 0,-1 1 0,1 0-1,0 0 1,0 0 0,0 0 0,0 0 0,0 0-1,1 0 1,-1 1 0,0-1 0,4-1 0,-4 2-104,1 1 0,-1-1 1,0 0-1,0 1 1,1 0-1,-1-1 1,0 1-1,0 0 0,1 0 1,-1 0-1,0 1 1,1-1-1,-1 0 0,0 1 1,0-1-1,0 1 1,1 0-1,-1 0 1,0 0-1,0 0 0,0 0 1,0 1-1,-1-1 1,1 0-1,0 1 0,0-1 1,-1 1-1,1 0 1,-1 0-1,2 2 1,14 23-2483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10698,'30'24'4731,"-30"-24"-4570,0 0 0,1 0-1,-1-1 1,1 1 0,-1 0 0,0 0 0,1 0 0,-1 0 0,0 0 0,0-1 0,0 1 0,0 0 0,0-1 0,1 1 0,-1 0 0,0-1 0,0 1 0,0-1 0,1 1 0,-1 0 0,0-1-1,0 1 1,0-1 0,0 1 0,0 0 0,0-1 0,0 1 0,0 0 0,0 0 0,0-1 0,0 1 0,0-1 0,0 0 0,1-23 1561,0 15-839,1-7-59,1-1 0,1 1 0,0-1 0,11-23 0,-12 34-752,0-1 0,0 0-1,0 1 1,2 0 0,-2 0-1,2 1 1,0-2 0,-1 2 0,2 0-1,-1 1 1,0-2 0,1 2-1,7-4 1,-12 7-73,0 0-1,0 0 1,1 0-1,-1 1 1,1 0-1,-1-1 1,0 0 0,1 1-1,0-1 1,-1 1-1,1 0 1,-1 0-1,0-1 1,1 1-1,0 0 1,-1 0-1,0 1 1,1-1 0,0 0-1,-1 1 1,0-1-1,1 1 1,-1-1-1,1 1 1,0-1-1,-1 0 1,0 1-1,0 0 1,0 0 0,1 0-1,-1 0 1,0 1-1,0-2 1,0 1-1,2 3 1,-2-2-5,0 1 0,0 0 0,0-1 0,0 1 1,-1 0-1,1-1 0,0 1 0,-1 0 0,0 0 0,0 0 0,0-1 1,0 1-1,0 0 0,-1-1 0,1 1 0,-1 0 0,0 0 0,0 0 1,0 2-1,-4 3 11,1-1 1,-1 0 0,1-1-1,-1 1 1,-1-1 0,0 1-1,0-1 1,-8 6-1,-23 24 151,47-33-62,-1-1 0,1 0 0,17 1-1,-4-1-189,97 14-2716,-89-10 443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9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9 317 12851,'-3'81'7352,"1"-96"-6806,0 0 1,1 0-1,1 0 1,0-1-1,1 1 1,1 0-1,0 0 1,1 0-1,1 1 0,0-1 1,1 1-1,11-25 1,-8 24-376,-1 1-1,2-1 1,0 1 0,1 1-1,0 0 1,1 0 0,0 1 0,1 1-1,0 0 1,1 0 0,22-13 0,-32 22-156,0 0 1,1 1-1,-1-1 1,1 1 0,-1-1-1,1 1 1,0 0-1,0 1 1,-1-1 0,1 1-1,0-1 1,0 1-1,0 0 1,-1 0 0,6 1-1,-8 0-14,0-1-1,1 1 1,-1-1 0,0 1-1,0 0 1,1-1 0,-1 1-1,0 0 1,0 0 0,0 0 0,0 0-1,0 0 1,0 0 0,0 0-1,0 0 1,-1 0 0,2 2-1,-1 0 1,0 0 0,0-1 0,0 1-1,-1 0 1,1-1 0,-1 1 0,0 0 0,0 0-1,0-1 1,0 1 0,-1 0 0,0 3 0,-1 2 5,0 0 1,0 1-1,-1-1 1,0 0 0,-1 0-1,0-1 1,0 1-1,-1-1 1,0 0-1,-8 10 1,-7 4-14,-40 33 0,5-5 46,57-45 54,9-2-57,19 0-28,-26-2-4,243 0-1037,-244 0 703,0 0 0,1-1-1,-1 1 1,0-1 0,0 1 0,1-1 0,-1 0 0,0 0 0,0-1 0,5-2-1,1-4-2505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41 236 11298,'-41'81'4809,"41"-84"-2288,0-3-673,2-12-263,1-7-305,4-12-656,2-7-272,-4-6-672,5 3-488,-7 1-1224,1 5-3546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62 13915,'12'-60'5633,"7"60"-3336,2-2-465,9 2-320,4 3-423,-3-1-681,3 1-192,-2 2-624,-9-2-497,-8 1-1527,-9-1-2521</inkml:trace>
  <inkml:trace contextRef="#ctx0" brushRef="#br0" timeOffset="1">0 234 15011,'15'-1'6154,"11"-3"-3994,20 1-1096,2-5-88,12-2-872,-4 2-848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0 296 12451,'101'39'9226,"-101"-46"-6266,-7-7-631,2-11-489,1-19-912,-5-8-440,11-6-760,-2-1-696,-2 16-1504,-1 10-897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1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71 15411,'9'-52'6343,"-9"51"-6142,1 0 1,-1 0-1,0 0 1,1 0-1,-1 0 1,1 0-1,0 1 1,-1-1-1,1 0 1,0 0-1,-1 1 1,1-1-1,0 0 1,0 1-1,-1-1 1,1 1-1,0-1 1,1 0-1,26-2 1262,-20 4-946,10-2 71,0 1 1,1 1-1,23 4 1,-37-4-552,1 0 1,-1 1 0,1-1-1,-1 1 1,0 0 0,1 0-1,-1 1 1,0-1 0,0 1-1,-1 0 1,1 1 0,-1-1-1,1 1 1,-1 0 0,4 4 0,-7-6-38,0 0 0,0 0 0,0 1 0,0-1 1,-1 0-1,1 0 0,0 0 0,-1 0 0,0 1 1,1-1-1,-1 0 0,0 0 0,0 1 1,0-1-1,-1 0 0,1 1 0,-1-1 0,1 0 1,-1 0-1,1 0 0,-1 0 0,0 0 0,0 1 1,0-2-1,-1 1 0,1 0 0,-2 3 1,-2 1 3,0 0 0,0 0 1,-1-1-1,0 0 1,0 0-1,0 0 0,-9 5 1,-4 0 9,-1-1 0,0 0 1,0-2-1,0 0 0,-27 5 1,-18-5-3601,85-7 378,14 0-752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57 255 15563,'-2'0'6818,"-9"-3"-3145,0-12-913,-1-11-847,-2-8-553,10-13-896,1-2-248,5 7-488,7 11-688,4 23-1513,4 11-1032</inkml:trace>
  <inkml:trace contextRef="#ctx0" brushRef="#br0" timeOffset="1">130 28 13363,'59'8'5657,"-66"2"-3200,2 14-961,-3 5-200,8 7-304,0 5-223,8-6-393,5 0-136,8-14-176,4-5 24,-4-11-40,6-5-48,-7-5-160,-1-2-256,3-2-593,-6-3-423,0-9-1056,-3-6-761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1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5 15123,'17'0'6442,"4"-3"-3898,13 1-727,3 4-345,7 0-776,3 1-224,0 2-752,-8-4-528,-11 4-1441,-7 3-815</inkml:trace>
  <inkml:trace contextRef="#ctx0" brushRef="#br0" timeOffset="1">0 195 15979,'13'-4'6578,"7"-1"-4146,12 1-1391,9 0-209,11 4-776,10 0-544,3 1-1473,4 2-687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2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79 187 12467,'-60'87'4751,"46"-71"-2368,10-16-551,7-17 3273,-3 17-4893,53-182 3002,-53 181-3198,0 0 0,0 0-1,0 0 1,1 0 0,-1 0 0,0 0 0,0 0 0,1 0 0,-1 0 0,1 0 0,-1 0 0,0 0 0,1 0-1,0 1 1,-1-1 0,1 0 0,-1 0 0,1 1 0,0-1 0,0 0 0,-1 1 0,1-1 0,0 0 0,0 1-1,0-1 1,0 1 0,0 0 0,0-1 0,1 1 0,0 0-11,0 1-1,0 0 1,0 0-1,-1 0 1,1 0-1,0 0 1,0 0-1,-1 0 1,1 1-1,-1-1 1,1 1 0,-1-1-1,0 1 1,2 1-1,15 19-9,-9-10 4,1 0 0,0 0 0,1-1-1,1 0 1,0-1 0,25 18 0,-36-28 3,0 0 1,0 1-1,-1-1 1,1 0-1,0 1 1,0-1-1,0 0 1,-1 0-1,1 0 1,0 1-1,0-1 1,0 0-1,0 0 1,-1 0-1,1-1 1,0 1-1,0 0 1,0 0-1,0 0 0,-1-1 1,1 1-1,0 0 1,0-1-1,-1 1 1,1 0-1,0-1 1,-1 1-1,1-1 1,0 1-1,-1-1 1,1 0-1,-1 1 1,1-1-1,0 0 1,-1 1-1,0-1 1,1 0-1,-1 0 1,1 1-1,-1-1 1,0 0-1,0 0 1,1 0-1,-1 1 0,0-1 1,0 0-1,0 0 1,0 0-1,0 0 1,0-1-1,1-8 39,-1 0 1,0 1-1,-1-15 0,0 18-19,-9-96 78,10 101-130,-1 0 0,1 1 1,0-1-1,0 0 0,0 0 0,0 1 0,0-1 0,0 0 0,0 0 0,0 1 0,0-1 0,0 0 0,0 0 0,1 1 1,-1-1-1,0 0 0,0 1 0,1-1 0,-1 0 0,0 1 0,1-1 0,-1 0 0,1 1 0,-1-1 0,1 1 0,-1-1 1,1 1-1,0-1 0,-1 1 0,1-1 0,-1 1 0,1 0 0,0-1 0,-1 1 0,1 0 0,0-1 0,0 1 1,-1 0-1,1 0 0,1 0 0,2 0-230,1 0-1,-1 1 1,0 0 0,1 0 0,-1 0 0,5 2 0,5 1-450,51 10-3201,77 6 0,-25-5 997,-112-14 2846,6 0-125,0 1-1,-1 0 0,1 1 1,-1 0-1,14 6 0,-22-8 258,0 0 0,-1 0 0,1 0-1,-1 0 1,0 0 0,1 0 0,-1 0 0,0 0-1,1 1 1,-1-1 0,0 0 0,0 1-1,0-1 1,0 1 0,0-1 0,-1 1 0,1-1-1,0 1 1,-1 0 0,1-1 0,-1 1-1,0 0 1,1 0 0,-1-1 0,0 1-1,0 0 1,0 0 0,0-1 0,0 1 0,-1 0-1,1 0 1,-1-1 0,1 1 0,-1 0-1,1-1 1,-1 1 0,0-1 0,0 1 0,0 0-1,-1 1 1,-2 3 430,1-1 0,-1 0 0,0-1 0,0 1-1,-1 0 1,1-1 0,-1 0 0,0 0 0,0-1 0,0 1 0,-1-1 0,1 0-1,-1-1 1,-6 3 0,9-3-312,-1-1-1,1 0 1,-1 0-1,1-1 1,0 1-1,-1-1 1,1 1-1,-1-1 1,1 0-1,-1-1 1,0 1-1,1-1 1,0 1 0,-1-1-1,1 0 1,-1 0-1,1 0 1,0-1-1,0 1 1,0-1-1,0 0 1,0 0-1,0 0 1,0 0-1,0 0 1,-2-4-1,3 4-129,0 0-1,1 0 0,0 0 0,0 0 0,0-1 0,-1 1 0,2 0 0,-1-1 1,0 1-1,0 0 0,1-1 0,0 1 0,-1-1 0,1 1 0,0-1 1,0 1-1,0-1 0,1 1 0,-1-1 0,1-2 0,0 1 4,1-1 0,0 0 0,0 1 0,0-1-1,0 1 1,1-1 0,0 1 0,-1 0 0,2 0 0,3-4 0,-3 4-127,0 0 0,0 1 1,0-1-1,1 1 1,0 0-1,-1 0 1,1 0-1,0 1 0,6-3 1,-8 4-89,0 0-1,0 1 1,0-1 0,0 1 0,-1-1 0,1 1 0,0 0-1,0 0 1,0 0 0,0 0 0,0 1 0,0-1 0,0 1-1,0 0 1,-1 0 0,1 0 0,3 2 0,21 14-2480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4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12219,'40'48'11274,"-38"-59"-9034,3-10-375,-5-25-665,-5-10-368,-3-6-536,5 7-384,1 16-1192,7 14-784,14 17-4314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5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13923,'67'44'6193,"-69"-71"-2808,-1-16-1985,1-4-247,1-11-641,-1-6-496,2 9-1121,0 3-847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36 188 10794,'-5'0'900,"-19"4"1466,23-4-2307,1 0-1,-1 0 1,1 1 0,0-1-1,-1 0 1,1 0 0,0 0-1,0 0 1,0 0 0,0 0-1,0 1 1,-1-1 0,1 0-1,0 0 1,-1 1 0,1-1-1,0 0 1,0 0 0,0 1-1,-1-1 1,1 0 0,0 0-1,0 0 1,0 0 0,0 1-1,-1-1 1,1 0 0,0 1-1,0-1 1,0 0 0,0 1-1,0-1 1,0 0 0,0 1-1,0-1 1,0 0 0,0 1-1,0-1 1,0 0 0,0 1-1,0-1 1,1 0-1,-1 1 1,0-1 0,0 0-1,0 0 1,0 0 0,1 0-1,-1 1 1,0-1 0,0 0-1,1 0 1,-1 1 0,0-1-1,0 0 1,1 0 0,-1 1-1,5 3 209,-1-1 0,1 2-1,1-3 1,-1 2 0,0-2-1,1 1 1,0 0 0,0-2-1,0 1 1,-1 0 0,2 0 0,-1-1-1,0-1 1,0 0 0,6 1-1,-2-1-106,-1 0 1,1 0-1,-2-1 0,2 0 0,-1-1 1,0 0-1,0 0 0,0-1 0,10-5 1,-17 7-105,0 0 1,0 0 0,-1 1 0,1-1-1,0 1 1,-1-2 0,1 1 0,-1 0-1,0 0 1,1-1 0,-1 1 0,1 0 0,-1 0-1,-1-1 1,2 0 0,-1 1 0,0 0-1,0-1 1,0 0 0,-1 0 0,1 1-1,0-1 1,-1 0 0,0 0 0,0 1-1,0-1 1,1 0 0,-1 0 0,0 1-1,0-1 1,-1 0 0,1 0 0,0 0-1,0 0 1,0 0 0,-1 0 0,0 1 0,1 0-1,-1-1 1,0 0 0,0 0 0,0 1-1,-1-3 1,-6-6 304,0 1 0,-1 0 0,0 0-1,0 0 1,-12-6 0,12 7-174,-7-4 143,12 10-274,1 0 0,-1-1 0,1 0 0,-1 1 0,1-2 0,0 2 0,0-2 0,0 2 0,0-2 0,1 0 0,0 1 0,-1-1 1,-1-6-1,4 9-71,0 1 0,0-1 0,0 0 0,0 0 0,0 0 0,0 1 0,0-1 0,0 1 0,0-1 0,1 0 0,-1 0 0,0 0 0,0 1 0,0-1 0,0 0 0,1 1 0,-1 0 0,1-1 0,-1 0 0,1 1 0,-1-1 0,1 0 1,0 1-1,-1-1 0,1 1 0,0-1 0,-1 1 0,0-1 0,1 1 0,0 0 0,-1 0 0,1 0 0,0 0 0,0 0 0,0-1 0,-1 1 0,2 0 0,31-3-1146,-24 4 593,0 0 0,-2 1 1,2-1-1,0 2 0,-1 0 0,16 6 1,12 13-1356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67 14699,'-38'-66'6297,"46"66"-3104,18 5-1480,4 1-265,22-3-520,13-1-264,6-2-512,-3 0-104,-19 0-272,3 0-432,-14 3-1160,-3 0-641</inkml:trace>
  <inkml:trace contextRef="#ctx0" brushRef="#br0" timeOffset="1">106 283 16980,'5'4'6417,"14"1"-4761,7-1-39,28-4-353,1-4-368,-1-11-488,-5 2-240,-15 0-728,-2 8-544,-4 5-1985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4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 13803,'0'-2'5705,"7"4"-3464,-7 19-33,-9 28-640,3 17-335,-12 22-553,-3 8-368,5-3-536,-1-6-560,8-15-1337,7-14-719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4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52 6537,'0'0'7325,"8"2"-4122,-3-1-2973,-1 0 1,0 1-1,0-1 0,0 1 1,1 0-1,-1 0 0,-1 0 0,1 0 1,0 1-1,5 5 0,-6-6-5,-2-1-135,0 0 0,0 0 0,0 0 0,0 0 0,-1 0 0,1 0 0,0 0 0,-1 0 0,1 0 1,-1 0-1,1 0 0,-1 0 0,0 1 0,1-1 0,-1 0 0,0 0 0,0 0 0,0 1 0,0-1 0,0 0 0,0 0 0,0 0 0,0 1 0,0-1 0,0 0 1,-1 0-1,1 0 0,-1 0 0,1 1 0,-1-1 0,1 0 0,-1 0 0,0 0 0,1 0 0,-1 0 0,0 0 0,0 0 0,1-1 0,-1 1 0,-2 1 1,-1 2 232,0-1 1,0 1 0,0-1 0,0-1-1,0 1 1,-1 0 0,-7 2 0,11-4-283,-1-1 0,1 1 0,-1-1 1,1 1-1,-1-1 0,1 0 1,-1 0-1,1 1 0,-1-1 0,1 0 1,-1-1-1,1 1 0,-1 0 0,1 0 1,-1-1-1,1 1 0,-1 0 1,1-1-1,-1 0 0,1 1 0,0-1 1,-1 0-1,1 0 0,0 0 0,0 1 1,0-1-1,0-1 0,-1 1 1,1 0-1,1 0 0,-1 0 0,0 0 1,0-1-1,0 1 0,1 0 1,-1-1-1,0 1 0,1-1 0,-1 1 1,1-1-1,0 1 0,0-1 0,-1 1 1,1-1-1,0 1 0,0-3 1,0-2-35,0 0 1,0 0 0,0 0 0,1 0 0,0 0 0,0 0 0,1 0 0,0 1 0,0-1 0,4-9 0,-3 11-6,0 0 0,0 1 0,1-1 0,-1 1 0,1 0-1,0 0 1,0 0 0,0 0 0,0 1 0,1-1 0,7-2 0,-11 4-3,0 1 0,1-1-1,-1 1 1,0-1 0,1 1-1,-1-1 1,1 1-1,-1 0 1,1 0 0,-1 0-1,0 0 1,1 0 0,-1 0-1,1 0 1,-1 0 0,1 1-1,-1-1 1,0 0 0,1 1-1,-1-1 1,0 1-1,1 0 1,-1-1 0,0 1-1,0 0 1,1 0 0,-1 0-1,0 0 1,0 0 0,0 0-1,0 0 1,0 0 0,0 0-1,-1 0 1,1 1-1,0-1 1,-1 0 0,1 0-1,-1 1 1,1-1 0,-1 1-1,1-1 1,-1 0 0,0 4-1,1-2 22,-1 1 0,0 0-1,-1 0 1,1 0 0,-1-1 0,1 1-1,-1 0 1,0-1 0,0 1-1,-1 0 1,1-1 0,-1 0 0,0 1-1,0-1 1,0 0 0,0 0-1,-1 0 1,1 0 0,-6 5-1,6-6 16,0 0 0,0-1 0,0 1 0,0 0 0,0-1 0,-1 1 0,1-1-1,0 0 1,-1 0 0,1 0 0,-1 0 0,0 0 0,1-1 0,-1 1 0,1-1-1,-1 1 1,0-1 0,1 0 0,-1 0 0,0 0 0,0-1 0,1 1 0,-1 0-1,1-1 1,-1 0 0,0 0 0,1 0 0,-1 0 0,-1-1 0,2 1-28,0-1-1,1 1 1,-1-1 0,1 1 0,-1-1 0,1 1 0,0-1-1,0 0 1,0 1 0,0-1 0,0 0 0,0 0 0,0 0 0,0 0-1,1 0 1,-1 0 0,1 0 0,-1 0 0,1 0 0,0 0 0,0-5-1,0 4-134,1-1-1,-1 0 1,1 0-1,0 0 1,0 1-1,0-1 1,0 1-1,1-1 1,-1 1-1,5-7 1,10-11-1603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4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56 103 11851,'-50'-87'4450,"44"75"-158,8 8-1957,15 10-1112,-2-1-1034,36 12 664,50 24 0,-77-30-648,-2 1 0,1 1 0,-2 0 0,0 2 0,20 18 1,-36-29-189,0 2 0,-1-1 0,1 0 0,-1 1 1,0 0-1,4 8 0,-6-11 7,-1-1 0,0 1-1,0-1 1,-1 1 0,1-1-1,0 1 1,-1 0 0,1-1 0,-1 1-1,0 0 1,0 0 0,0-1-1,0 1 1,-1 0 0,1-1 0,-1 1-1,0-1 1,1 1 0,-1 0 0,-2 2-1,-3 5 228,-1 1 0,0-2 0,-1 1 0,0-1 0,-18 15-1,-53 37 755,54-43-858,-51 40-142,17-13-2933,46-35 392,11-2-1160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98 11586,'13'1'778,"38"6"2542,-47-6-2374,-5 2 68,-29 1 1269,25-3-1845,-8 0 269,-1 0 0,1 0 1,-21-3-1,32 2-660,-1-1 1,1 1 0,-1-1 0,1 0-1,-1 0 1,1 1 0,0-2-1,-1 1 1,1 0 0,0 0-1,-3-2 1,5 2-52,-1 0 1,0 0-1,0 0 0,0 0 1,1 0-1,-1 0 0,1-1 0,-1 1 1,1 0-1,-1 0 0,1 0 1,-1 0-1,1-1 0,0 1 0,0 0 1,0 0-1,0-1 0,0 1 1,0 0-1,0 0 0,0-1 1,0 1-1,1-2 0,0 0-5,0 1 1,0 0-1,0 0 0,0-1 0,0 1 1,1 0-1,-1 0 0,1 0 1,0 0-1,-1 0 0,1 0 0,0 1 1,0-1-1,0 1 0,0-1 0,0 1 1,1 0-1,-1 0 0,0 0 1,1 0-1,-1 0 0,1 0 0,-1 1 1,0-1-1,1 1 0,0-1 1,-1 1-1,1 0 0,4 1 0,-3-1 4,-1 0 0,1 0 0,-1 0 0,1 1 0,-1-1 0,1 1 0,-1 0 0,1 0 0,-1 0 0,0 1 0,1-1 0,-1 1 0,0 0 0,0 0 0,0 0 0,0 0 0,-1 0 0,1 1 0,0-1 0,2 5 0,-4-6 21,-1 0-1,0-1 1,0 1 0,1 0-1,-1 0 1,0-1-1,0 1 1,0 0 0,0 0-1,0 0 1,0 0-1,0-1 1,0 1 0,0 0-1,0 0 1,-1 0-1,1-1 1,0 1 0,0 0-1,-1 0 1,1-1-1,-1 1 1,1 0 0,0-1-1,-1 1 1,1 0-1,-1-1 1,0 1 0,1-1-1,-1 1 1,1-1-1,-2 2 1,-24 12 803,21-11-584,0-1-47,0 0 1,0 0-1,0 0 0,0-1 1,-1 0-1,1 0 1,0 0-1,-1 0 1,1-1-1,-6 0 1,9 0-167,1 0-1,-1-1 1,1 1 0,-1 0 0,1-1 0,-1 1 0,1-1 0,0 0-1,-1 1 1,1-1 0,0 0 0,-1 0 0,1 0 0,0 1 0,0-1 0,0-1-1,0 1 1,0 0 0,0 0 0,0 0 0,0-1 0,0 1 0,1 0-1,-1-1 1,0 1 0,1 0 0,-1-1 0,1 1 0,0-1 0,-1 1-1,1-1 1,0 1 0,0-1 0,0 1 0,0-1 0,0 1 0,0-1-1,0 1 1,1-1 0,-1 1 0,1-3 0,1 0-30,-1 1 1,1-1-1,-1 0 1,1 0-1,0 1 1,0-1-1,1 1 0,-1-1 1,1 1-1,0 0 1,0 0-1,0 1 1,0-1-1,0 0 1,1 1-1,-1 0 0,1 0 1,-1 0-1,1 0 1,0 0-1,0 1 1,0 0-1,7-2 1,-7 2-4,0 0 1,1 0 0,-1 0-1,0 1 1,0-1 0,0 1-1,1 0 1,-1 0 0,0 0-1,1 1 1,-1 0 0,0 0-1,0 0 1,0 0 0,0 0-1,0 1 1,0 0 0,0 0-1,-1 0 1,1 0 0,0 0 0,5 6-1,-8-7 22,0 1 0,1 0 0,-1-1 0,0 1 0,0 0 0,0-1 0,0 1 0,-1 0 1,1 0-1,0 0 0,-1 0 0,1 0 0,-1 0 0,0 0 0,0 0 0,0 0 0,0-1 0,0 1 0,0 0 0,0 0 0,0 0 0,-2 4 0,1-3 38,-1 0-1,0 1 1,0-1 0,0 0-1,0 0 1,0-1 0,-1 1 0,1 0-1,-1-1 1,1 1 0,-7 3-1,3-2 31,1-1-1,-1 1 1,0-1-1,0 0 1,0-1-1,-1 0 1,1 0-1,-1 0 0,1 0 1,-1-1-1,1 0 1,-1-1-1,-10 0 1,14 0-54,0-1 0,-1 0 0,1 1 0,0-1 0,-1-1 1,1 1-1,0 0 0,0-1 0,0 0 0,0 0 0,1 0 1,-1 0-1,0 0 0,1 0 0,-1-1 0,1 1 1,0-1-1,0 1 0,0-1 0,0 0 0,0 0 0,-1-3 1,3 3-139,-1 1 0,1-1 0,0 1 0,0-1 0,0 1 0,0-1 0,0 0 0,0 1 0,1-1 0,-1 1 0,1-1 0,0 1 0,0 0 1,0-1-1,0 1 0,0 0 0,0 0 0,1-1 0,-1 1 0,1 0 0,-1 0 0,1 0 0,0 1 0,0-1 0,0 0 0,0 1 0,0-1 0,0 1 1,0 0-1,4-2 0,33-16-2412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3282 12851,'4'-46'7409,"4"-1"-3958,36-89-2477,-35 111-156,13-35-403,147-383 1244,-125 345-1494,4 1-1,85-126 0,-46 104-110,5 3 0,5 5 0,209-185 0,-139 159-123,6 7-1,197-110 1,466-220-235,-344 250 255,16 74-14,10 39-1180,-336 65-199,-57 10-978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6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12851,'2'5'9348,"9"-1"-9031,13 7 144,0-1-1,1-1 0,34 8 0,-24-9-88,176 46 897,-210-54-1240,1 0 0,-1 1 0,1-1 1,0 1-1,-1-1 0,1 1 0,-1 0 1,1 0-1,-1-1 0,0 1 0,1 0 1,-1 0-1,0 1 0,0-1 1,0 0-1,1 0 0,-1 0 0,-1 1 1,1-1-1,0 1 0,0-1 0,0 2 1,0-1 23,-1 0 1,0 0 0,0-1-1,-1 1 1,1 0 0,0 0-1,0-1 1,-1 1 0,1 0-1,-1-1 1,0 1-1,1 0 1,-1-1 0,0 1-1,0-1 1,0 1 0,-1 0-1,-7 9 217,-1-1 1,1-1-1,-2 0 0,-12 10 0,19-17-261,-77 56 586,-28 19-652,92-63-1406,-29 32 0,19-13-1324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8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43 231 9802,'65'21'16108,"-67"-22"-14860,0-1-608,-2-16-144,-22-65-928,11 41-504,-13-12-1257,-3 2-863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71 106 10778,'-70'-37'5081,"106"42"-2056,19-7-1481,10 1-207,5-6-769,1 1-344,-1 4-1440,-11 2 1672</inkml:trace>
  <inkml:trace contextRef="#ctx0" brushRef="#br0" timeOffset="1">508 256 12691,'24'69'4457,"-24"-68"-4425,0-1 1,0 0-1,0 0 1,0 0-1,0 0 1,1 0-1,-1 0 1,0 1-1,0-1 1,0 0-1,0 0 1,0 0-1,0 0 1,0 0-1,0 0 1,0 0-1,1 0 1,-1 0-1,0 0 1,0 1-1,0-1 1,0 0-1,0 0 1,0 0-1,1 0 1,-1 0-1,0 0 1,0 0-1,0 0 1,0 0-1,0 0 1,1 0-1,-1 0 1,0 0-1,0 0 1,0 0-1,0 0 1,0-1-1,0 1 1,1 0-1,-1 0 1,0 0-1,0 0 1,0 0-1,0 0 1,0 0-1,0 0 1,0 0-1,1 0 1,-1-1-1,0 1 1,0 0-1,7-12 1213,8-24 293,-11 23-1020,13-25 329,5-14 70,29-100 0,-43 132-696,-8 20-217,0 0 1,0 0 0,0-1-1,0 1 1,1 0-1,-1 0 1,0 0 0,0 0-1,0 0 1,0-1-1,0 1 1,0 0 0,1 0-1,-1 0 1,0 0-1,0 0 1,0 0 0,0 0-1,1 0 1,-1 0-1,0 0 1,0 0 0,0 0-1,1 0 1,-1 0-1,0 0 1,0 0 0,0 0-1,0 0 1,1 0-1,-1 0 1,0 0 0,0 0-1,0 0 1,0 0-1,1 0 1,-1 0 0,0 0-1,0 1 1,0-1-1,0 0 1,0 0 0,1 0-1,-1 0 1,0 0-1,0 0 1,0 1-1,2 3 16,1 0 0,-2 1-1,1-1 1,0 1 0,-1 0-1,1 5 1,12 50-106,-5-15-375,20 55 0,-23-83-617,2 0 0,-1-1 0,18 25 0,-14-22-981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0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10506,'6'3'5065,"4"0"-952,18 6-3025,7-3-255,11 1-313,6 2-616,1 1-1105,-4-2-511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1:5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13875,'7'-3'9079,"-1"-7"-5104,4-17-3597,-6 12 648,72-133 1345,-42 84-1522,-33 62-815,18-25 465,-18 27-492,-1-1 0,0 1-1,0 0 1,0-1 0,1 1-1,-1 0 1,1-1 0,-1 1-1,1 0 1,-1 0 0,1 0-1,-1-1 1,1 1 0,-1 0-1,1 0 1,-1 0 0,1 0-1,-1 0 1,0 0 0,0 0-1,1 0 1,-1 0 0,2 0-1,-1 1-7,0 0 0,-1-1 0,1 1 0,0 0 0,0-1 0,-1 0 1,1 1-1,-1 0 0,1 0 0,0 0 0,-1 0 0,1 0 0,-1 0 0,1-1 0,0 3 0,7 24-244,0 2 0,-1-2 0,-3 2-1,4 44 1,-5-47-550,-3-18 490,2 6-1480,-1 0 0,0 1 0,-3 18 0,-1-24-1512</inkml:trace>
  <inkml:trace contextRef="#ctx0" brushRef="#br0" timeOffset="1">6 218 15747,'5'3'6186,"13"3"-4322,4 1-296,13-2-655,4 0-329,-1-5-1328,-5 0-873,-11 0-2552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1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11362,'1'0'6251,"4"-6"-2809,-1-22-2505,3-13 253,1-51 1,-8 80-1017,0 8-98,0-1 0,0 1 0,0 0-1,0 0 1,1-1 0,0 1-1,1-4 1,-2 7-69,1 1 0,-1 0 0,0-1-1,0 1 1,1-1 0,-1 1 0,0 0 0,1-1 0,-1 1-1,0-1 1,1 1 0,-1 0 0,1 0 0,-1-1 0,0 1-1,1 0 1,-1 0 0,1-1 0,-1 1 0,1 0 0,-1 0-1,1 0 1,-1 0 0,1 0 0,0 0 0,19 9-10,46 43-32,-44-32 60,1-2 1,32 20 0,-47-33-18,-1-1 0,1-1 0,-1 1 1,1-1-1,0-1 0,0 1 1,1-1-1,-1-1 0,0 0 1,1 0-1,-1 0 0,13-2 0,-19 1 19,-1 0 0,1-1-1,-1 1 1,1 0-1,-1-1 1,1 0 0,-1 1-1,1-1 1,-1 0-1,1 0 1,-1 0 0,0 0-1,0 0 1,1 0-1,-1 0 1,0 0 0,0 0-1,0 0 1,0-1-1,0 1 1,0-1 0,-1 1-1,1 0 1,0-1-1,-1 1 1,1-1 0,-1 1-1,1-1 1,-1 0-1,0 1 1,0-1-1,0 1 1,0-1 0,0 0-1,0 1 1,0-1-1,0 1 1,-1-1 0,0-1-1,-1-10 269,0 1 0,-2 0-1,-7-21 1,9 29-205,-16-34 348,14 32-455,0 0-1,1 0 1,0-1 0,0 1 0,1-1-1,-1 0 1,2 0 0,-1 1-1,1-1 1,0 0 0,0 0 0,0-1-1,2-7 1,-1 13-91,1 0 0,0 0 0,0 0 1,0 0-1,0 0 0,1 0 0,-1 0 0,0 0 0,1 1 0,-1-1 0,1 0 1,0 1-1,-1-1 0,1 1 0,0 0 0,0 0 0,0 0 0,0 0 0,0 0 1,0 0-1,0 0 0,0 1 0,1-1 0,-1 1 0,2-1 0,37-7-2376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1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11666,'22'14'1681,"-13"-8"-541,0 0 0,-1 0 0,13 11-1,-19-14-886,0-1 1,-1 1-1,1-1 0,-1 1 0,1-1 0,-1 1 0,0 0 0,0 0 0,0-1 0,0 1 0,0 0 0,-1 0 0,1 0 0,-1 0 0,0 0 0,0 0 0,0 0 0,0 0 0,-1 0 0,1 0 0,-1 0 0,0 0 0,1 0 0,-2 0 0,0 3 0,0-1 8,0 0 1,-1 0-1,1 0 1,-1 0-1,0-1 1,0 0-1,0 1 1,-1-1-1,0 0 1,1-1-1,-1 1 1,-1-1-1,-7 6 1,8-7-128,-1 0 0,1-1 0,-1 0 0,1 1 1,-1-2-1,0 1 0,1 0 0,-1-1 0,0 0 0,1 0 0,-1 0 0,0-1 0,1 0 1,-1 0-1,0 0 0,1 0 0,-1 0 0,1-1 0,0 0 0,-1 0 0,1 0 0,0-1 1,0 0-1,-5-4 0,7 5-124,-1 0 0,1 0 1,0 0-1,0-1 0,0 1 1,1 0-1,-1-1 0,0 0 1,1 1-1,0-1 0,-1 0 1,1 0-1,0 0 0,1 0 1,-1 0-1,0 0 0,1 0 0,0 0 1,-1 0-1,1 0 0,1 0 1,-1 0-1,0 0 0,1 0 1,-1 0-1,1 0 0,0 0 1,0 0-1,0 1 0,0-1 1,1 0-1,-1 0 0,1 1 1,0-1-1,-1 1 0,1-1 0,4-2 1,-3 2-102,0 0 1,0 0 0,0 0-1,1 1 1,-1-1 0,1 1-1,0 0 1,0 0 0,0 1-1,0-1 1,0 1-1,0-1 1,0 1 0,0 1-1,0-1 1,0 0 0,1 1-1,-1 0 1,0 0-1,7 1 1,-6 0-300,0 0 0,0 0-1,0 1 1,-1-1 0,1 1-1,-1 0 1,1 0 0,-1 0 0,0 1-1,7 5 1,18 18-4290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11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15571,'46'-52'6226,"-43"54"-3610,-3-5-1312,5 3-543,-7 0-369,2-2-1705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14875,'-22'62'5121,"24"-64"-4737,1-3-264,7 4-744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1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14363,'17'7'6149,"21"-7"-5747,-22 0 270,650-60 2891,-167 7-2556,-220 41-958,-196 12-1331,111 14 1,-170-6-188,-19-6 447,-7-5-414,-5-4 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44 211 11506,'-10'13'913,"5"-7"-480,0 0 1,0 0 0,1 1 0,0 0-1,-5 9 1,9-15-375,0 0 0,-1 0 0,1 0 0,0 0 0,0 0 0,-1 0 0,1 0 0,0 1 0,0-1 0,0 0 0,0 0 0,1 0 0,-1 0 0,0 0 0,0 0 0,1 0 0,-1 0 0,1 1 0,-1-1 0,1 0 0,-1 0 0,1-1 0,-1 1 0,1 0 0,0 0 0,0 0 0,-1 0 0,1 0 0,0-1 0,0 1 0,0 0 0,0-1 0,0 1 0,0-1 0,0 1 0,0-1 0,0 1 0,0-1 0,0 0 0,0 0 0,0 1 0,2-1 0,11 3 254,1 0-1,0-1 0,0-1 0,0 0 1,0-1-1,0 0 0,21-4 0,-25 2-217,-1 0 0,1 0-1,-1-1 1,0 0 0,0 0-1,0-1 1,-1-1 0,1 0-1,-1 0 1,0-1 0,12-10 0,-19 15-38,0-1 1,0 0 0,0 0 0,0 0 0,0 0-1,0-1 1,0 1 0,-1 0 0,0-1 0,1 1-1,-1-1 1,0 1 0,0-1 0,0 0 0,0 0-1,-1 1 1,1-1 0,-1 0 0,0 0 0,0 0-1,0 1 1,0-1 0,0 0 0,0 0 0,-1 0-1,1 1 1,-1-1 0,0 0 0,0 0 0,0 1-1,0-1 1,-1 1 0,1-1 0,0 1 0,-1 0-1,0-1 1,-3-2 0,-6-6 299,-1 1 0,-1 0 0,1 0 0,-2 2 0,1-1 0,-1 2 0,-1 0 0,-27-10 0,-13-6 828,54 22-1163,1 1 1,-1 0-1,1 0 0,-1 0 0,0-1 0,1 1 0,-1 0 0,1-1 1,-1 1-1,1-1 0,-1 1 0,1 0 0,-1-1 0,1 1 0,0-1 1,-1 1-1,1-1 0,0 0 0,-1 1 0,1-1 0,0 1 0,-1-2 0,9-6 233,26-2-189,-30 9-76,28-6-457,0 2 0,1 2 0,-1 0 0,47 3 0,-47 3-1549,-1 0-1,47 13 1,-41-9-3563,45 4 0,-44-6 3913,-1 0 3541,-32-4-1453,-1 0-1,0 0 1,0 0 0,0 0-1,0 0 1,0 1 0,-1 0 0,1 0-1,0 0 1,-1 0 0,0 1-1,1-1 1,-1 1 0,4 4-1,-5-4-202,0 0-1,0 0 0,0 0 1,-1 0-1,0 0 0,1 0 1,-1 0-1,0 1 0,-1-1 1,1 0-1,0 1 0,-1-1 0,0 0 1,0 1-1,0-1 0,0 1 1,-1-1-1,1 0 0,-2 5 1,-1 3 226,-1-1 1,0 0-1,0 0 0,-1 0 1,-1-1-1,0 0 1,0 0-1,0 0 1,-1-1-1,0 0 1,-16 14-1,18-19-234,1 1 1,-1-1-1,1 0 0,-1 0 1,0-1-1,0 1 0,0-1 1,-1 0-1,1-1 0,0 1 1,-7 0-1,8-2-104,0 0 0,1 0-1,-1 0 1,0 0 0,1-1 0,-1 0-1,0 0 1,1 0 0,-1 0 0,1 0 0,-1-1-1,1 1 1,0-1 0,0 0 0,0 0-1,0 0 1,0 0 0,-3-4 0,0 0-43,1 0 0,0-1 1,1 1-1,0-1 1,0 0-1,0 0 0,1 0 1,0-1-1,0 1 0,1-1 1,0 0-1,0 1 0,1-1 1,-1-14-1,2 19-123,-1 0-1,1 0 1,0-1-1,0 1 1,1 0-1,-1-1 1,1 1 0,-1 0-1,1 0 1,0-1-1,0 1 1,1 0-1,-1 0 1,1 0-1,-1 0 1,1 1 0,0-1-1,0 0 1,0 1-1,0-1 1,1 1-1,-1 0 1,1-1-1,-1 1 1,1 1-1,0-1 1,0 0 0,0 1-1,0-1 1,0 1-1,0 0 1,0 0-1,0 0 1,0 0-1,1 1 1,-1-1 0,4 1-1,-2-1-226,0 1 0,0 1 0,0-1-1,0 1 1,0 0 0,6 1 0,31 16-2056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14843,'117'66'5729,"-107"-90"-4312,-3-10-353,-2-7-1064,-9-1-680,-2-8-1321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94 14355,'-58'-52'6257,"86"40"-3216,24-2-1313,9 5-87,9 5-729,-6 2-344,-14 4-496,-13-2-96,-22 8-64,-5 0 16,-25 11 72,-9 2-56,-22 1-152,-3-1-224,9-8-744,7-5-377,28-5-1039,14 0 447</inkml:trace>
  <inkml:trace contextRef="#ctx0" brushRef="#br0" timeOffset="1">583 118 12323,'-5'6'5145,"-10"7"-2769,-1 9-871,0 2-273,0 4-280,11-2-344,3-4-152,15 3-152,5-7-24,10-2-24,4-5-88,-1-11-120,-2 0-80,0-5-400,-3 0-504,-8-4-1232,-1-3 71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 13291,'10'0'5681,"9"-1"-3344,12-2-793,16-1-88,5-4-688,7 3-288,-1 2-808,-19 3-520,-11 2-1192,-15 7-1089</inkml:trace>
  <inkml:trace contextRef="#ctx0" brushRef="#br0" timeOffset="1">1 129 13323,'4'4'9442,"16"-6"-8186,11 2-248,22-3-520,8-4-472,8 7-1672,-2 0-952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33 114 10650,'-32'59'11662,"52"-105"-9641,-11 31-1605,-4 7-241,-1 0 1,1 0-1,0 1 1,11-12-1,-15 18-167,0 0 0,0 0 0,0 0 0,0 0 0,1 0 0,-1 0 0,0 0 0,1 0 0,-1 1 0,0-1 0,1 1 0,-1-1 0,1 1 0,-1-1 0,1 1 0,-1 0 0,1 0 0,-1-1 0,1 1 0,-1 0 0,1 1 0,-1-1 0,1 0 0,-1 0 0,1 1 0,-1-1 0,0 1 0,1-1 0,-1 1 0,1-1 0,-1 1 0,0 0 0,0 0 0,2 1 0,2 1-12,-1 0 2,0 0 0,0 1 0,0-1 0,0 1 0,0 0 1,-1 0-1,6 8 0,-6-6 11,0 0 1,0-1-1,0 0 1,1 1-1,0-1 1,0-1-1,0 1 1,0 0-1,1-1 1,0 0-1,0 0 1,0-1-1,0 1 1,1-1-1,9 4 1,-14-7 21,-1 1 1,1-1-1,0 0 0,0 0 1,0 0-1,-1 0 1,1 0-1,0 0 0,0 0 1,0 0-1,0 0 1,-1 0-1,1 0 0,0 0 1,0 0-1,0-1 0,-1 1 1,1 0-1,0-1 1,0 1-1,-1-1 0,1 1 1,0 0-1,-1-1 1,1 0-1,0 1 0,0-2 1,0 1 61,0-1 0,-1 0 0,1 0-1,0 0 1,-1 1 0,1-1 0,-1 0 0,0 0 0,1 0 0,-1 0 0,0-4 0,-2-8 520,0 0 0,-6-26 1,4 25-414,3 12-183,1 0 1,-1 1-1,1-1 1,0 1-1,-1-1 0,1 0 1,1 1-1,-1-1 0,0 0 1,1 1-1,-1-1 0,1 0 1,0 1-1,-1-1 1,4-4-1,-3 6-142,0 0 0,0 0-1,1 0 1,-1 0 0,0 0 0,1 0 0,-1 0-1,1 1 1,-1-1 0,1 0 0,-1 1 0,1-1 0,-1 1-1,1 0 1,0-1 0,-1 1 0,1 0 0,0 0 0,-1 0-1,1 0 1,-1 1 0,1-1 0,0 0 0,-1 1-1,1-1 1,2 2 0,21 6-3137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4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1 434 12531,'13'-8'2141,"0"-1"0,21-18 0,19-28 888,37-68-1675,-51 66-368,-25 38-779,-4 6-7,-1 0 0,0 0 0,0-1 0,-2 0 1,1 0-1,7-26 0,-10 26 335,-3 23-94,1 18-313,15 58-22,27 102-469,-36-157-544,1-1-1,1-1 0,2 1 0,19 30 0,-14-34-1483,-4-10-797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0:5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12795,'94'74'5005,"-94"-74"-4933,0 1 1,1-1-1,-1 1 1,0-1-1,1 1 0,-1-1 1,1 0-1,-1 1 1,1-1-1,-1 0 1,1 1-1,-1-1 0,1 0 1,0 0-1,-1 0 1,1 1-1,-1-1 1,1 0-1,-1 0 1,1 0-1,0 0 0,-1 0 1,1 0-1,-1 0 1,1 0-1,-1 0 1,1-1-1,0 1 0,-1 0 1,1 0-1,-1 0 1,1-1-1,-1 1 1,1 0-1,-1-1 1,1 1-1,-1 0 0,1-1 1,0 0-1,2-19 1269,-3 13-842,16-159 6785,-18 159-6792,2 4-5,6 5 34,40 17-606,-27-11 40,-1 0 1,0 1-1,20 14 0,-36-22 36,1 0 0,-1 1 0,0-1 0,0 1 0,0 0 0,0-1-1,0 1 1,0 0 0,0 0 0,-1 0 0,1 0 0,-1 1 0,0-1 0,1 0-1,-1 1 1,0-1 0,0 1 0,0-1 0,-1 1 0,2 4 0,-3-5 6,1 1 1,0 0-1,-1 0 1,0 0-1,1 0 1,-1-1-1,0 1 1,-1 0-1,1-1 1,0 1-1,-1-1 1,1 1 0,-1-1-1,0 0 1,-3 4-1,-4 3 29,-1-1 1,1-1-1,-2 0 0,1 0 0,0-1 0,-1 0 1,-17 6-1,18-8-27,0 0 0,-1-1 0,1 0 0,-1-1 0,1 0 0,-1-1 0,0 0 1,1 0-1,-15-2 0,16-3-965,17-1-342,26-3-1047,24 3-1214,14-4-1584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28 287 11338,'-6'1'821,"-14"1"1706,18 1-1468,12 1-210,-3-3-665,0 1 1,-1-2-1,1 1 0,0-1 0,0 0 0,0-1 1,0 1-1,0-1 0,0-1 0,-1 1 0,1-1 1,0 0-1,-1-1 0,0 0 0,8-4 1,-14 7-157,1-1 1,0 1 0,-1-1 0,1 0 0,-1 1-1,1-1 1,0 0 0,-1 0 0,0 0 0,1 1-1,-1-1 1,1 0 0,-1 0 0,0 0 0,0 0-1,1 0 1,-1 0 0,0 1 0,0-1 0,0 0-1,0 0 1,0 0 0,0 0 0,0 0 0,-1 0-1,1 0 1,0 0 0,0 0 0,-1 1 0,1-1-1,-1 0 1,1 0 0,0 0 0,-1 0 0,1 1-1,-1-1 1,0 0 0,1 1 0,-2-2 0,-29-32 884,25 29-694,-7-9 256,1 1-1,1-1 1,-13-20 0,22 31-447,-1-1 1,1 0-1,0 0 0,0 0 1,1 0-1,-1 0 0,1 0 1,0 0-1,0 0 0,0-1 1,1 1-1,-1 0 0,1-1 1,0 1-1,1 0 0,-1-1 1,1 1-1,-1 0 1,3-6-1,-1 6-118,1 1-1,0 0 1,0 0 0,-1-1 0,2 2 0,-1-1-1,0 0 1,1 1 0,-1 0 0,1-1-1,0 1 1,-1 1 0,1-1 0,0 0 0,0 1-1,0 0 1,0 0 0,1 0 0,-1 1-1,0-1 1,0 1 0,8 0 0,10 8-1747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32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21 9954,'-73'-20'3577,"64"20"2573,10 6-4059,20 14-2745,-12-11 1378,27 25-272,2 0 0,1-3 0,67 42 0,-41-40-192,1-3 0,85 26-1,147 29 294,-248-71-452,908 206 525,-16-90 207,-647-112-381,360-24 0,236-70-321,-2-28 55,752-127 528,-1299 180-709,139-13 47,749-5 0,-816 79 82,-1 19 1,557 110-1,-144 46-23,-651-138-363,-64-9-3228,-70-23-2244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3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85 10842,'-3'-24'1539,"-1"-8"-66,1 26 155,-1 10 1402,3 0-2870,0-1 1,-1 0-1,1 1 0,-1-1 1,0 0-1,0 0 0,0 0 1,-1 0-1,1 0 0,-1-1 1,0 1-1,1-1 0,-1 0 1,0 1-1,0-1 0,-1-1 1,1 1-1,0 0 1,-1-1-1,1 0 0,0 1 1,-1-1-1,0-1 0,1 1 1,-1 0-1,0-1 0,1 0 1,-1 0-1,0 0 0,1 0 1,-1-1-1,0 1 0,1-1 1,-1 0-1,1 0 0,-1 0 1,1-1-1,0 1 0,-1-1 1,1 0-1,0 0 0,-6-4 1,8 5-158,0 1 1,0-1-1,0 0 1,0 0 0,0 0-1,0 1 1,0-1-1,1 0 1,-1 0-1,0 0 1,0 0 0,1-1-1,-1 1 1,1 0-1,-1 0 1,1 0-1,-1 0 1,1-1 0,0 1-1,0 0 1,-1 0-1,1-1 1,0 1-1,0 0 1,0 0-1,0-1 1,1 1 0,-1 0-1,0 0 1,0 0-1,1-1 1,-1 1-1,1 0 1,-1 0 0,1 0-1,0 0 1,-1 0-1,1 0 1,0 0-1,-1 0 1,1 0 0,0 0-1,0 0 1,2-1-1,-1 0-10,1 0 1,0 1-1,0-1 0,0 1 0,0-1 0,0 1 0,0 0 1,0 0-1,0 0 0,0 1 0,0-1 0,1 1 0,-1 0 0,0 0 1,0 0-1,1 0 0,3 1 0,-4-1 15,0 1-1,0 0 1,0 0-1,0 0 0,0 0 1,0 0-1,-1 1 1,1-1-1,0 1 1,-1-1-1,1 1 1,-1 0-1,1 0 1,-1 1-1,0-1 1,0 0-1,0 1 1,0-1-1,0 1 0,-1-1 1,1 1-1,-1 0 1,1 0-1,-1 0 1,0 0-1,0 0 1,-1 0-1,1 0 1,-1 0-1,1 0 1,-1 0-1,0 0 1,0 0-1,0 1 0,-1-1 1,1 0-1,-1 0 1,1 0-1,-1 0 1,0 0-1,0 0 1,-1 0-1,1 0 1,-1-1-1,1 1 1,-1 0-1,0-1 1,0 1-1,0-1 1,0 0-1,0 0 0,-1 0 1,1 0-1,-1 0 1,1 0-1,-1 0 1,0-1-1,0 0 1,-3 2-1,4-2 19,0 0 0,-1 0-1,1 0 1,-1 0 0,1 0 0,-1 0-1,1-1 1,-1 0 0,0 1 0,1-1-1,-1 0 1,0 0 0,1 0-1,-1-1 1,1 1 0,-1-1 0,0 1-1,1-1 1,-1 0 0,1 0 0,0 0-1,-1 0 1,1 0 0,0-1-1,0 1 1,-1-1 0,1 1 0,0-1-1,1 0 1,-1 0 0,0 0 0,0 0-1,1 0 1,-1 0 0,1-1 0,0 1-1,0 0 1,0-1 0,0 1-1,0-1 1,0 1 0,0-1 0,1 1-1,0-1 1,-1 0 0,1 1 0,0-1-1,0 1 1,0-1 0,1-4-1,0 4-31,0-1-1,0 0 1,0 1-1,0-1 0,1 1 1,0-1-1,-1 1 1,1 0-1,0 0 0,0 0 1,1 0-1,-1 0 0,1 0 1,-1 1-1,1-1 1,0 1-1,0 0 0,7-4 1,-8 4-2,1 1 0,0-1 1,-1 1-1,1 0 1,0 0-1,0 1 0,0-1 1,0 0-1,0 1 1,0 0-1,0 0 0,0 0 1,0 0-1,0 0 1,0 1-1,0-1 0,0 1 1,0 0-1,0-1 0,0 2 1,0-1-1,-1 0 1,1 0-1,2 3 0,-3-3 11,0 1-1,0 0 1,0 0-1,-1 0 1,1 0-1,-1 0 1,1 0-1,-1 0 1,0 1-1,0-1 1,0 0-1,0 1 1,0-1-1,-1 1 1,1-1-1,-1 1 1,0-1-1,1 1 1,-1-1-1,0 1 0,-1 0 1,1-1-1,0 1 1,-1-1-1,1 1 1,-1-1-1,0 1 1,0-1-1,0 0 1,-1 4-1,0-2 22,0 0-1,0 0 0,0 0 1,-1 0-1,0 0 0,1 0 1,-1-1-1,0 1 0,-1-1 1,1 0-1,0 0 0,-1 0 1,0 0-1,0-1 0,0 1 1,-4 1-1,4-3-103,1 0 1,-1-1 0,1 1-1,-1-1 1,1 0 0,-1 0-1,1 0 1,-1 0-1,1-1 1,-1 1 0,1-1-1,0 0 1,-1 0 0,1 0-1,0-1 1,0 1-1,-1-1 1,1 0 0,0 0-1,-3-3 1,-12-11-2139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1:3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 13211,'36'-49'4958,"-36"48"-4889,0 1 0,0 0 0,1 0 0,-1 0 0,0 0 0,0 0 0,0 0 0,1-1 0,-1 1 0,0 0 1,0 0-1,1 0 0,-1 0 0,0 0 0,0 0 0,1 0 0,-1 0 0,0 0 0,0 0 0,0 0 0,1 0 0,-1 0 0,0 0 0,0 0 0,1 0 0,-1 0 0,0 0 0,0 1 0,1-1 0,-1 0 0,0 0 0,0 0 0,0 0 0,1 0 0,-1 0 0,0 1 0,0-1 0,0 0 0,0 0 0,0 0 0,1 1 0,-1-1 0,0 0 0,0 0 0,0 0 0,0 1 0,0-1 1,9 17 1205,-2-4-171,17 18-165,2 0 0,2-2-1,45 38 1,-72-66-889,1 0 1,-1 0 0,0 0-1,0 0 1,0 0 0,0 0-1,0 1 1,0-1-1,0 0 1,0 1 0,-1-1-1,1 0 1,0 1 0,-1-1-1,1 1 1,-1 0 0,0-1-1,1 1 1,-1-1 0,0 1-1,0-1 1,0 1 0,0 0-1,0-1 1,0 1 0,-1-1-1,1 1 1,0-1 0,-1 1-1,1-1 1,-1 1 0,0-1-1,1 1 1,-1-1 0,0 0-1,0 1 1,0-1 0,0 0-1,0 0 1,0 0-1,0 1 1,-1-1 0,1 0-1,0-1 1,-2 2 0,-3 3 115,0-1 0,-1 0 0,1 0 1,-1 0-1,0-1 0,0 0 0,0 0 1,-9 1-1,-33 1 300,40-5-829,0 0 0,0 1 0,0 0 0,0 1 1,1-1-1,-17 7 0,-4 10-2608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5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117 141 9690,'2'0'352,"0"-1"0,1 1 1,-1-1-1,0 1 0,1 0 0,-1 0 0,1 0 0,-1 0 0,0 0 1,1 1-1,2 0 0,-4 0-176,0 0 0,-1 0 1,1 0-1,0 0 0,-1 0 1,1 0-1,0 0 0,-1 0 1,0 1-1,1-1 0,-1 0 0,0 0 1,1 1-1,-1-1 0,0 0 1,0 0-1,0 1 0,0-1 0,0 0 1,-1 0-1,1 1 0,-1 1 1,1 0-22,0-1 0,0 1 1,-1-1-1,1 1 1,-1-1-1,0 1 1,0-1-1,0 1 1,0-1-1,0 0 0,0 0 1,-1 1-1,1-1 1,-1 0-1,1 0 1,-1 0-1,0-1 1,0 1-1,0 0 0,0-1 1,0 1-1,0-1 1,0 1-1,-1-1 1,1 0-1,0 0 1,-1 0-1,1-1 0,-1 1 1,1 0-1,-1-1 1,1 0-1,-1 1 1,1-1-1,-1 0 1,0 0-1,-3-1 0,2 0-58,0 1 0,0-1-1,0 0 1,0 0-1,0 0 1,0 0-1,1-1 1,-1 1-1,1-1 1,-1 0 0,1 0-1,-1 0 1,1-1-1,0 1 1,0-1-1,0 0 1,1 0 0,-1 0-1,1 0 1,-1 0-1,1-1 1,0 1-1,-2-7 1,2 6-64,1 0 1,0-1-1,1 1 1,-1-1-1,1 1 1,0-1-1,0 1 1,0-1-1,1 1 1,0 0-1,0-1 1,0 1-1,0-1 1,0 1-1,1 0 1,0 0-1,0 0 1,0 0-1,1 0 1,-1 0-1,1 1 1,0-1-1,0 1 1,0 0-1,0 0 1,0 0-1,1 0 1,0 0-1,6-3 1,-7 4-31,1 0-1,0 0 1,-1 0 0,1 1 0,0-1 0,0 1 0,0 0 0,0 0-1,1 1 1,-1-1 0,0 1 0,0 0 0,0 0 0,0 0 0,1 0-1,-1 1 1,0 0 0,0 0 0,0 0 0,0 0 0,0 1 0,0-1-1,-1 1 1,1 0 0,0 0 0,-1 1 0,1-1 0,-1 1 0,0-1-1,0 1 1,4 4 0,-5-3-3,0-1 0,0 0 0,-1 1-1,1 0 1,-1-1 0,0 1 0,1 0-1,-2 0 1,1-1 0,0 1 0,-1 0 0,0 0-1,0 0 1,0 0 0,0 0 0,-1 0 0,1 0-1,-1 0 1,0-1 0,0 1 0,0 0 0,-1 0-1,0-1 1,1 1 0,-1-1 0,0 0 0,-1 1-1,1-1 1,0 0 0,-1 0 0,-5 5-1,5-6 15,0 1 0,0-1 0,1 0 0,-2 1 0,1-1 0,0 0 0,0-1 0,-1 1 0,1-1 0,0 1 0,-1-1 0,0 0 0,1 0 0,-7 0 0,8-1 18,-1 0 1,0 0-1,1-1 0,-1 1 1,1-1-1,-1 1 1,1-1-1,-1 0 0,1 0 1,0 0-1,-1 0 1,1-1-1,0 1 1,0-1-1,0 1 0,0-1 1,0 0-1,0 1 1,0-1-1,1 0 1,-1 0-1,-2-5 0,2 3-18,-1-1 0,1 0 0,0 0 0,1 0 0,-1 0-1,1-1 1,0 1 0,0 0 0,1 0 0,-1-1 0,1 1 0,0 0-1,1-1 1,-1 1 0,1 0 0,0-1 0,0 1 0,1 0 0,0 0-1,0 0 1,0 0 0,0 0 0,1 1 0,0-1 0,-1 1 0,2 0-1,-1-1 1,1 1 0,-1 1 0,1-1 0,0 0 0,0 1-1,1 0 1,-1 0 0,1 0 0,-1 1 0,1-1 0,0 1 0,0 0-1,0 1 1,0-1 0,0 1 0,9-1 0,-12 1-15,1 1 1,-1-1-1,0 1 1,0 0-1,1 0 1,-1 0-1,0 1 1,1-1-1,-1 0 1,0 1-1,0-1 1,1 1-1,-1 0 1,0 0-1,0 0 1,0 0-1,0 0 1,0 0-1,0 1 1,0-1-1,-1 0 1,1 1-1,0 0 1,-1-1-1,1 1 1,-1 0-1,1 0 1,-1 0-1,0 0 1,0 0-1,0 0 1,0 0-1,0 0 1,-1 1-1,1-1 1,-1 0-1,1 0 1,-1 4-1,1-1 9,-1 0 1,-1 1-1,1-1 1,-1 1-1,0-1 1,0 0-1,0 0 0,-1 1 1,0-1-1,0 0 1,0 0-1,-1-1 0,1 1 1,-1 0-1,-6 6 1,3-5 18,0 0 1,-1 0 0,0 0 0,-9 5 0,-9-1-44,24-10 1,0 0-1,0 0 0,0 0 0,0 0 0,1 0 0,-1 0 0,0-1 0,0 1 0,0 0 1,0 0-1,1 0 0,-1-1 0,0 1 0,0-1 0,0 1 0,1 0 0,-1-1 0,0 0 0,1 1 1,-1-1-1,0 1 0,1-1 0,-1 0 0,0 0 0,0 0-99,1 0-1,-1 0 1,1 0-1,0 0 1,-1 0-1,1 0 1,0 0-1,-1 0 1,1 0-1,0 0 1,0 0-1,0 0 1,0 0-1,0 0 1,0 0 0,0 0-1,1 0 1,-1 0-1,0 0 1,0 0-1,1 0 1,-1 0-1,1 0 1,-1 0-1,1 0 1,-1 0-1,1 0 1,1-1-1,15-15-3020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6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2250 11338,'-85'-26'3892,"75"25"-1532,13 6-1604,11 6-198,-4-5-348,0-1 0,1-1 0,-1 0 0,1 0 1,0-1-1,0 0 0,16 1 0,9 0 177,40-1 0,-37-3-287,1-2 0,-1-2 0,0-1-1,-1-2 1,1-2 0,-1-2 0,-1-1-1,54-25 1,-61 22-64,-1-2 0,0 0 0,-1-2 0,-1-1-1,-1-1 1,-1-2 0,-1 0 0,-1-2 0,-1 0 0,27-41 0,-23 22 54,-2-1 0,-2-1 1,-1-1-1,-3-1 1,-2-1-1,19-96 1,15-312 1245,-34 260-774,-1 62-606,6 0 0,6 2 0,5 1 0,53-133 0,-69 223-1586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7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20 288 12699,'-12'-7'5056,"12"7"-4951,0 0 0,-1 0-1,1 0 1,0 0 0,-1 0 0,1 0-1,0 0 1,-1 0 0,1 0 0,0 0-1,0 0 1,-1-1 0,1 1 0,0 0-1,0 0 1,-1 0 0,1 0 0,0-1-1,0 1 1,-1 0 0,1 0 0,0 0-1,0-1 1,0 1 0,0 0 0,-1 0-1,1-1 1,0 1 0,0 0-1,0 0 1,0-1 0,0 1 0,0 0-1,0-1 1,0 1 0,0 0 0,0-1-1,0 1 1,0-1 0,23-16 1535,28-21-572,-3-2 1,-1-2-1,48-57 1,-90 94-990,-2 2 0,0 0 0,0 0-1,1 0 1,-1 0 0,0 1 0,1-1-1,0 1 1,0 0 0,0 0 0,0 0 0,0 1-1,5-2 1,-9 3-58,1 0 1,0 0-1,0 0 0,-1 0 0,1 1 0,0-1 1,0 0-1,-1 0 0,1 0 0,0 1 0,0-1 1,-1 0-1,1 1 0,0-1 0,-1 1 0,1-1 0,-1 1 1,1-1-1,-1 1 0,1-1 0,-1 1 0,1 0 1,-1-1-1,1 1 0,-1 0 0,0-1 0,1 1 1,-1 0-1,0-1 0,0 1 0,1 0 0,-1 0 1,0-1-1,0 1 0,0 0 0,0 0 0,0-1 1,0 1-1,0 0 0,0 1 0,-3 31 318,-2-8-332,1-1 0,1 1 0,2 0 0,2 42 0,-1-65-129,0 0 0,0 0-1,0-1 1,0 1 0,0 0 0,1-1 0,-1 1-1,1-1 1,-1 1 0,1 0 0,0-1-1,0 1 1,0-1 0,0 1 0,0-1-1,0 0 1,0 1 0,0-1 0,0 0 0,0 0-1,1 0 1,1 1 0,11 5-2675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8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 0 12715,'-20'13'7179,"2"3"-3404,-30 43-2286,31-37-395,-2 2-740,0 0 0,2 1 0,1 1 0,1 1 0,-21 51-1,35-75-342,0-1 0,1 1 0,-1-1 0,0 1 0,1-1 0,0 1 0,-1 0 0,1-1 0,0 1 0,0-1 0,1 1 0,-1 0 0,0-1-1,1 1 1,0-1 0,-1 1 0,1-1 0,0 1 0,0-1 0,1 0 0,2 5 0,-2-5-10,1 0-1,0 1 1,0-1 0,0 0 0,0 0-1,0-1 1,0 1 0,0-1 0,0 1 0,1-1-1,-1 0 1,1 0 0,-1-1 0,1 1-1,-1-1 1,5 0 0,10 1-64,0-2 0,0 0 1,-1-1-1,1-1 0,0-1 0,24-8 1,-4-1-959,64-33 0,-94 42 671,0 0 1,-1 0-1,0-1 0,0 0 0,0 0 0,0 0 0,-1-1 0,0 0 1,0-1-1,-1 1 0,8-12 0,-9 10-623,0 0-1,-1 0 0,0 0 1,0 0-1,-1-1 1,0 1-1,0-10 1,0 7-2707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8.6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0 14659,'1'0'6201,"1"7"-3592,-7 7-168,0 20-857,-11 5-376,6 15-672,7 1-224,3-8-568,16 2-488,-6-11-1160,5-12-665,-4-12-3416</inkml:trace>
  <inkml:trace contextRef="#ctx0" brushRef="#br0" timeOffset="1">228 26 15643,'0'5'6186,"-4"14"-4346,0 7-544,-2 13-519,-7 4-481,6 7-1153,4-3-607,3-8-4881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4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16051,'13'3'5602,"23"7"-4906,7-3-152,19-4 80,2-2-464,-4-2-1296,0-1-657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8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14267,'2'3'5561,"16"3"-3256,11 1-1057,13-2-360,-1-5-160,-7-2-1024,-1 2-696,-6-1-1368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9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0 204 14635,'90'-54'6033,"-102"90"-3504,4-2-1385,2 8-56,4 1-599,4-9-201,14-8-248,7-3 0,14-15-8,9-7-16,-7-4-136,-4-12-232,-4 1-577,-8-4-367,-10-6-736,-2 1-273</inkml:trace>
  <inkml:trace contextRef="#ctx0" brushRef="#br0" timeOffset="1">73 35 14379,'13'1'6129,"9"-1"-3664,17-4-1169,8 0-24,11-2-863,-1-2-409,-8 3-977,-10-3-687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09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1 185 13227,'3'3'4769,"13"0"-3985,10-1-544,23-1-808,8-2-976</inkml:trace>
  <inkml:trace contextRef="#ctx0" brushRef="#br0" timeOffset="1">459 66 13027,'75'-65'5481,"-109"83"-2360,-4 11-1297,-2 15-248,2 1-279,-1 7-737,7-4-168,22-13-232,12-2-24,17-10-256,10-7-208,10-6-960,0-4-449,20-8-1039,1-7-1385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0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7 11747,'-1'0'7046,"0"6"-3407,0 28-1456,-3 38-1160,-1 78 179,5-146-1182,0-1 0,0 1-1,0-1 1,0 1-1,1-1 1,0 0 0,0 1-1,0-1 1,0 0 0,0 1-1,0-1 1,1 0-1,0 0 1,-1 0 0,1 0-1,4 4 1,-5-7-7,-1 0 0,1 0 0,-1 0 0,0 0 1,1 0-1,-1 0 0,1 0 0,-1 0 0,1 0 0,-1 0 0,1 0 1,-1 0-1,0-1 0,1 1 0,-1 0 0,1 0 0,-1 0 0,0-1 1,1 1-1,-1 0 0,1 0 0,-1-1 0,0 1 0,0 0 0,1-1 1,-1 1-1,0 0 0,1-1 0,-1 1 0,0-1 0,0 1 0,0 0 1,1-2-1,10-19 355,-8 15-271,28-69 503,-19 43-500,31-59-1,-39 83-105,1 0 0,0 1 0,1 0 0,-1 0-1,1 0 1,0 1 0,1 0 0,0 0 0,0 1-1,0-1 1,0 2 0,12-7 0,-15 10-17,-1-1 0,1 1 0,0 0 0,0 0 0,0 1 0,0-1 0,7 0 0,-10 1-4,0 0 1,-1 0-1,1 1 1,0-1-1,-1 0 0,1 0 1,0 0-1,-1 0 0,1 0 1,0 1-1,-1-1 0,1 0 1,-1 1-1,1-1 0,0 0 1,-1 1-1,1-1 0,-1 1 1,1-1-1,-1 1 0,1-1 1,-1 1-1,0-1 0,1 1 1,-1-1-1,0 1 0,1 0 1,-1-1-1,0 1 1,0 0-1,1-1 0,-1 1 1,0 0-1,0-1 0,0 1 1,0 0-1,0-1 0,0 1 1,0 0-1,0-1 0,0 1 1,0 0-1,-1-1 0,1 1 1,0 0-1,0-1 0,-1 1 1,1-1-1,0 1 0,-1 0 1,1-1-1,-1 1 0,-5 9-114,1 0 0,-2-1-1,1 0 1,-1 0 0,-1 0-1,1-1 1,-2 0 0,1-1-1,-13 9 1,-34 34 1196,54-49-1019,-1 0 1,1 0-1,0 0 1,0 1-1,0-1 0,0 0 1,0 1-1,0-1 1,0 0-1,0 1 1,1-1-1,-1 1 1,0 0-1,1-1 1,-1 1-1,1-1 0,0 1 1,0 0-1,0-1 1,-1 1-1,1 0 1,1-1-1,-1 1 1,0 0-1,0-1 1,1 1-1,-1 0 1,1-1-1,-1 1 0,1-1 1,0 1-1,-1-1 1,1 1-1,0-1 1,0 1-1,0-1 1,0 0-1,0 0 1,1 1-1,-1-1 0,0 0 1,0 0-1,1 0 1,-1 0-1,1-1 1,2 2-1,3 2 8,1-1-1,-1 1 1,1-2 0,0 1-1,0-1 1,0 0-1,1-1 1,9 1 0,8-2-391,0-1 0,0-1 1,-1-1-1,1-1 1,-1-1-1,40-14 1,-41 6-2667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3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127 142 11923,'92'-92'4878,"-91"91"-4746,0 1 0,0-1 1,0 0-1,0 0 0,0 0 0,0 0 1,0 0-1,0-1 0,-1 1 0,1 0 1,0 0-1,-1 0 0,1-1 0,-1 1 0,1 0 1,-1-1-1,0 1 0,1 0 0,-1-1 1,0 1-1,0-1 0,0 1 0,0 0 1,0-1-1,0 1 0,0-1 0,-1-1 1,0 2 36,0 1-1,1-1 1,-1 0 0,0 1 0,1-1 0,-1 1 0,0-1 0,0 1 0,0-1 0,0 1 0,1 0 0,-1-1 0,0 1 0,0 0 0,0 0 0,0 0 0,0 0 0,0 0-1,0-1 1,0 2 0,1-1 0,-3 0 0,-3 2 155,-1 0 0,1 0 0,0 1 0,0 0 1,0 0-1,0 1 0,1-1 0,-1 1 0,-6 7 0,-45 46 322,45-43-481,6-8-122,-1 0-14,0 1-1,1-1 1,0 2-1,0-1 0,1 0 1,0 1-1,0 0 1,1 0-1,0 1 1,0-1-1,1 1 1,-5 16-1,8-23-33,0 0 0,1 0 1,-1 1-1,0-1 0,1 0 0,-1 0 0,1 0 0,-1 0 1,1 0-1,0 0 0,0 0 0,0 0 0,0 0 0,0 0 0,1 0 1,-1-1-1,1 1 0,-1 0 0,1-1 0,-1 0 0,1 1 0,0-1 1,0 0-1,-1 0 0,1 1 0,0-2 0,0 1 0,0 0 1,0 0-1,0-1 0,1 1 0,1 0 0,7 1-56,0 1 0,0-2 0,0 0 1,0 0-1,14-1 0,-3-2-194,1-1 0,-1 0 0,0-2 0,39-14 1,83-43-2201,-39 15 1139,-99 45 1299,0 0 0,0 0 0,0 1 0,1-1 0,11 1 0,-17 0 48,0 1 0,0 0-1,0 0 1,0 0 0,0 0 0,-1 0 0,1 0 0,0 0 0,0 1 0,0-1 0,0 0 0,-1 0 0,1 1 0,0-1 0,0 0 0,0 1 0,-1-1 0,1 1 0,0-1 0,-1 1 0,1-1-1,0 1 1,-1-1 0,1 1 0,-1 0 0,1-1 0,-1 1 0,1 0 0,-1 0 0,1-1 0,-1 1 0,0 0 0,0 0 0,1 0 0,-1-1 0,0 1 0,0 0 0,0 0 0,0 0 0,0 0-1,0-1 1,0 1 0,0 0 0,0 0 0,0 0 0,0 0 0,0-1 0,-1 1 0,1 0 0,0 0 0,-1 0 0,1-1 0,-1 1 0,1 0 0,-1 1 0,-3 4 219,0 1 0,0-1 1,-1 0-1,0 0 1,0 0-1,0 0 0,-1-1 1,0 0-1,0 0 0,0-1 1,0 0-1,-1 0 0,1 0 1,-1-1-1,-11 4 1,13-5-156,1-1 0,0 1 0,-1-1 1,1-1-1,-1 1 0,1-1 0,-1 0 0,1 0 1,-1 0-1,1 0 0,-1-1 0,-4 0 1,6 0-51,1 0 1,-1-1 0,0 1 0,1 0-1,-1-1 1,1 1 0,-1-1-1,1 0 1,0 0 0,0 0 0,0 0-1,0 0 1,0-1 0,0 1 0,0 0-1,1-1 1,0 1 0,-1-1 0,-1-5-1,0-1-15,1 0 0,0-1 0,0 0 0,1 1 0,0-1 0,1 0 0,0 0 0,0 1 0,1-1 0,0 0 0,1 0 0,0 1 0,4-12 0,-4 16-89,0 0 1,0 0-1,1 0 0,0 0 0,0 0 0,0 1 0,0-1 0,1 1 0,0-1 0,7-5 0,-8 7-62,0 1 0,0 0-1,1 0 1,-1 1-1,1-1 1,-1 1 0,1-1-1,0 1 1,0 0 0,-1 1-1,1-1 1,0 0 0,0 1-1,0 0 1,0 0 0,7 1-1,32 11-2200,0 12-797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4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3 198 10858,'-2'14'1822,"1"7"502,8-7 9065,-5-24-10061,11-58 269,-7 35-863,17-55-1,-23 86-723,1 1 0,-1 0 0,1-1 0,0 1 0,-1 0 0,1 0 0,0-1 0,0 1 0,0 0 0,0 0-1,0 0 1,0 0 0,0 0 0,0 0 0,1 0 0,-1 1 0,0-1 0,0 0 0,1 1 0,-1-1 0,0 1 0,1-1 0,-1 1 0,1 0 0,-1-1-1,1 1 1,-1 0 0,1 0 0,-1 0 0,1 0 0,-1 0 0,0 0 0,1 1 0,-1-1 0,1 0 0,1 2 0,4 0-20,0 1 1,0-1-1,-1 2 1,1-1-1,11 9 1,33 33-195,4 3-106,-50-45 286,0 1 0,0-1-1,1 0 1,-1-1-1,1 1 1,-1-1 0,1 0-1,0-1 1,8 2-1,-13-3 28,-1 1 0,1-1 0,-1 0 0,0 0 0,1 0 0,-1 0-1,1-1 1,-1 1 0,1 0 0,-1 0 0,0 0 0,1 0-1,-1 0 1,0 0 0,1-1 0,-1 1 0,1 0 0,-1 0 0,0-1-1,1 1 1,-1 0 0,0 0 0,0-1 0,1 1 0,-1 0-1,0-1 1,0 1 0,1 0 0,-1-1 0,0 1 0,0-1 0,2-17 141,-10-22 119,-19-45 4,27 84-301,0 1-1,0-1 1,-1 0 0,1 1 0,0-1-1,0 0 1,0 1 0,0-1-1,0 0 1,0 1 0,0-1-1,0 0 1,0 0 0,1 1 0,-1-1-1,0 0 1,0 1 0,1-1-1,-1 0 1,0 1 0,1-1 0,-1 1-1,1-1 1,-1 1 0,0-1-1,1 1 1,-1-1 0,1 1 0,0-1-1,-1 1 1,1-1 0,-1 1-1,1 0 1,0-1 0,-1 1-1,1 0 1,0 0 0,-1-1 0,1 1-1,0 0 1,-1 0 0,2 0-1,32 3-2631,-27-1 1989,23 3-1924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4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34 11787,'9'-8'1093,"11"-12"1358,-20 15-1228,-13 6 109,1 3-814,0 1 0,0 0 0,1 1-1,-1 0 1,1 0 0,1 2 0,-1-1-1,1 1 1,0 1 0,-11 12 0,10-8-159,0 0 1,0 0 0,2 1 0,0 1 0,0-1 0,2 1-1,-9 22 1,14-34-334,1 0 0,0 0 0,0 0-1,0 0 1,1 0 0,-1 0 0,1 0-1,-1 0 1,1 0 0,0 0 0,0 0-1,0 1 1,1-1 0,-1 0 0,1 0 0,0 0-1,0 0 1,0 0 0,0 0 0,0-1-1,0 1 1,1 0 0,0 0 0,-1-1-1,1 1 1,0-1 0,4 4 0,-1-3-36,0 1 1,1-1-1,0 0 1,-1-1 0,1 1-1,0-1 1,1 0-1,-1-1 1,0 1-1,0-1 1,1 0 0,7-1-1,6 1-79,-1-2-1,0-1 0,0 0 1,1-1-1,-2-1 1,1-1-1,32-12 1,-14 1-499,-2-1 1,61-39-1,-67 34 45,-25 18 481,1 0 0,-1 0-1,1 1 1,0-1 0,0 1 0,0 0 0,1 1-1,-1-1 1,1 1 0,-1 0 0,1 1 0,0-1-1,9 0 1,-3 1 60,-7 0 45,-1 1 1,0 0-1,1-1 0,-1 1 1,0 1-1,1-1 0,-1 1 1,0-1-1,0 1 0,1 1 0,-1-1 1,0 0-1,4 3 0,-7-4 6,-1 1-1,0-1 0,1 0 0,-1 1 1,0-1-1,1 1 0,-1-1 1,0 0-1,1 1 0,-1-1 0,0 1 1,0-1-1,1 1 0,-1-1 0,0 1 1,0-1-1,0 1 0,0-1 1,0 1-1,0-1 0,0 1 0,0-1 1,0 1-1,0-1 0,0 1 0,0-1 1,0 1-1,0 0 0,0-1 0,-1 1 1,-13 15 1123,-22 6 492,32-21-1522,-1 1 0,1-1-1,-1 0 1,0 0-1,1 0 1,-1-1 0,0 0-1,0 0 1,1 0 0,-1 0-1,0-1 1,1 0-1,-1 0 1,-5-2 0,8 2-109,-1 0 0,0 0 1,0 0-1,1-1 0,-1 1 1,0-1-1,1 0 0,0 0 1,-1 0-1,1 0 0,0 0 1,0 0-1,0-1 0,0 1 1,1-1-1,-1 1 1,1-1-1,-1 1 0,1-1 1,0 0-1,0 0 0,-1-5 1,2 6-59,-1 1 0,1-1 0,0 0 0,0 0 0,0 0 0,0 0-1,1 0 1,-1 0 0,0 0 0,1 0 0,0 1 0,-1-1 0,1 0 0,0 0 0,0 1 0,0-1 0,0 0 0,0 1 0,0-1 0,0 1 0,1-1 0,-1 1 0,0 0 0,1 0 0,0-1 0,-1 1 0,1 0 0,-1 0 0,1 1 0,2-2 0,2-1-350,0 1 0,1 0 0,-1 0 0,0 1 0,1-1 0,-1 1 0,11 0 0,19 4-2535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5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1 388 10906,'33'30'4928,"-32"-30"-4747,-1 0-1,1-1 1,-1 1-1,1 0 1,-1-1 0,0 1-1,1-1 1,-1 1-1,0-1 1,1 1 0,-1 0-1,0-1 1,0 1-1,0-1 1,1 1 0,-1-1-1,0 0 1,0 1-1,0-1 1,0 1 0,0-1-1,0 1 1,0-1-1,0 1 1,0-1 0,0 1-1,0-1 1,0 1-1,0-1 1,0 0 0,-1 0-1,0-29 1236,1 26-876,-3-34 1057,1 17-751,1-1 0,1 1 0,3-25 0,-2 40-729,0 0 0,0 0 0,1 0 0,-1 0 0,2 0 0,-1 1 0,0-1 0,1 1 0,0-1-1,1 1 1,-1 0 0,1 0 0,0 0 0,0 1 0,8-7 0,-5 5-76,0 2 0,0-1 0,1 1 0,0 0 0,0 1 0,0 0-1,0 0 1,15-3 0,-21 6-46,-1-1 0,1 1-1,0-1 1,0 1 0,0 0-1,-1 0 1,1 0 0,0 0-1,0 0 1,0 0 0,-1 1-1,1-1 1,0 0 0,0 1-1,-1 0 1,1-1 0,0 1-1,-1 0 1,1 0 0,-1 0-1,1 0 1,-1 0 0,0 0-1,1 0 1,-1 1 0,0-1-1,0 0 1,1 1 0,-1-1-1,0 1 1,-1-1 0,1 1-1,0-1 1,0 1 0,-1 0-1,1 0 1,-1-1 0,1 1-1,-1 0 1,0 0 0,0-1-1,1 1 1,-1 0 0,-1 0-1,1 0 1,0-1 0,0 1-1,-1 2 1,0 4-18,-1-1-1,0 1 1,0 0 0,-1-1-1,0 0 1,0 1 0,0-1-1,-1 0 1,0-1 0,-1 1-1,-6 7 1,-4 4 2,-1-1 0,-28 23 0,43-39 24,0-1 1,0 1-1,0-1 0,0 1 1,0 0-1,0 0 0,0-1 1,0 1-1,0 0 0,0 0 1,1 0-1,-1 0 0,0 0 1,1 0-1,-1 0 0,1 0 1,-1 0-1,1 0 0,-1 2 1,24-6-114,-2-2-4,8-1-423,1 2 0,-1 1 1,1 1-1,57 3 1,-67 5-12,-7-3 158,-12-3 420,-1 0 1,0 0 0,0 0-1,1 0 1,-1 0 0,0 0-1,0-1 1,0 1 0,1 0-1,-1 0 1,0 0-1,0 0 1,0 0 0,0-1-1,1 1 1,-1 0 0,0 0-1,0 0 1,0 0 0,0-1-1,0 1 1,0 0 0,0 0-1,1 0 1,-1-1 0,0 1-1,0 0 1,0 0 0,0-1-1,0 1 1,0 0-1,0 0 1,0 0 0,0-1-1,0 1 1,0 0 0,0 0-1,0-1 1,0 1 0,-1 0-1,1 0 1,0 0 0,0-1-1,0 1 1,-4-20 185,1 0 1,2-1-1,0 1 1,1-1-1,0 1 0,2-1 1,5-23-1,-5 37-127,0-1-1,0 1 1,1-1-1,0 1 1,0 0-1,1 0 1,0 0-1,0 1 1,1 0 0,5-7-1,-7 10-63,1-1 0,0 1 0,1-1 1,-1 1-1,0 1 0,1-1 0,0 1 0,0-1 0,0 1 1,0 1-1,0-1 0,0 1 0,0 0 0,0 0 0,0 0 0,8 1 1,-11-1-32,0 1 0,1 0 0,-1 0 0,0 0 0,0 1 1,0-1-1,0 0 0,0 1 0,1-1 0,-1 1 0,0 0 1,0 0-1,0 0 0,-1 0 0,1 0 0,0 0 0,2 3 1,-2-3-8,-1 0 0,0 1 0,-1-1 0,1 1 0,0-1 0,0 1 0,-1 0 0,1-1 0,-1 1 0,1 0 0,-1-1 0,1 1 0,-1 0 0,0 0 0,0-1 0,0 1 0,0 2 0,-2 3-24,1-1 0,-1 1 0,0-1 0,0 1 0,0-1 0,-1 1 0,0-1 0,0 0 0,-7 8 0,-5 6-2,8-11 31,0 0 1,1 0-1,0 0 1,0 1-1,1 0 1,-6 16-1,11-24-4,-1-1 0,1 0 1,0 1-1,0-1 0,-1 0 0,1 1 0,0-1 0,0 0 0,1 1 0,-1-1 0,0 0 0,0 1 0,1-1 0,-1 0 0,1 1 0,-1-1 0,1 0 0,-1 0 0,1 0 0,0 1 0,0-1 0,-1 0 0,2 1 0,1 0-21,0 1 0,0-1 1,0 0-1,0 0 0,0 0 0,0-1 0,1 1 0,5 1 1,4 1-82,0-1 1,0 0 0,26 1-1,-28-4 85,0 0 0,0 0 0,0-1-1,0 0 1,-1-1 0,19-6 0,-23 6 31,0 0 1,1-1 0,-1-1-1,-1 1 1,1-1 0,0 1 0,-1-2-1,0 1 1,0-1 0,0 1-1,-1-1 1,5-6 0,0-4-11,10-11 245,-18 26-228,0-1 1,0 1-1,-1-1 1,1 1-1,0 0 1,0-1-1,0 1 1,-1 0-1,1 0 1,0-1-1,0 1 1,0 0 0,0 0-1,0 0 1,0 0-1,-1 0 1,1 0-1,0 0 1,0 1-1,0-1 1,0 0-1,0 0 1,-1 1-1,1-1 1,0 0-1,0 1 1,-1-1-1,1 1 1,0-1-1,0 1 1,-1 0-1,2 0 1,9 8 2,0-2 1,1 1 0,0-2 0,0 1-1,1-2 1,0 1 0,0-2-1,19 5 1,-21-7-178,0 1 0,0-2 1,0 0-1,0 0 0,1-1 0,-1 0 0,0-1 0,1 0 0,-1-1 0,16-5 1,-24 6-82,-1 0 1,0 0-1,0 0 1,1 0-1,-1 0 1,0-1-1,0 1 1,-1-1-1,1 0 1,0 1-1,0-1 1,-1 0-1,1 0 1,-1 0-1,0 0 1,1 0-1,-1 0 1,0-1 0,0 1-1,0 0 1,-1-1-1,1 1 1,-1 0-1,1-1 1,-1 1-1,0-1 1,0 1-1,0-5 1,2-21-4310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5.9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92 14163,'-20'-42'5865,"59"33"-3968,15-4-833,-4 2-64,-6 0-1456,-6 6-736,-22 5-4345</inkml:trace>
  <inkml:trace contextRef="#ctx0" brushRef="#br0" timeOffset="1">1 186 10938,'11'3'5113,"26"-3"-1328,20 0-2929,25-11-1104,0-4-840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6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101 275 12235,'-79'43'4197,"57"-26"4724,24-25-5691,8-57-2482,25-86-1,-35 149-736,0 1-1,1-1 0,-1 1 0,1-1 1,-1 0-1,1 1 0,0-1 1,-1 1-1,1 0 0,0-1 0,0 1 1,0 0-1,0-1 0,0 1 0,0 0 1,1 0-1,-1 0 0,0 0 0,2-1 1,-1 2-10,0 0 1,-1 0-1,1 0 1,0 0-1,0 0 1,-1 0-1,1 0 0,0 1 1,-1-1-1,1 1 1,0 0-1,-1-1 1,1 1-1,-1 0 1,1 0-1,-1 0 1,1 0-1,-1 0 1,2 2-1,51 44 9,-35-29-16,38 28 0,-51-42-5,0 0 1,0-1-1,0 0 0,1 0 0,-1 0 1,1-1-1,0 0 0,0 0 1,-1 0-1,1-1 0,11 0 0,-17-1 19,0 0 0,0 0-1,0 0 1,0 0 0,0 0 0,0 0-1,0 0 1,-1-1 0,1 1-1,0 0 1,0-1 0,0 1-1,0 0 1,-1-1 0,1 1-1,0-1 1,0 1 0,-1-1-1,1 0 1,0 1 0,-1-1-1,1 0 1,-1 1 0,1-1-1,-1 0 1,1 0 0,-1 0-1,1 1 1,-1-1 0,0 0-1,1 0 1,-1 0 0,0 0-1,0 0 1,0 0 0,0-1-1,-4-38 589,2 30-466,-7-26 280,7 28-348,-1 0 0,1 0 0,0 0 1,1-1-1,0 1 0,0 0 0,1-1 0,0 1 0,2-14 0,-1 21-63,-1-1 0,1 0 1,0 1-1,0-1 0,0 1 1,0 0-1,1-1 0,-1 1 0,0 0 1,1 0-1,-1-1 0,0 1 0,1 0 1,0 0-1,-1 1 0,1-1 0,-1 0 1,1 0-1,0 1 0,0-1 1,-1 1-1,1 0 0,2-1 0,50-1-772,-34 2 136,25-2-1581,2-1-842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5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99 220 12819,'-76'49'4759,"75"-49"-4668,1 0 0,0 1-1,-1-1 1,1 0-1,0 1 1,-1-1 0,1 0-1,-1 0 1,1 0 0,0 1-1,-1-1 1,1 0-1,-1 0 1,1 0 0,-1 0-1,1 0 1,-1 0-1,1 0 1,0 0 0,-1 0-1,1 0 1,-1 0-1,1 0 1,-1 0 0,1 0-1,-1 0 1,1 0 0,0 0-1,-1-1 1,1 1-1,-1 0 1,1 0 0,0-1-1,-1 1 1,1 0-1,0 0 1,-1-1 0,1 1-1,0 0 1,-1-1-1,1 1 1,0-1 0,0 1-1,-1 0 1,1-1 0,0 1-1,0-1 1,0 1-1,0-1 1,-1 1 0,1-1-1,0-24 1034,0 21-685,-1-39 1012,-1 10-561,5-65 0,-3 97-868,0-1-1,1 0 1,-1 0-1,0 1 0,1-1 1,-1 0-1,1 0 0,0 1 1,-1-1-1,1 0 0,0 1 1,0-1-1,0 1 1,2-3-1,-2 4-18,0-1 1,0 1-1,0-1 1,1 1-1,-1 0 1,0 0-1,0-1 0,0 1 1,0 0-1,0 0 1,0 0-1,0 0 1,1 0-1,-1 1 0,0-1 1,0 0-1,0 0 1,0 1-1,0-1 1,0 1-1,0-1 1,0 1-1,0-1 0,0 1 1,0-1-1,0 1 1,0 0-1,0 0 1,20 16-56,0 0 1,35 39 0,-36-34-2,0-2 0,31 24 1,-43-39 41,0 1 0,1-1-1,-1-1 1,1 1 0,0-2 0,0 1 0,1-1 0,-1 0 0,0-1 0,20 2 0,-27-4 11,0 0 1,0 1-1,0-1 1,-1 0-1,1 0 0,0-1 1,0 1-1,0 0 1,0-1-1,-1 1 0,1-1 1,0 1-1,0-1 0,-1 0 1,1 0-1,0 0 1,-1 0-1,1 0 0,-1 0 1,1 0-1,1-3 0,-2 2 2,1 0-1,-1 0 0,0 0 0,0-1 0,0 1 0,-1-1 0,1 1 1,-1-1-1,1 1 0,-1-1 0,0 1 0,0-1 0,0 1 0,0-3 1,-2-11 18,-1 1 1,-1 0-1,0 0 1,-8-17 0,8 21 10,-2-4-72,3 6 11,-1 1-1,2-1 1,-4-14 0,5 22-51,1 0 0,0 0-1,0 0 1,0-1 0,0 1 0,-1 0-1,1 0 1,1 0 0,-1 0 0,0 0-1,0 0 1,0 0 0,1 0 0,-1 0-1,0 0 1,1 0 0,-1 0-1,1 0 1,-1 0 0,1 0 0,0 0-1,-1 0 1,1 0 0,0 0 0,0 1-1,-1-1 1,1 0 0,0 1 0,0-1-1,0 0 1,0 1 0,0-1 0,0 1-1,0-1 1,0 1 0,1-1-1,27-4-2511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7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78 13715,'-75'-40'4732,"75"39"-4687,0 1-1,0 0 1,-1 0 0,1-1 0,0 1 0,0 0 0,-1-1 0,1 1 0,0 0 0,0-1 0,0 1-1,0 0 1,-1-1 0,1 1 0,0-1 0,0 1 0,0 0 0,0-1 0,0 1 0,0-1 0,0 1 0,0 0-1,0-1 1,0 1 0,0 0 0,1-1 0,-1 1 0,0-1 0,0 1 0,0 0 0,0-1 0,1 1-1,-1 0 1,0-1 0,0 1 0,0 0 0,1-1 0,-1 1 0,0 0 0,1 0 0,-1-1 0,0 1 0,1 0-1,-1 0 1,0 0 0,1 0 0,-1-1 0,0 1 0,1 0 0,-1 0 0,1 0 0,-1 0 0,1 0-1,28-11 1183,-24 10-931,2-2-22,1 1-1,-1 1 0,0-1 1,1 1-1,0 0 1,-1 1-1,1 0 0,-1 0 1,1 1-1,-1 0 1,11 2-1,-16-2-214,0 0-1,0 0 1,0-1 0,0 1 0,0 0-1,0 1 1,-1-1 0,1 0-1,0 1 1,-1-1 0,1 1 0,-1-1-1,1 1 1,-1-1 0,0 1-1,1 0 1,0 3 0,-1-2-16,0 0 0,0 1 0,-1-1 0,1 0 0,-1 0 1,0 1-1,0-1 0,0 0 0,0 0 0,-1 1 0,1-1 0,-1 0 0,0 0 1,0 0-1,-2 4 0,-7 17 130,-2-1-1,-1 0 1,0-1 0,-2 0 0,-20 23-1,11-13 176,-24 38 0,47-69-336,1 0 0,-1 0 0,0 0 0,1 0 0,-1 1 0,1-1 0,-1 0 0,1 0 0,-1 0 0,1 0 0,0 1 0,-1-1 0,1 0 0,0 0 0,0 0-1,0 1 1,0-1 0,0 0 0,0 0 0,1 1 0,-1-1 0,0 0 0,1 0 0,0 2 0,0-2-5,0 0 0,0 0 0,0-1 0,0 1 0,0 0 1,1-1-1,-1 1 0,0 0 0,0-1 0,1 0 0,-1 1 0,0-1 0,1 0 0,-1 1 0,1-1 0,-1 0 0,3 0 0,10-2-3,1 1 0,-1-1 0,18-6-1,-23 6-1,6-2-39,18-4-510,62-7 0,-40 7-1383,-52 7 1672,-1 1 0,1-1 0,-1 0 0,1 0 0,-1 0 0,1 0 0,-1 0 0,0 0 0,0-1 0,0 1 0,1-1 0,-1 1 0,-1-1 0,1 0 0,0 0 0,0 0 0,-1 0 0,3-4 0,-4-7-2269,-8 0-1569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7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11370,'8'4'5130,"7"-1"-1458,17 2-2976,5-7-55,15-3-889,12 0-921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7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1 285 13835,'10'72'4685,"-9"-72"-4637,-1 0 0,0 1 0,0-1-1,0 0 1,1 1 0,-1-1 0,0 0 0,0 0 0,1 1 0,-1-1-1,0 0 1,1 0 0,-1 0 0,0 1 0,0-1 0,1 0 0,-1 0-1,1 0 1,-1 0 0,0 1 0,1-1 0,-1 0 0,0 0 0,1 0 0,-1 0-1,1 0 1,-1 0 0,0 0 0,1 0 0,-1 0 0,0 0 0,1-1-1,-1 1 1,0 0 0,1 0 0,-1 0 0,0 0 0,1 0 0,-1-1-1,0 1 1,1 0 0,-1 0 0,0-1 0,1 1 0,-1 0 0,0 0-1,0-1 1,1 1 0,-1 0 0,0-1 0,0 1 0,0-1 0,21-22 993,-16 17-657,25-33 987,-3-2 0,-1 0 0,31-68-1,-19 33 259,-37 75-1575,0-1 0,0 0 0,0 1 0,0-1-1,0 1 1,0-1 0,0 1 0,1-1 0,-1 1-1,0 0 1,4-2 0,-5 2-40,1 1-1,-1 0 1,1 0-1,-1 0 1,1 0 0,-1 0-1,1-1 1,-1 1 0,1 0-1,-1 0 1,1 0-1,-1 1 1,1-1 0,-1 0-1,1 0 1,-1 0-1,1 0 1,-1 0 0,1 1-1,-1-1 1,1 0-1,-1 0 1,0 1 0,1-1-1,-1 0 1,1 0-1,-1 1 1,4 3 12,-1 1 1,0-1-1,-1 0 0,1 1 0,-1 0 1,3 8-1,-2-8-42,52 144-1653,-29-74-2467,-17-47 797</inkml:trace>
  <inkml:trace contextRef="#ctx0" brushRef="#br0" timeOffset="1">302 285 13219,'-114'-41'10194,"130"41"-8562,8-3-375,17 0-513,6-5-448,0-2-1808,-6-2-1057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1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202 112 10338,'107'-105'5393,"-118"100"-392,-9 3-2432,-19 9-313,-10 9-303,-8 11-865,1 12-280,15 5-440,10 0-208,26-5-168,12 0-40,15-11-112,9-4-112,12-6-544,-3-13-376,4-8-905,-5-4-479,-8-11-1553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0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15 11442,'4'-3'5714,"7"-5"-2106,-8 5-783,2 4-240,-15 14-969,-11 9-464,-5 14-776,-3 2-200,13 3-376,8-6-384,14-8-1104,2-1-529,10-15-1367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 16404,'0'6'6433,"-3"14"-4521,-7 3-327,-3 17-857,-7 6-280,7-2-1056,5-2-641,3-10-1687</inkml:trace>
  <inkml:trace contextRef="#ctx0" brushRef="#br0" timeOffset="1">1 147 16412,'8'2'5865,"13"-1"-4825,10 4-232,11-3-256,-1 1-344,-2-1-1312,-8 3-752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17 163 13931,'-2'8'5473,"-1"13"-3552,-7 3-633,9 2-464,1 2-248,13 0-384,10-4-88,20-6-48,8-7 16,6-11-40,-4-8-120,-18-11-744,-8-1-528,-9-3-937</inkml:trace>
  <inkml:trace contextRef="#ctx0" brushRef="#br0" timeOffset="1">188 109 14579,'-4'-17'972,"2"11"-479,0 0 1,1 0 0,0 0-1,0-1 1,1 1-1,0-13 1,0 18-411,1-1 0,-1 1 1,1-1-1,0 1 0,0-1 0,-1 1 0,1 0 0,0-1 1,0 1-1,0 0 0,0-1 0,0 1 0,1 0 1,-1 0-1,0 0 0,1 0 0,-1 0 0,0 1 0,1-1 1,-1 0-1,1 1 0,-1-1 0,1 1 0,-1-1 1,1 1-1,0 0 0,-1-1 0,1 1 0,-1 0 0,4 0 1,43-4 675,58 0 1,-105 4-820,0 0 0,-1 0 0,1 0 0,0 0 1,-1 0-1,1 0 0,0 0 0,-1 0 0,1 1 0,0-1 1,-1 0-1,1 0 0,0 0 0,-1 1 0,1-1 1,-1 0-1,1 1 0,0-1 0,-1 1 0,1-1 0,-1 1 1,1 0-1,-7 9-2370,-29 12-2009,-95 28-2439,-5-8 8670,114-36-443,4-2 69,-4 3 2026,23-4-2092,14 2-799,19 0-475,10 3-505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62 15555,'23'-62'5978,"-62"74"-4194,0 4-128,-5 15-415,5-3-321,10 9-568,3-1-168,26-7-168,2 3-120,20-12-320,12-9-288,5-4-785,9-9-327,-5-6-689,0 0-1247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58 129 9578,'-16'-89'4590,"16"88"-4402,-1 0 0,1-1-1,0 1 1,-1-1 0,1 1-1,0 0 1,0-1 0,0 1-1,0-1 1,0 1 0,0 0-1,1-1 1,-1 1 0,0-1-1,1 1 1,-1 0-1,1-1 1,-1 1 0,1 0-1,0 0 1,0-1 0,-1 1-1,1 0 1,0 0 0,0 0-1,0 0 1,0 0 0,0 0-1,0 0 1,2 0 0,-2 1-91,0-1 0,0 1 1,0 0-1,0 0 1,0 0-1,0 0 0,0 1 1,0-1-1,-1 0 1,1 0-1,0 0 0,0 1 1,0-1-1,0 0 1,0 1-1,0-1 0,-1 1 1,1-1-1,0 1 1,0 0-1,-1-1 0,1 1 1,0 0-1,-1-1 1,1 1-1,0 0 0,-1 0 1,1 0-1,-1-1 1,1 2-1,1 4 46,-1 0 1,0-1 0,0 1-1,0 0 1,0 0-1,-1 0 1,0 0-1,0 0 1,-1 0 0,-1 8-1,-17 64 260,15-62-326,-4 16-4,-7 27-34,14-55-16,0 0 0,-1 0 0,0 0 0,0 0 0,0-1 0,0 1 0,0-1 0,-1 1 0,0-1 0,-4 5 0,-4-3 425,10-12-39,14-17-4,12-7-366,2 2 0,0 0 1,2 2-1,41-31 0,11 3-124,-73 51-348,-12 10-1779,-11 5 2189,-14 10 49,-43 39-1,71-59 12,-1 0-1,0 1 1,0-1 0,0 1-1,1 0 1,-1-1 0,1 1-1,-1 0 1,1 0 0,0 0-1,0 0 1,0 0 0,0 0-1,0 0 1,0 1 0,1-1-1,-1 0 1,1 0 0,-1 1-1,1-1 1,0 0 0,0 1-1,0-1 1,0 0 0,0 1-1,1-1 1,-1 0-1,1 0 1,0 1 0,-1-1-1,1 0 1,0 0 0,0 0-1,0 0 1,0 0 0,1 0-1,1 3 1,2 0 28,0-1 0,-1 0 0,1 1 0,1-2 1,-1 1-1,0-1 0,1 1 0,0-1 0,0-1 0,0 1 0,0-1 0,7 1 0,9 2-3,1-1-1,39 1 1,-15-7-2997,-32-1 530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 12763,'9'5'1519,"1"0"1,1 0 0,-1-1 0,12 3-1,47 6 564,-32-10-1901,60-4 1,-82 0-152,-1-1 0,1-1 0,22-7 0,8-1 460,-54 34 652,-11 14-1000,2 2 0,1 0-1,3 0 1,1 2 0,1-1 0,3 2 0,1-1 0,2 1 0,0 57 0,6-99-142,0 9 9,0 0 0,1-1 0,0 1 0,3 13 0,-3-21-6,-1 1-1,1 0 1,0 0 0,0 0 0,-1-1-1,1 1 1,0 0 0,1-1 0,-1 1-1,0-1 1,0 1 0,1-1 0,-1 1-1,0-1 1,1 0 0,0 0 0,-1 0-1,1 0 1,0 0 0,-1 0 0,1 0-1,0-1 1,0 1 0,0 0 0,-1-1 0,5 1-1,2 0 179,-13 0 389,-31-4 194,-15-5-397,-178-32 1454,162 26-2138,-96-35 1,160 48-122,-11-5 93,14 6 272,0 0-1,0 0 0,0 0 1,-1 0-1,1 0 1,0 0-1,0 0 1,0 0-1,0 0 1,0 0-1,0 0 0,-1 0 1,1-1-1,0 1 1,0 0-1,0 0 1,0 0-1,0 0 0,0 0 1,0 0-1,-1 0 1,1-1-1,0 1 1,0 0-1,0 0 0,0 0 1,0 0-1,0 0 1,0-1-1,0 1 1,0 0-1,0 0 0,0 0 1,0 0-1,0 0 1,0-1-1,0 1 1,0 0-1,0 0 1,0 0-1,0 0 0,0 0 1,0-1-1,0 1 1,0 0-1,0 0 1,0 0-1,0 0 0,0 0 1,1-1-1,-1 1 1,0 0-1,0 0 1,0 0-1,0 0 0,0 0 1,0 0-1,0 0 1,1 0-1,-1 0 1,0-1-1,12-4-6652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5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13 260 12219,'-7'38'1827,"2"-9"3448,22-66-1732,25-92-1120,1-2-678,-42 128-1694,0 0-1,0 1 0,0-1 0,1 1 0,0-1 0,-1 1 0,1 0 0,4-5 0,-5 7-47,-1 0 0,1-1 0,-1 1 0,1 0 0,-1-1 0,1 1 0,0 0 0,-1 0 0,1 0 0,0-1-1,-1 1 1,1 0 0,-1 0 0,1 0 0,0 0 0,-1 0 0,1 0 0,0 1 0,-1-1 0,1 0 0,-1 0 0,1 0 0,0 0 0,-1 1 0,1-1 0,-1 0-1,1 1 1,-1-1 0,1 0 0,-1 1 0,1-1 0,-1 1 0,1-1 0,-1 1 0,1-1 0,-1 1 0,0-1 0,1 1 0,-1-1 0,0 1 0,1-1-1,-1 1 1,0 0 0,0 0 0,19 37-591,20 59 1,-25-58-2047,30 59 1,-27-68-704</inkml:trace>
  <inkml:trace contextRef="#ctx0" brushRef="#br0" timeOffset="1">49 220 12355,'0'-2'5649,"-5"-1"-2136,8-1-2585,-3 3-424,0-1-432,17-1-64,69-2-960,-39 7-1065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6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93 12811,'-31'-93'10986,"38"98"-9514,11 1-135,24 4-393,12-2-176,22 5-336,-6-3-208,-18 1-400,-10-1-464,-22-5-1496,-4-2-817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12 275 12931,'-8'48'8930,"6"-56"-7288,1-16-145,10-37 66,9-46-688,-16 97-858,1 1 0,0-1 1,1 1-1,0 0 0,0 0 1,1 0-1,0 1 1,7-10-1,-9 15-22,-1 0-1,1 1 1,0-1 0,0 1-1,0-1 1,1 1 0,-1 0-1,0 0 1,1 1 0,-1-1-1,1 1 1,0-1 0,0 1-1,-1 0 1,1 0 0,0 1 0,0-1-1,0 1 1,0 0 0,0 0-1,-1 0 1,1 1 0,0-1-1,0 1 1,4 1 0,-5-1-4,-1 0-1,0 0 1,1 0 0,-1 1 0,0-1 0,0 1 0,0-1 0,0 1 0,0-1 0,0 1-1,-1 0 1,1 0 0,0 0 0,-1 0 0,1 0 0,-1 0 0,0 1 0,0-1 0,0 0 0,0 1-1,0-1 1,-1 1 0,1-1 0,-1 1 0,1-1 0,-1 1 0,0-1 0,0 1 0,0-1-1,0 1 1,-1-1 0,1 1 0,0-1 0,-1 1 0,0-1 0,0 1 0,0-1 0,-1 3-1,-2 4-11,0-1-1,0-1 1,0 1-1,-1-1 0,0 1 1,-1-1-1,1-1 0,-1 1 1,-1-1-1,-6 6 1,-4 0 280,0 0 0,-1-1 0,-20 9 0,29-13 801,18-4-594,26-5-422,-26 2-41,16 1-697,0 2 1,-1 0 0,1 2-1,36 11 1,-29-7-718,0-1 0,35 3-1,-62-11 1201,-4 1 324,0-1 1,0 0-1,1 0 1,-1 1-1,0-1 0,0 0 1,1 0-1,-1 0 0,0-1 1,0 1-1,0 0 1,1 0-1,-1-1 0,0 1 1,2-1-1,-3-1 66,1 1-1,-1 0 1,0-1 0,1 1-1,-1-1 1,0 1 0,0-1-1,0 1 1,0-1 0,0 1-1,0 0 1,0-1-1,-1 1 1,1-1 0,-1 1-1,0-2 1,-25-118 3399,26 120-3676,0 0-1,0 0 1,-1 1-1,1-1 1,0 0 0,0 0-1,0 0 1,0 1-1,0-1 1,0 0 0,0 0-1,0 0 1,0 0 0,1 1-1,-1-1 1,0 0-1,0 0 1,1 1 0,-1-1-1,0 0 1,1 0-1,0 0 1,5 6-2943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1 228 9778,'3'5'888,"1"0"1,0-1-1,0 1 0,1-1 0,-1 0 0,1 0 1,0 0-1,7 3 0,-4-2-357,1-1 1,0 0-1,1 0 0,16 4 0,-15-6-404,0 0-1,1 0 0,-1-1 1,0-1-1,1 0 0,-1 0 0,1-1 1,-1-1-1,14-3 0,-23 5-74,0 0-1,0 0 1,-1-1-1,1 1 1,0-1-1,-1 0 1,1 1-1,0-1 0,-1 0 1,1 0-1,-1 0 1,1 0-1,-1 0 1,0 0-1,1-1 1,-1 1-1,0 0 1,0-1-1,0 1 1,0-1-1,0 1 0,0-1 1,0 1-1,-1-1 1,1 1-1,0-1 1,-1 0-1,0 0 1,1 1-1,-1-1 1,0 0-1,0 0 1,0 1-1,0-1 1,0-3-1,-2 0 154,1 0 1,-1 0-1,0 0 1,0 0-1,-1 1 1,1-1-1,-1 1 1,0 0-1,-1-1 1,-6-5-1,-19-19 799,19 20-790,0 0 1,1-1-1,0 0 0,1 0 0,0 0 1,0-1-1,-10-22 0,17 32-223,0 0 1,0-1-1,0 1 0,1 0 1,-1-1-1,1 1 0,-1-1 1,1 1-1,-1-1 0,1 1 1,0-1-1,0 0 0,0 1 1,0-1-1,0 1 0,0-1 1,0 1-1,1-1 0,-1 1 1,0-1-1,1 1 0,-1-1 1,1 1-1,0-1 0,-1 1 1,1 0-1,0-1 0,0 1 1,0 0-1,0 0 0,0 0 1,0-1-1,0 1 0,0 0 1,0 0-1,1 1 0,-1-1 1,0 0-1,1 0 0,-1 1 0,1-1 1,-1 0-1,1 1 0,-1 0 1,3-1-1,4 0-175,0 0 1,0 0-1,-1 1 0,1 0 1,0 1-1,0 0 0,13 2 1,-5 2-664,0 0 0,-1 0 0,1 2 0,-1 0 0,0 0 1,14 11-1,2 3-2139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7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9458,'121'53'5931,"-118"-52"-5595,0 1 0,1 0 0,-1 0 0,0 0 0,0 0 0,0 0-1,-1 1 1,1-1 0,0 1 0,3 4 0,-6-6-218,1 0-1,-1 0 1,1 0-1,-1 0 1,0 1-1,1-1 0,-1 0 1,0 0-1,0 0 1,0 0-1,0 1 0,0-1 1,0 0-1,0 0 1,0 0-1,0 1 1,0-1-1,-1 0 0,1 0 1,0 0-1,-1 0 1,1 0-1,-1 0 1,0 0-1,1 0 0,-1 0 1,0 0-1,0 0 1,1 0-1,-1 0 0,0 0 1,0 0-1,0-1 1,0 1-1,0 0 1,-1 0-1,-5 3 275,0 0 0,0 0 1,-1-1-1,1 0 0,0 0 0,-1-1 0,0 0 1,0 0-1,0-1 0,0 0 0,0-1 1,-8 1-1,13-1-281,-1-1 1,0 1-1,1-1 1,-1 1 0,1-1-1,-1 0 1,1 0-1,-1-1 1,1 1-1,0-1 1,0 1 0,-5-4-1,6 3-82,0 0 1,1 1-1,-1-1 0,1 0 1,-1 0-1,1 0 0,0 0 0,0 0 1,0 0-1,0-1 0,0 1 1,0 0-1,1 0 0,-1-1 0,1 1 1,-1 0-1,1-1 0,0 1 1,0-1-1,1-3 0,-1 4-90,0 0 0,0 0 1,1-1-1,-1 1 0,1 0 0,0 0 0,0 0 0,0 0 0,0 0 1,0 1-1,0-1 0,0 0 0,0 0 0,1 1 0,-1-1 0,1 1 0,-1-1 1,1 1-1,0-1 0,-1 1 0,1 0 0,0 0 0,0 0 0,0 0 1,0 0-1,2 0 0,3-1-388,-1 0 0,0 1 0,1 0 0,-1 0 0,1 1 1,-1-1-1,10 2 0,26 2-2441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8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10698,'34'28'4731,"-34"-28"-4570,0 0 0,1 0-1,-1-1 1,1 1 0,-1 0 0,0 0 0,1-1 0,-1 1 0,0 0 0,1-1 0,-1 1 0,0 0 0,0-1 0,1 1 0,-1 0 0,0-1 0,0 1 0,0-1 0,1 1 0,-1 0 0,0-1-1,0 1 1,0-1 0,0 1 0,0 0 0,0-1 0,0 1 0,0-1 0,0 1 0,0-1 0,0 1 0,0-1 0,0 0 0,1-26 1561,0 17-839,1-9-59,2 0 0,0 1 0,1-1 0,12-27 0,-14 39-752,1-1 0,-1 1-1,1 0 1,1 0 0,-1 0-1,1 1 1,1-1 0,-1 1 0,1 0-1,0 1 1,0-1 0,1 1-1,7-4 1,-13 8-73,1 0-1,-1 0 1,1 0-1,-1 0 1,1 1-1,0-1 1,-1 0 0,1 1-1,0-1 1,-1 1-1,1 0 1,0 0-1,-1-1 1,1 1-1,0 0 1,0 0-1,-1 1 1,1-1 0,0 0-1,-1 1 1,1-1-1,0 1 1,-1-1-1,1 1 1,0 0-1,-1-1 1,1 1-1,-1 0 1,0 0 0,1 0-1,-1 0 1,0 1-1,1-1 1,-1 0-1,2 3 1,-2-1-5,1 0 0,-1 0 0,0 0 0,0 0 1,-1 0-1,1 0 0,0 0 0,-1 0 0,0 1 0,0-1 0,0 0 1,0 0-1,0 0 0,-1 0 0,1 0 0,-1 1 0,0-1 0,0 0 1,-1 3-1,-3 3 11,0-1 1,0 0 0,0-1-1,-1 1 1,0-1 0,-1 0-1,0 0 1,-9 7-1,-26 27 151,53-38-62,0 0 0,0-1 0,20 1-1,-5 0-189,110 15-2716,-101-11 443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41 214 10794,'-6'0'900,"-21"4"1466,26-4-2307,1 0-1,-1 0 1,1 1 0,0-1-1,-1 0 1,1 0 0,0 0-1,-1 0 1,1 0 0,0 0-1,0 1 1,-1-1 0,1 0-1,0 0 1,-1 1 0,1-1-1,0 0 1,0 0 0,0 1-1,-1-1 1,1 0 0,0 1-1,0-1 1,0 0 0,0 1-1,-1-1 1,1 0 0,0 1-1,0-1 1,0 0 0,0 1-1,0-1 1,0 0 0,0 1-1,0-1 1,0 0 0,0 1-1,0-1 1,0 0 0,0 1-1,0-1 1,1 0-1,-1 1 1,0-1 0,0 0-1,0 1 1,0-1 0,1 0-1,-1 1 1,0-1 0,0 0-1,1 0 1,-1 1 0,0-1-1,0 0 1,1 0 0,0 1-1,4 3 209,0 0 0,1 1-1,0-2 1,0 1 0,0-1-1,1 0 1,-1 0 0,1-1-1,0 0 1,-1 0 0,1 0 0,0-1-1,0 0 1,0-1 0,7 1-1,-3-1-106,-1 0 1,1 0-1,-1-1 0,1-1 0,-1 0 1,0 0-1,1-1 0,-1 0 0,12-6 1,-20 8-105,0 0 1,0 0 0,0 1 0,0-1-1,0 0 1,-1-1 0,1 1 0,0 0-1,-1 0 1,1-1 0,-1 1 0,1-1 0,-1 1-1,0-1 1,1 0 0,-1 1 0,0-1-1,0 0 1,0 0 0,-1 0 0,1 0-1,0 0 1,-1 0 0,1 0 0,-1 0-1,0 0 1,1 0 0,-1 0 0,0 0-1,0 0 1,-1 0 0,1 0 0,0-1-1,-1 1 1,1 0 0,-1 0 0,0 0 0,1 1-1,-1-1 1,0 0 0,0 0 0,0 0-1,-2-2 1,-6-7 304,0 0 0,-1 1 0,0 0-1,0 0 1,-14-8 0,13 9-174,-7-4 143,14 10-274,0 1 0,0-1 0,0 0 0,0 0 0,1-1 0,-1 1 0,1-1 0,-1 1 0,1-1 0,1 0 0,-1 0 0,0-1 1,-2-6-1,5 10-71,0 1 0,0-1 0,0 0 0,0 0 0,0 0 0,0 0 0,0 0 0,0 1 0,0-1 0,1 0 0,-1 0 0,0 0 0,0 1 0,1-1 0,-1 0 0,1 0 0,-1 1 0,1-1 0,-1 0 0,1 1 0,-1-1 0,1 0 1,0 1-1,-1-1 0,1 1 0,0-1 0,-1 1 0,1-1 0,0 1 0,0 0 0,-1-1 0,1 1 0,0 0 0,0 0 0,0-1 0,-1 1 0,2 0 0,36-3-1146,-28 4 593,0 0 0,-1 1 1,1 0-1,0 1 0,-1 0 0,18 8 1,14 14-1356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13875,'8'-4'9079,"-1"-7"-5104,4-20-3597,-6 14 648,81-151 1345,-47 96-1522,-38 69-815,20-28 465,-20 31-492,-1-1 0,0 1-1,1 0 1,-1-1 0,1 1-1,-1 0 1,1-1 0,-1 1-1,1 0 1,-1 0 0,1 0-1,-1-1 1,1 1 0,-1 0-1,1 0 1,-1 0 0,1 0-1,-1 0 1,1 0 0,-1 0-1,1 0 1,-1 0 0,2 0-1,-1 1-7,0 0 0,-1-1 0,1 1 0,0 0 0,0-1 0,0 1 1,0 0-1,-1 0 0,1 0 0,0 0 0,-1 0 0,1 0 0,-1 0 0,1 0 0,0 2 0,9 28-244,-1 1 0,-2-1 0,-2 2-1,4 50 1,-6-53-550,-2-21 490,1 7-1480,-1 0 0,0 0 0,-3 22 0,-2-28-1512</inkml:trace>
  <inkml:trace contextRef="#ctx0" brushRef="#br0" timeOffset="1">7 248 15747,'5'3'6186,"16"4"-4322,4 1-296,14-3-655,6 1-329,-2-6-1328,-6 0-873,-11 0-2552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34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15403,'-5'-5'10347,"3"4"-9483,1-1-504,-1 1-1432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3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14123,'-44'53'16324,"42"-53"-16725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5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30 266 13219,'-14'13'1377,"14"-12"-1161,-1 0 0,1 0 1,-1-1-1,0 1 1,1 0-1,-1 0 0,0-1 1,0 1-1,1 0 1,-1-1-1,0 1 0,0-1 1,0 1-1,0-1 0,0 1 1,0-1-1,-2 1 1,7-30 2951,-2 23-2942,2-27 497,-1 0 1,-1 0 0,-2 1-1,-4-40 1,4 58-354,7 31-19,3 10-253,-4-17-96,0-1 1,1 1 0,0-1-1,0 0 1,1-1 0,1 1-1,-1-2 1,1 1 0,0-1-1,1-1 1,-1 1 0,1-2-1,1 1 1,-1-1 0,1-1-1,0 0 1,0-1 0,0 0-1,0 0 1,1-1 0,14 1-1,-24-3-1,0 0-1,0 0 0,0 1 1,0-1-1,0 0 1,-1-1-1,1 1 0,0 0 1,0 0-1,0-1 0,0 1 1,0-1-1,-1 0 1,1 0-1,0 1 0,0-1 1,-1 0-1,1 0 0,-1-1 1,1 1-1,-1 0 1,1 0-1,-1-1 0,0 1 1,1-1-1,-1 1 0,0-1 1,0 1-1,0-1 1,-1 0-1,1 0 0,0 1 1,0-1-1,-1 0 0,1 0 1,-1 0-1,0 0 1,0 0-1,1 1 0,-1-1 1,0 0-1,-1 0 1,1 0-1,0 0 0,-1-2 1,-13-34 98,12 35-117,0 0 0,0-1 0,0 1 0,1-1 0,-1 0 1,1 0-1,0 1 0,0-1 0,0 0 0,1 0 0,-1 0 0,1 0 0,0 0 0,1-6 0,0 8-42,0 1 0,0 0 0,0-1-1,0 1 1,0 0 0,1 0 0,-1 0 0,0 0-1,1 0 1,-1 0 0,1 0 0,-1 0 0,1 1-1,-1-1 1,1 0 0,0 1 0,-1-1 0,1 1-1,0 0 1,3-1 0,40 0-1531,-38 1 1168,13 1-961,1 0 1,-1 2-1,0 0 0,0 1 0,-1 1 1,1 1-1,-1 0 0,0 2 0,25 17 9733,-52-20-4322,-20 3-3226,23-6-254,-40 6 408,44-8-921,0 0 1,0-1-1,0 1 1,0 0-1,0 0 1,0 0-1,0-1 1,0 1 0,0 0-1,0-1 1,1 1-1,-1-1 1,0 1-1,0-1 1,0 1-1,1-1 1,-1 0-1,0 1 1,0-1-1,1 0 1,-1 0-1,1 1 1,-1-1 0,1 0-1,-1 0 1,1 0-1,-1 0 1,1 0-1,0 0 1,-1-1-1,-2-31 491,3 24-385,0 4-129,0 1 1,0 0 0,1-1-1,-1 1 1,1-1 0,0 1 0,0 0-1,1 0 1,3-8 0,-5 11-110,1-1 1,-1 1-1,1 0 1,0 0-1,-1 0 1,1 0-1,0 0 1,0 0-1,0 1 1,0-1-1,0 0 1,0 0-1,0 1 1,0-1-1,0 0 1,0 1-1,0-1 1,0 1-1,1-1 1,-1 1 0,0 0-1,0-1 1,0 1-1,1 0 1,-1 0-1,0 0 1,0 0-1,1 0 1,-1 0-1,0 0 1,0 1-1,1-1 1,-1 0-1,0 1 1,0-1-1,0 1 1,1-1-1,0 2 1,18 10-2388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5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257 1 16540,'-54'79'5634,"-1"0"-4058,-86 127-2049,141-205 474,-1-1 1,1 1-1,-1-1 1,1 1-1,-1-1 0,1 1 1,-1-1-1,1 1 0,0-1 1,-1 1-1,1 0 1,0-1-1,0 1 0,-1-1 1,1 1-1,0 0 1,0-1-1,0 1 0,0 0 1,0-1-1,0 1 1,0 0-1,0-1 0,0 2 1,15-9 3,1-1-14,12-4-175,1 2 1,0 1-1,0 1 0,42-6 1,126-5-1431,-115 13 1434,-74 5 178,56-1-51,-61 2 73,1 1 1,0-1-1,-1 1 1,1-1-1,-1 1 1,1 0-1,-1 1 1,1-1-1,-1 0 1,0 1-1,1 0 1,-1 0-1,0 0 1,3 3-1,-6-5 17,1 1 0,0 0 0,-1 0-1,1 0 1,-1 0 0,1-1 0,-1 1-1,1 0 1,-1 0 0,1 0-1,-1 0 1,0 0 0,0 0 0,0 0-1,1 0 1,-1 0 0,0 0 0,0 0-1,0 1 1,-1-1 0,1 0-1,0 0 1,0 0 0,0 0 0,-1 0-1,1 0 1,-1 0 0,1-1 0,-1 1-1,1 0 1,-1 0 0,1 0-1,-1 0 1,0 0 0,1-1 0,-1 1-1,0 0 1,0-1 0,0 1 0,1 0-1,-2 0 1,-3 2 135,0 1 0,0-1 0,0 0 0,0 0 0,0-1-1,-9 3 1,9-3-79,-1 0 0,1-1 0,-1 0 0,0 0 0,1-1 0,-1 1-1,0-1 1,0-1 0,1 1 0,-1-1 0,0 0 0,1 0 0,-1-1 0,1 1-1,-1-1 1,1 0 0,0-1 0,-1 1 0,1-1 0,-9-7 0,11 7-89,-1-1 0,1 1 1,-1-1-1,1 0 0,0 0 1,1 0-1,-1 0 1,1-1-1,0 1 0,0-1 1,0 1-1,0-1 0,1 0 1,0 0-1,0 0 0,0 0 1,1 0-1,-1 0 0,1 0 1,0 1-1,1-1 0,-1 0 1,1 0-1,2-8 0,-2 10-69,0 0-1,0 1 0,0-1 0,0 0 0,0 1 0,0-1 0,1 1 0,-1 0 0,1-1 0,0 1 0,-1 0 0,1 0 0,0 0 0,0 0 0,1 0 0,-1 1 0,0-1 0,1 0 1,-1 1-1,1 0 0,-1 0 0,1 0 0,-1 0 0,1 0 0,0 0 0,0 1 0,-1-1 0,1 1 0,0 0 0,0 0 0,3 0 0,5 0-530,0 2 0,0-1-1,-1 1 1,1 1 0,0 0 0,18 8-1,18 12-3881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5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349 282 13051,'17'-36'6710,"21"-16"-5271,-28 39-678,14-22 345,-1-2 0,30-64 0,-46 93-526,-3 14-296,0 24-170,-3-16-60,26 109-974,-5-41-2994,-13-56 1377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5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54 12699,'-104'-45'5097,"115"46"-3265,15-1-856,4-5-744,-1 0-784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18 112 14947,'-16'91'5897,"16"-104"-4088,-1-3-369,1-12-720,4-6-256,-2 2-656,0-1-560,1 6-1216,0 7 223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2:5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1052 42 10674,'-47'-42'10651,"55"42"-8611,5 0-120,18 3-703,4 1-217,11-1-464,-2 0-280,-5 0-808,-2 2-616,-9 0-1785</inkml:trace>
  <inkml:trace contextRef="#ctx0" brushRef="#br0" timeOffset="1">0 637 16171,'28'0'6146,"58"-6"-4570,24 1 48,72 0-247,30-1-297,40-1-392,6-1-184,-48 1-344,-25 1-240,-76 6-872,-31 2-336,-41-2-1201,-17 0-631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1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85 13403,'-24'-70'4389,"22"55"-2278,8 19-1945,-4-1 135,8 3-222,-1 1 1,0 0-1,0 1 1,-1 0-1,0 1 1,0 0-1,-1 0 1,0 0-1,0 1 1,-1 0-1,0 0 1,-1 1-1,-1 0 1,1 0-1,-2 0 1,1 0-1,-2 0 1,1 1-1,-2-1 1,1 1-1,-2 0 1,0-1-1,0 1 1,-1 0-1,-3 17 1,-8-4 60,12-25-133,-1 1 1,1 0-1,-1-1 0,1 1 1,-1 0-1,1-1 0,-1 1 1,1-1-1,-1 1 1,0-1-1,1 1 0,-1-1 1,0 0-1,1 1 0,-1-1 1,0 0-1,1 1 0,-1-1 1,0 0-1,0 0 0,0 0 1,1 0-1,-1 0 0,0 0 1,0 0-1,1 0 0,-1 0 1,0 0-1,0 0 0,0 0 1,1 0-7,-1-1 0,1 1 0,0 0 0,0 0 0,0 0 0,0 0 0,0 0 0,0-1 0,0 1 0,-1 0 0,1 0 0,0 0 0,0 0 0,0-1 0,0 1 0,0 0 0,0 0 0,0 0 0,0-1 0,0 1 0,0 0 0,0 0 0,0 0 0,0-1 0,0 1 0,0 0 0,0 0 0,0 0 0,1 0 0,-1-1 0,0 1 0,0 0 0,0 0 0,0 0 0,0 0 0,0-1 0,0 1 0,1 0 0,-1 0 0,0 0 0,0 0 0,0 0 0,0 0 0,0 0 0,1-1 0,-1 1 0,0 0 0,0 0 0,0 0 0,0 0 0,1 0 0,13-9-38,-10 7 21,9-6-14,1 0 1,-2-2 0,1 1-1,-1-1 1,-1-1 0,0-1-1,0 1 1,-1-1-1,0-1 1,-2 0 0,1 0-1,-1-1 1,-1 0 0,-1-1-1,0 1 1,8-30 0,-14 44 54,0 0 1,0 0-1,0 0 1,0 0-1,-1 0 1,1 0-1,0 0 1,0 0-1,0 0 0,0 0 1,0 0-1,0 0 1,0 0-1,0 0 1,0 0-1,0 0 1,0 1-1,0-1 1,0 0-1,0 0 1,-1 0-1,1 0 1,0 0-1,0 0 0,0 0 1,0 0-1,0 0 1,0 0-1,0 0 1,0 0-1,0 0 1,0-1-1,0 1 1,0 0-1,-1 0 1,1 0-1,0 0 1,0 0-1,0 0 0,0 0 1,0 0-1,0 0 1,0 0-1,0 0 1,0 0-1,0 0 1,0 0-1,0 0 1,0 0-1,0 0 1,0 0-1,0-1 1,0 1-1,0 0 1,0 0-1,-10 11 591,-10 19 4,15-18-504,1 1 0,0-1 0,1 1 0,0 0 1,1 0-1,0 0 0,1 24 0,0-33-114,2 0 0,-1 0 0,0 0 0,1-1 0,0 1 0,-1 0 0,1 0 0,1-1 1,-1 1-1,1-1 0,-1 1 0,1-1 0,0 1 0,0-1 0,1 0 0,-1 0 0,0 0 0,1 0 0,0-1 0,0 1 0,0-1 0,0 0 0,0 1 0,0-1 0,1-1 0,-1 1 0,1 0 0,-1-1 0,1 0 0,0 0 1,4 1-1,-2-1-76,0 0 0,0-1 1,1 0-1,-1 0 1,0 0-1,0-1 1,0 0-1,0 0 1,1 0-1,-1-1 0,-1 0 1,1 0-1,0-1 1,6-3-1,-7 3-275,0-1 0,0 1 0,0-1 0,-1 0 0,1 0 0,-1 0 0,0-1 0,0 0 1,3-5-1,3-8-1872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43 12547,'-12'-42'4889,"1"63"-3417,-1 3-88,3 13-247,-1-4-209,10-5-376,6 2-184,9-12-248,5-3-48,7-7-8,2-8-64,7-1-464,3 1-320,-8-7-905,-5 0-471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1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42 10602,'16'-5'4849,"10"-6"-1992,7 0-1833,6 4-120,-7 2-672,1 2-472,-14 6-1528</inkml:trace>
  <inkml:trace contextRef="#ctx0" brushRef="#br0" timeOffset="1">0 258 10210,'4'2'4769,"10"1"-1576,7-3-1897,10-6-568,10-1-232,1-4-520,0 6-640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14371,'4'-54'5945,"-3"69"-3480,6 1-585,-1 4-639,-2-2-385,12-2-608,-6-6-512,12-7-1273,-1-3-879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 14723,'-40'-99'5841,"46"101"-3984,-6 3-33,12 14-488,2 4-263,-2 4-489,6 3-256,3-3-488,-3-6-496,4-3-1097,1-3-639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12275,'11'-8'4833,"12"-13"-3305,16-5-144,-3-3-223,3-4-361,-2 4-392,4 4-432,-9 1-1160,2 8-609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6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45 246 13443,'-44'78'5401,"58"-104"-3505,6-8-7,6-13-209,-2-7-199,-2 0-329,-11 4-224,-5 18-440,4 12-136,-5 14-336,6 7-80,4 12 40,13 7-104,1 19-392,2 5-328,-4 3-1033,-12-2-615</inkml:trace>
  <inkml:trace contextRef="#ctx0" brushRef="#br0" timeOffset="1">67 220 16716,'9'5'5849,"13"1"-5073,14 2-256,13-3 112,-4-3-568,-10 0-1656,-6-2-873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4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126 281 11050,'-11'28'2034,"5"-16"2741,8-46-1007,1-13-3237,-3 0 1,-2 0-1,-10-62 0,12 108-533,0 0 1,0 0-1,-1-1 1,1 1 0,0 0-1,0 0 1,1 0-1,-1 0 1,0 0 0,0 0-1,0 0 1,1 0-1,-1 0 1,1-1 0,-1 1-1,1 0 1,-1 1-1,1-1 1,-1 0-1,1 0 1,0 0 0,0 0-1,1-1 1,0 1-9,0-1 1,0 1-1,0 0 1,1 0-1,-1 0 1,0 1-1,1-1 1,-1 0-1,0 1 1,5-1 0,5 1-34,1 0 0,0 0 0,17 4 1,-26-4 41,14 3-9,1 1-1,23 8 0,-37-11 18,0 1 0,0 0 0,0 0 0,-1 0-1,1 0 1,-1 1 0,0 0 0,1-1 0,-1 2 0,-1-1 0,1 0-1,0 1 1,-1 0 0,4 4 0,-7-7 0,1 1-1,-1-1 1,1 1 0,-1-1-1,0 1 1,0-1-1,0 1 1,1-1 0,-1 1-1,-1-1 1,1 1 0,0-1-1,0 1 1,0 0-1,-1-1 1,1 1 0,-1-1-1,0 0 1,1 1-1,-1-1 1,0 1 0,0-1-1,1 0 1,-1 0 0,0 1-1,0-1 1,-1 0-1,-1 2 1,-3 2 44,-1 1 0,0-1 0,-14 8 0,0-1-76,-1-2 0,0-1-1,-1 0 1,0-2 0,0 0 0,0-2 0,-1 0-1,0-2 1,-45 1 0,40-8-1347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27 291 14755,'-17'22'3723,"16"-22"-3674,1 0 0,0 0 0,0 0 0,0 0 1,-1 0-1,1 0 0,0 0 0,0 1 1,0-1-1,-1 0 0,1 0 0,0 0 0,0 0 1,0 0-1,-1 0 0,1 0 0,0 0 1,0 0-1,0 0 0,-1 0 0,1-1 0,0 1 1,0 0-1,0 0 0,-1 0 0,1 0 1,0 0-1,0 0 0,0 0 0,-1 0 0,1-1 1,0 1-1,0 0 0,0 0 0,0 0 0,0 0 1,-1 0-1,1-1 0,0 1 0,0 0 1,0 0-1,0 0 0,0-1 0,0 1 0,0 0 1,0 0-1,0 0 0,0-1 0,0 1 1,0 0-1,0-1 0,-1-9 574,1 0 0,0 0 0,2-16 0,0 10-332,1-1 0,0 1-1,1-1 1,1 1 0,1 1 0,12-28 0,-13 34-274,0 1 1,0 0 0,0 0-1,1 0 1,0 0 0,0 1-1,1 0 1,0 1 0,1-1 0,-1 1-1,1 0 1,0 1 0,9-5-1,-13 9-22,0-1 0,0 1 0,1 0 0,-1 0 0,0 0 0,0 0 0,1 1 0,-1-1 0,7 2 0,-10-1 2,1 0 0,-1 0 0,0 0 0,0 0 0,0 1 0,0-1 0,-1 0 0,1 1 0,0-1 0,0 1 1,0-1-1,0 1 0,0-1 0,0 1 0,-1 0 0,1-1 0,0 1 0,0 0 0,-1 0 0,1-1 0,-1 1 0,1 0 0,0 0 0,-1 0 0,0 0 0,1 0 0,-1 0 0,0 0 0,1 0 0,-1 0 0,0 0 0,0 0 0,0 0 0,0 0 0,0 0 0,0 0 0,0 0 0,0 0 0,0 0 0,0 0 0,-1 0 0,1 0 0,0 0 0,-1 1 0,-3 9 6,0 0 1,-1-1-1,0 0 0,-1 1 0,0-2 0,-1 1 1,1-1-1,-2 0 0,1 0 0,-1-1 1,-12 9-1,0 0 55,-2-1 1,0-1 0,-41 21 0,68-37-92,-1 1 1,1 0-1,0-1 1,0 1-1,9 2 1,5-1-39,56-2-400,-24-1 166,-1 3 1,1 1-1,63 12 0,-103-11 297,-6-3 12,0 1 0,1 0 0,-1 0 0,0 1-1,0-1 1,0 1 0,-1 0 0,1 1-1,0-1 1,-1 1 0,8 6 0,-11-8 13,-1-1 0,0 1 0,0-1 0,1 1 0,-1-1-1,0 1 1,0-1 0,0 1 0,0-1 0,0 1 0,1 0 0,-1-1 0,0 1 0,-1-1 0,1 1 0,0-1 0,0 1 0,0 0 0,0-1 0,0 1 0,0-1 0,-1 1 0,1-1 0,0 1 0,-1-1-1,1 1 1,0-1 0,-1 1 0,1-1 0,0 1 0,-1-1 0,1 0 0,-1 1 0,1-1 0,-1 0 0,1 1 0,-1-1 0,1 0 0,-1 0 0,1 1 0,-1-1 0,-23 11 674,16-8-498,0-1 0,0 1 0,-1-1 0,1-1 1,-1 1-1,1-2 0,-1 1 0,0-1 0,1 0 0,-1-1 1,0 0-1,-8-2 0,15 2-189,0 0 0,1 0-1,-1 0 1,1 0 0,-1 0 0,1 0 0,0 0 0,-1 0-1,1 0 1,0-1 0,0 1 0,0 0 0,0-1 0,0 1-1,0-1 1,0 0 0,0 1 0,1-1 0,-1 0 0,0 1-1,1-1 1,0 0 0,-1 1 0,1-1 0,0 0 0,0 0-1,0 0 1,0 1 0,0-1 0,1 0 0,-1 0 0,0 1-1,1-1 1,-1 0 0,1 1 0,0-1 0,1-3 0,0 0-116,0 0 1,1 0 0,0 0 0,0 0 0,0 0 0,0 1 0,1-1-1,0 1 1,0 0 0,0 0 0,5-4 0,-4 6-137,0 0 1,0 0 0,0 0-1,0 0 1,0 1-1,0 0 1,1 0 0,-1 0-1,0 1 1,1 0-1,9 0 1,21 5-2025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53 196 8122,'-10'10'1839,"-18"5"10932,32-77-9522,-2 51-2882,-1-1-1,0 1 1,-1 0 0,0 0 0,-1-1 0,0 1-1,-1 0 1,0 0 0,0 0 0,-8-18 0,5 12 692,6 17-1044,1 0 1,-1-1 0,0 1 0,0 0 0,0 1-1,0-1 1,1 0 0,-1 0 0,0 0-1,0 1 1,0-1 0,0 1 0,0-1 0,0 1-1,0-1 1,0 1 0,1 0 0,11 4-31,0 1 1,-1 0 0,0 1 0,0 0 0,-1 1-1,0 0 1,0 0 0,-1 1 0,0 1-1,-1 0 1,14 18 0,-21-24 1,-1 0 0,1 0 0,-1 0 1,0 0-1,0 0 0,-1 0 0,1 0 0,-1 0 0,0 0 0,0 0 1,0 1-1,0-1 0,-1 0 0,1 0 0,-1 0 0,0 0 1,-1 0-1,1 0 0,-1 0 0,0-1 0,-3 7 0,-1-5-22,0-1 1,-1 1-1,1-1 0,-1-1 0,0 1 1,0-1-1,0-1 0,0 1 0,0-1 0,-1 0 1,-12 1-1,20-3-3,0 0 0,0 0 1,-1 0-1,1 1 0,0-1 0,-1 0 0,1 0 1,0 0-1,-1 0 0,1 0 0,0 0 1,-1 0-1,1 0 0,0 0 0,-1 0 0,1 0 1,0 0-1,-1 0 0,1 0 0,0 0 1,-1 0-1,1-1 0,0 1 0,-1 0 0,1 0 1,0 0-1,0 0 0,-1-1 0,1 1 1,0 0-1,0 0 0,-1-1 0,1 1 0,0 0 1,0 0-1,0-1 0,-1 1 0,1 0 1,0-1-1,0 1 0,0 0 0,0 0 0,0-1 1,0 1-1,0 0 0,0-1 0,0 1 1,0 0-1,0-1 0,0 1 0,0 0 0,0-1 1,0 1-1,0 0 0,0-1 0,0 1 1,0-1-1,10-14-1659,5 4 349,0 1 0,0 0 0,18-8-1,-13 8-260,29-22 0,29-33-989,-30 19 3933,-70 79 5055,13-15-5757,0 1-1,1 1 0,-9 36 0,16-54-605,1 1-1,-1 0 0,1 0 0,-1 0 0,1 0 0,0 0 1,0 0-1,1 0 0,-1 0 0,1 0 0,-1 0 0,1 0 1,0 0-1,0 0 0,0-1 0,0 1 0,1 0 0,-1-1 1,1 1-1,2 2 0,-2-3-18,0-1-1,0 1 1,0 0 0,0-1 0,0 0-1,1 0 1,-1 0 0,1 0-1,-1 0 1,1 0 0,-1 0 0,1-1-1,-1 1 1,1-1 0,0 0 0,-1 0-1,1 0 1,-1 0 0,1 0-1,0-1 1,-1 1 0,1-1 0,3-1-1,2-1 6,0 0 1,-1-1-1,0 0 0,0-1 0,0 1 0,0-1 1,-1 0-1,1-1 0,-1 0 0,-1 0 0,1 0 0,6-10 1,-6 7-232,0 0-1,0 0 1,-1-1 0,0 1 0,0-1 0,-1 0 0,-1 0 0,0-1 0,3-13 0,-7 14-3507,3 15 1115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81 11578,'9'-8'8595,"-9"19"-6704,-1 3-2122,0-5 305,-2 43 141,3-49-201,0 1 0,0-1 0,1 1 0,-1-1 0,1 1 0,0-1 0,0 1 0,0-1 1,0 0-1,1 0 0,0 1 0,3 5 0,-3-8-6,0 1-1,0-1 1,-1 0 0,1 0 0,0 0-1,1 1 1,-1-2 0,0 1 0,0 0-1,0 0 1,0-1 0,1 1 0,-1-1 0,0 0-1,1 0 1,-1 0 0,0 0 0,1 0-1,-1 0 1,0 0 0,0-1 0,1 1 0,-1-1-1,0 0 1,0 0 0,4-1 0,1-2 17,0 1 1,0 0-1,-1-1 0,0-1 1,1 1-1,-1-1 1,5-5-1,-7 5 0,-1 0-1,1 0 1,-1 0-1,0-1 1,0 1-1,-1-1 1,1 0-1,-1 0 1,2-9-1,8-59 217,-10 59-185,-2 14-19,0-1 1,1 1 0,-1 0-1,0-1 1,0 1 0,0-1-1,0 1 1,0 0 0,0-1-1,0 1 1,-1-1 0,1 1 0,0 0-1,-1-1 1,0-1 0,0 4 3,0 0 1,1-1 0,-1 1 0,0 0-1,1 0 1,-1 0 0,1 0 0,-1 0 0,1 0-1,-1 0 1,1 0 0,0 0 0,0 0 0,-1 0-1,1 0 1,0 0 0,0 0 0,0 1-1,0-1 1,1 2 0,-8 139 526,-2 28-561,5-144-3,0 1 1,-2-1 0,-1 0 0,-1 0-1,-1-1 1,-16 30 0,20-45 27,-1 0 0,0 0 0,0-1 1,-1 0-1,-1 0 0,1-1 0,-1 0 0,-1 0 0,0-1 1,0 0-1,0-1 0,-1 0 0,1 0 0,-2-1 0,1 0 1,0-1-1,-14 4 0,18-7 43,1 1-1,-1-1 1,0-1 0,0 1 0,1-1 0,-1 0-1,-9-2 1,13 2-52,1 0 0,-1 0 0,1-1-1,-1 1 1,1-1 0,-1 1 0,1-1-1,-1 1 1,1-1 0,0 0 0,-1 0-1,1 1 1,0-1 0,0 0 0,-1 0-1,1-1 1,0 1 0,0 0 0,0 0 0,0 0-1,1-1 1,-1 1 0,0 0 0,0-1-1,1 1 1,-1-1 0,1 1 0,-1-1-1,1 1 1,0-1 0,0 1 0,-1-3-1,2 0-7,-1 0 0,1 0 0,0 0 0,-1 0-1,2 0 1,-1 0 0,1 0 0,-1 1 0,1-1-1,0 0 1,0 1 0,0-1 0,1 1-1,-1 0 1,1 0 0,0 0 0,0 0 0,7-5-1,1 0-28,0 0 0,1 1-1,0 0 1,19-7 0,-1 3-175,0 3 0,0 0-1,0 2 1,1 1 0,60-1 0,17-3-3442,-65 2 675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13499,'0'17'5289,"-8"15"-3729,6 5-191,2-4-409,-1-7-280,12-5-344,4-1-240,9-12-152,2-5-152,0-6-472,-1-10-384,-6-2-841,-3 0-495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 14243,'13'-1'5577,"16"1"-4240,2 3-185,1 5-624,-1-3-464,-10 3-1064,-4-2-537</inkml:trace>
  <inkml:trace contextRef="#ctx0" brushRef="#br0" timeOffset="1">1 248 11002,'0'1'4577,"4"4"-2528,8-3-1169,15-2-488,12-8-184,10-4-808,6-1-512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13971,'-2'13'6153,"1"9"-3128,7 0-1409,14 2-263,12-1-785,4-4-376,5 1-1457,-6-7-847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72 103 11314,'-71'-102'8378,"74"108"-7106,8 6-375,6 5-225,5-2-320,8 3-88,-4-7-832,5 1-520,-5-3-1217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2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111 186 10690,'-110'34'9778,"128"-47"-8665,9-8-25,14-8-368,3-9-112,-4 9-320,-9-2-248,-11 9-736,-6 4-384,-4 0-1105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16 12563,'-4'-2'607,"1"0"0,-1 0 0,1 0 1,-1 1-1,0-1 0,0 1 1,0 0-1,0 0 0,0 0 0,0 1 1,0 0-1,0-1 0,0 1 0,-5 1 1,3 0-265,-1 0 1,0 1-1,1 0 1,-1 0-1,1 0 1,0 1-1,-12 7 1,8-4-286,-1 1 1,2 1-1,-1 0 1,1 0-1,1 1 0,-1 0 1,2 0-1,-1 1 1,-6 11-1,12-18-78,1 0-1,-1 0 1,0 0-1,1 0 1,0 0-1,0 0 1,0 0 0,0 0-1,0 0 1,1 0-1,-1 1 1,1-1-1,0 0 1,0 0 0,0 1-1,0-1 1,1 0-1,-1 0 1,1 1 0,0-1-1,0 0 1,0 0-1,0 0 1,1 0-1,-1 0 1,1 0 0,0-1-1,3 5 1,0-3-90,-1 0 0,1 0 0,0 0 0,0-1 0,1 1 0,-1-1 1,1-1-1,-1 1 0,1-1 0,0 0 0,0 0 0,0-1 0,0 1 0,8-1 1,17 1-365,0-2 0,-1-2 0,1 0 0,38-9 0,-34 5 387,-1 1 0,66 1 1,-98 4 100,0 0 1,0 0 0,0 0 0,0 0 0,0 1 0,0-1 0,0 1-1,0 0 1,0-1 0,0 1 0,3 2 0,-4-3 7,-1 0 0,0 1 0,0-1 0,1 0 0,-1 1 0,0-1 0,0 1 0,1-1 0,-1 0 0,0 1 0,0-1 0,0 0 0,0 1 0,0-1 0,1 1 0,-1-1 0,0 1 0,0-1 0,0 0 0,0 1 0,0-1 0,0 1 0,0-1 0,-1 1 0,1-1 0,0 0 0,0 1 0,0-1 0,0 1 0,0-1 0,-1 0 0,1 1 0,0 0 0,-3 2 124,0 0 1,0 0 0,0 0-1,-1 0 1,1 0 0,-1-1-1,1 0 1,-1 1 0,0-1-1,-4 1 1,-7 3 206,-1 0 1,1-1-1,-1-1 1,0 0-1,-18 1 1,27-4-246,0-1 1,-1 1-1,1-1 1,0 0-1,0-1 1,-1 0-1,1 0 1,0 0-1,0-1 0,0 0 1,0-1-1,0 1 1,-12-8-1,17 8-105,0 1-1,0-1 1,0 0-1,0 1 1,0-1 0,0 0-1,1 0 1,-1-1-1,1 1 1,-1 0-1,1 0 1,0-1-1,0 1 1,0-1-1,0 1 1,1-1-1,-1 1 1,1-1 0,-1 0-1,1 1 1,0-1-1,0 1 1,0-1-1,0 0 1,1 1-1,-1-1 1,1 1-1,-1-1 1,1 1 0,0-1-1,0 1 1,0-1-1,0 1 1,3-4-1,-2 2-128,1 0 0,0-1-1,0 1 1,1 1 0,-1-1-1,1 0 1,0 1 0,0 0 0,0 0-1,0 0 1,0 0 0,1 1-1,-1-1 1,1 1 0,0 0-1,0 1 1,5-2 0,-1 1-415,1 1 0,-1 1 0,1-1 1,-1 2-1,18 1 0,11 9-1698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8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11466,'0'14'4473,"0"25"-2960,-2 5-329,-1 12-112,3-1-248,0-10-416,5-4-392,5-12-1232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29 264 10130,'-28'14'9135,"43"-49"-4232,-5 11-3562,-6 11-1006,2 0 0,13-24 0,-18 36-287,0 0 1,0-1 0,-1 1 0,1-1 0,0 1 0,0 0-1,1 0 1,-1-1 0,0 1 0,0 0 0,1 0-1,-1 0 1,0 1 0,1-1 0,-1 0 0,1 0-1,-1 1 1,1-1 0,-1 1 0,1-1 0,-1 1 0,1 0-1,2-1 1,-1 2-27,-1-1-1,1 1 1,0-1-1,0 1 1,-1 0-1,1 0 1,0 0 0,-1 0-1,1 1 1,-1-1-1,1 1 1,2 2-1,7 6-53,-1 1 0,0 0 0,17 24 0,-25-31 80,6 5 397,-8-20 293,0-8-738,0 7-214,0-10 324,1 1 0,1 0 0,1 0 0,6-21 0,-8 38-254,-1 0 0,1-1 0,0 1 0,0 0 0,1 0 0,-1 1 0,1-1 0,0 0 0,-1 1 0,2-1 0,4-3 0,-6 5-108,0 1 1,1 0 0,-1 0-1,0 0 1,1 0-1,-1 0 1,1 0-1,-1 1 1,1-1-1,-1 1 1,1 0-1,0-1 1,-1 1-1,1 0 1,-1 1-1,1-1 1,-1 0-1,1 1 1,-1 0-1,1-1 1,4 3-1,12 8-4271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8010,'11'5'2008,"0"0"0,1-1 1,0 0-1,18 3 1,-15-5-1739,0 0 0,0-1 0,0-1 1,0 0-1,0-1 0,0 0 0,0-2 1,0 0-1,-1 0 0,25-10 0,-37 13-228,-1-1-1,1 1 0,-1-1 0,1 0 0,-1 0 0,0 0 0,1 0 1,-1 1-1,0-2 0,1 1 0,-1 0 0,0 0 0,0 0 0,0-1 0,0 1 1,0 0-1,0-1 0,0 1 0,-1-1 0,1 1 0,-1-1 0,1 1 0,-1-1 1,1-2-1,-1 2 47,0-1 1,-1 1 0,1-1 0,-1 1 0,1 0-1,-1-1 1,0 1 0,0 0 0,0-1 0,0 1 0,0 0-1,-1 0 1,1 0 0,-1 0 0,1 0 0,-3-2-1,-22-21 800,-18-20-5,42 42-864,0 1 1,0-1-1,1 0 1,-1 0-1,1 0 1,-1 0 0,1 0-1,0 0 1,0 0-1,0 0 1,0 0-1,1-1 1,-1 1-1,1 0 1,0-4-1,0 6-35,0 0-1,0-1 1,1 1-1,-1 0 1,0 0-1,1 0 1,-1 0-1,0 0 1,1 0-1,-1 0 1,1 0-1,0 0 0,-1 0 1,1 0-1,0 0 1,-1 0-1,1 0 1,0 0-1,0 1 1,0-1-1,0 0 1,0 1-1,1-2 1,1 1-54,0 1 1,-1-1-1,1 0 1,-1 1 0,1 0-1,0-1 1,-1 1 0,1 0-1,5 1 1,5 1-329,-1 1 0,1 0 0,15 6 0,-23-7 227,20 8-467,-19-7 450,1 0-1,0 0 0,0-1 1,1 1-1,-1-2 1,0 1-1,1-1 1,-1 0-1,10 0 0,-16-1 254,0 1 0,-1 0-1,1 0 1,0-1 0,0 1 0,-1 0-1,1 0 1,-1 0 0,1 0 0,0 0-1,-1 0 1,0 0 0,1 0-1,-1 0 1,0 0 0,1 0 0,-1 0-1,0 0 1,0 0 0,0 0-1,0 0 1,0 0 0,0 0 0,0 0-1,-1 2 1,3 12 533,-1-8-537,1 0 1,-1 0-1,1 0 1,1-1-1,-1 1 1,1-1-1,7 11 1,-8-15-42,0 1 1,0 0 0,1-1 0,-1 1 0,1-1 0,0 0 0,0 0 0,-1 0 0,2 0-1,-1-1 1,0 1 0,0-1 0,0 0 0,1 0 0,-1 0 0,0 0 0,1 0 0,-1-1-1,7 1 1,-5-1 8,0 0 1,1-1-1,-1 1 0,0-1 0,0 0 0,0-1 0,0 1 0,0-1 1,0 0-1,-1 0 0,1 0 0,0-1 0,-1 0 0,0 1 0,0-2 0,0 1 1,0 0-1,0-1 0,0 0 0,-1 0 0,0 0 0,0 0 0,0 0 1,3-8-1,-2 6-49,-1 0 1,-1-1 0,1 1 0,-1-1-1,-1 0 1,1 0 0,-1 1-1,0-1 1,-1 0 0,1 0 0,-1 0-1,-1 0 1,1 0 0,-1 0 0,0 0-1,-1 1 1,-4-14 0,2 14-569,3 10-2042,1 5-2301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2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6 173 10978,'-2'9'1092,"-2"13"1421,6-20-1061,6-13 207,10-24-417,-2-1-1,-1-1 0,12-45 1,-28 82-1224,1 0 0,0 0 1,0 0-1,0-1 1,0 1-1,0 0 1,0 0-1,0 0 1,1-1-1,-1 1 1,0 0-1,0 0 0,0 0 1,0 0-1,0-1 1,0 1-1,0 0 1,0 0-1,0 0 1,0 0-1,1-1 1,-1 1-1,0 0 0,0 0 1,0 0-1,0 0 1,0 0-1,1 0 1,-1 0-1,0-1 1,0 1-1,0 0 1,0 0-1,1 0 0,-1 0 1,0 0-1,0 0 1,0 0-1,1 0 1,-1 0-1,0 0 1,0 0-1,0 0 1,0 0-1,1 0 1,-1 0-1,7 10 391,4 21-179,-10-28-176,1 2-10,0 1 0,0 0 0,0-1 0,1 1 0,0-1 0,0 0 0,0 0-1,1 0 1,0 0 0,-1-1 0,2 1 0,-1-1 0,5 4 0,-5-6-25,-1-1 0,1 1 1,-1-1-1,1 1 0,0-1 0,-1 0 0,1 0 0,0-1 0,0 1 1,0-1-1,0 0 0,0 0 0,-1 0 0,1 0 0,0-1 0,0 0 0,0 0 1,0 0-1,-1 0 0,1 0 0,5-3 0,2-2 12,0 0-1,-1 0 1,0-1 0,0 0-1,0-1 1,-1 0 0,0 0-1,0-1 1,11-16 0,-19 24-16,-1 0 0,1 0 0,-1 0 0,1 1 0,0-1 0,-1 0 0,1 0 0,0 0 0,-1 1 0,1-1 1,0 0-1,0 1 0,0-1 0,-1 1 0,1-1 0,0 1 0,0-1 0,0 1 0,0 0 0,0 0 0,2-1 0,-3 1 3,1 1 0,0-1-1,0 0 1,-1 1 0,1-1 0,-1 1-1,1-1 1,0 1 0,-1-1 0,1 1-1,-1-1 1,1 1 0,-1 0 0,1-1-1,-1 1 1,0 0 0,1-1 0,-1 1-1,0 0 1,1 0 0,-1 1 0,3 9 129,0 0 0,-1 0 0,0 13 0,0-6-124,0-11-337,0 0-1,1 0 0,-1 0 0,1-1 0,0 1 0,1-1 0,0 0 0,7 10 0,5 1-2046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9802,'0'-4'10010,"4"8"-8818,9 31-567,6 34-297,-24-47-592,7 2-513,4-11-2791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11034,'38'-44'5017,"-41"56"-2192,-1 5-1217,4 5-175,0 2-481,-8 2-312,10-5-424,-2-3-256,1-3-824,4-2-544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3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12635,'0'3'6411,"7"6"-2277,65 1-1310,28 2-918,99-15 434,-61-2-4868,-135 5 541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5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10914,'0'0'280,"0"-1"0,0 1 0,0-1 0,0 1 0,0-1 0,0 1 0,0-1-1,0 1 1,0-1 0,0 1 0,1-1 0,-1 1 0,0-1 0,0 1 0,0-1 0,1 1 0,-1-1-1,0 1 1,1-1 0,-1 1 0,0 0 0,1-1 0,-1 1 0,0-1 0,1 1 0,0-1 0,12 4 2305,14 17-1213,-20-11-1203,-1 0 1,0 0-1,0 0 0,-1 1 1,0-1-1,-1 1 1,0 1-1,0-1 1,-1 1-1,2 16 0,-4-21-165,1 0 0,-2 0 0,1 1 0,-1-1 0,0 1 0,0-1 0,-1 0 0,1 1 0,-2-1-1,1 0 1,-1 1 0,0-1 0,0 0 0,0 0 0,-1-1 0,0 1 0,0 0 0,-1-1 0,-5 7 0,7-10-3,0 0 0,0 0 1,-1 0-1,1 0 1,-1-1-1,1 1 1,-1-1-1,0 1 0,1-1 1,-1 0-1,0 0 1,0 0-1,-5 0 1,24-13-716,2 3 705,-1-1-1,0-1 0,0 0 1,-1-1-1,23-23 1,7-5-18,-33 29-3,-1-1-1,0 0 1,11-15-1,-19 21 91,0 0-1,0 1 0,-1-1 0,1-1 0,-2 1 1,1 0-1,-1-1 0,0 1 0,0-1 0,1-8 0,-4 15 17,0 0 0,1 0 0,-1 0 0,1 1 0,-1-1-1,0 0 1,1 0 0,-1 0 0,0 0 0,1 1 0,-1-1-1,1 0 1,-1 1 0,1-1 0,-1 0 0,1 1 0,-1-1-1,1 1 1,-1-1 0,0 2 0,-6 7 157,0 1 1,1 0 0,0 0-1,0 0 1,1 1 0,1 0-1,0 0 1,0 1 0,-3 20-1,6-28-226,1-1 1,-1 1-1,1 0 0,0 0 0,0-1 0,0 1 0,0 0 1,1-1-1,0 1 0,0 0 0,0-1 0,0 1 1,0-1-1,0 1 0,1-1 0,0 0 0,0 1 0,0-1 1,0 0-1,0 0 0,1-1 0,-1 1 0,1 0 1,0-1-1,0 1 0,0-1 0,0 0 0,0 0 0,0 0 1,0-1-1,1 1 0,-1-1 0,8 2 0,-3 0-210,1-1 0,-1-1 0,1 1 0,0-2 0,-1 1-1,1-1 1,0 0 0,0-1 0,-1 0 0,1-1 0,0 1 0,-1-2-1,0 1 1,1-1 0,-1 0 0,0-1 0,10-6 0,8-6-2199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3:58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43 8002,'-8'-43'8514,"8"48"-6226,-2 3 3233,-4 25-4329,-3 46-655,3-41-225,4-9-552,2-5-497,-3-12-1319,5-2-657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4:0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12907,'-7'0'5137,"-12"-2"-3441,22 0-263,29 2-193,9-1-336,29 2-464,-3-1 0,4-1-176,2-1-144,-11-4-456,5 4-368,-14 4-616,-10 3-305,-17 11-847,-12-3-833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4:02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11538,'5'0'4745,"7"0"-2488,10-3-913,12-3 17,17-4 39,9-1-232,5-2-576,3-2-192,-9 7-240,-11 0 0,-20 6-72,-12 2-40,-14 0 56,-7-3-352,3 1-344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39:40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0 11018,'1'4'8194,"-2"9"-6898,-4 5-119,-7 12-545,-2 6-192,2 8-280,-1-2-424,4-8-1216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8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347 1 11827,'-19'2'1731,"-1"1"0,1 1 0,-25 9 1,19-3-1511,1 0 0,1 2 0,0 1 1,0 0-1,2 2 0,0 0 0,-23 22 1,41-34-207,-1 0 1,1 0 0,0 1 0,0-1-1,0 1 1,0 0 0,0 0-1,1 0 1,0 0 0,0 0 0,0 1-1,0-1 1,1 1 0,-1-1-1,1 1 1,0 6 0,1-8-19,0 1 1,1-1-1,-1 1 0,1-1 1,0 0-1,0 1 0,0-1 1,1 0-1,-1 0 1,1 0-1,-1 0 0,1 0 1,0 0-1,0-1 0,1 1 1,-1-1-1,0 1 1,1-1-1,0 0 0,-1 0 1,1 0-1,0 0 0,5 2 1,2 1-4,-1 0 0,1-1 0,-1-1 0,1 0 1,0 0-1,1-1 0,-1 0 0,0 0 0,1-1 0,-1-1 0,1 0 1,-1 0-1,0-1 0,1 0 0,-1-1 0,20-6 0,-18 4 68,0-1-1,-1 0 1,1 0-1,-1-1 0,0-1 1,-1 0-1,0 0 1,0-1-1,0 0 0,-1-1 1,0 0-1,-1 0 1,14-21-1,-12 17 755,-10 13-797,0 0 0,0 0 0,0 0 1,0 0-1,0 0 0,0 0 0,0 0 1,0 0-1,0 0 0,0 0 0,0 0 1,0 1-1,0-1 0,0 0 0,0 0 1,0 0-1,0 0 0,0 0 0,0 0 1,0 0-1,0 0 0,0 0 0,0 0 1,0 0-1,0 0 0,0 0 0,0 0 1,0 0-1,0 0 0,0 1 1,0-1-1,0 0 0,0 0 0,1 0 1,-1 0-1,0 0 0,0 0 0,0 0 1,0 0-1,0 0 0,0 0 0,0 0 1,0 0-1,0 0 0,0 0 0,0 0 1,0 0-1,0 0 0,0 0 0,1 0 1,-1 0-1,0 0 0,0 0 0,0 0 1,0 0-1,0 0 0,0 0 0,0-1 1,0 1-1,0 0 0,0 0 0,0 0 1,0 0-1,0 0 0,-6 27 2187,1-9-2231,3 0-192,0 0 0,1 0 1,1 0-1,5 32 0,-4-33-787,0 10-1221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0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52 263 11194,'-45'36'4223,"39"-30"-1187,9-7-2037,11-8-339,3-10-125,0-1 0,-1-1 0,-1-1 0,-1 0 0,-2-1 0,13-28 0,35-58 1800,-60 109-2310,0 0-1,0-1 1,0 1-1,1-1 1,-1 1 0,0-1-1,0 1 1,1 0-1,-1-1 1,0 1-1,1-1 1,-1 1-1,1 0 1,-1 0-1,0-1 1,1 1-1,-1 0 1,1 0 0,-1-1-1,1 1 1,-1 0-1,1 0 1,-1 0-1,1 0 1,-1 0-1,1 0 1,-1 0-1,1 0 1,-1 0-1,1 0 1,9 13 303,2 33-202,-11-37-47,10 48-52,-8-37-586,0 0-1,2 0 1,0 0-1,1-1 1,1 0-1,0 0 0,14 22 1,-20-39 325,0 0 0,0 0 0,1 0-1,-1 0 1,0 0 0,1-1 0,0 1 0,-1-1 0,1 1 0,0-1-1,0 1 1,0-1 0,0 0 0,0 0 0,3 1 0,8-1-1773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07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12947,'10'2'5025,"9"-2"-3353,2 1-584,17-1-351,-4-3-241,2 2-496,-1-3-480,-13-1-1601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50 15619,'-48'-40'5818,"84"45"-4530,10-2-80,6-3-400,-7-5-272,7 2-320,-5 0-336,-6-4-792,-4 7-416,-11 8-1105,-9-3-1119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4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13915,'8'0'5513,"17"-3"-3384,17-3-913,26 6-296,-4-7-120,2 2-216,-4 5-272,-13 0-760,-2-1-384,-16 1-1096,-10 0-809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68 13307,'-83'-68'4833,"109"87"-750,47 25-1,37 24-4100,-95-58 38,-1 0-1,-1 2 1,0-1 0,0 2 0,11 15 0,-21-26-21,-1 1 0,-1 0 1,1 0-1,0 0 0,0 0 1,-1 0-1,0 0 0,0 0 1,0 0-1,0 1 0,0-1 1,-1 0-1,1 1 0,-1-1 1,0 1-1,0-1 0,0 0 1,0 1-1,-1-1 0,1 1 1,-1-1-1,0 0 0,0 0 1,0 1-1,-1-1 0,1 0 1,-1 0-1,1 0 0,-1 0 1,0-1-1,0 1 0,-1 0 1,-4 3-1,-23 21 60,-1-2 0,-57 36-1,15-12-185,45-29-2076,22-13-565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36 291 16580,'-3'-1'8785,"-10"-28"-7104,-7-64-737,22 39-304,3 7-784,-5 10-568,5 16-1168,4 13-777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222 147 11851,'22'-26'2193,"34"-28"1,-55 53-2093,0 0 0,0 0-1,0 0 1,0 0 0,0 1-1,0-1 1,1 1 0,-1-1 0,0 1-1,0-1 1,0 1 0,1-1-1,-1 1 1,0 0 0,1 0 0,-1 0-1,3 0 1,-4 0-28,1 0 1,-1 1-1,1-1 0,0 0 0,-1 1 1,1-1-1,-1 1 0,1-1 1,-1 1-1,1-1 0,-1 1 0,1-1 1,-1 1-1,1-1 0,-1 1 0,0 0 1,1-1-1,-1 1 0,0-1 1,0 1-1,1 0 0,-1 0 0,1 4 384,-1 0 0,1 0 0,-1 0 0,0 0 0,-1 8 0,0-8-276,0 0 1,0-1-1,0 0 0,-1 1 0,0-1 0,0 0 1,0 0-1,0 0 0,-1 0 0,0 0 1,1 0-1,-1-1 0,-1 1 0,1-1 1,0 0-1,-1 0 0,0 0 0,1-1 0,-1 1 1,0-1-1,-1 0 0,1 0 0,-5 1 1,-1 1-13,0 0 1,0-1-1,0-1 1,0 0-1,-1 0 1,0-1 0,1-1-1,-1 1 1,-10-2-1,11-1-81,1 1 0,0-2 0,0 1 0,0-1 0,0 0 0,1-1 0,-1 0 0,1 0 0,0-1-1,0 0 1,-10-8 0,15 10-93,0 1 0,0-1 1,1 0-1,-1 0 0,1 0 0,0 0 0,-1 0 0,1 0 0,1-1 0,-1 1 0,0 0 0,1-1 1,0 0-1,0 1 0,0-1 0,0 0 0,0 0 0,1 1 0,-1-1 0,1 0 0,0 0 0,1 0 1,-1 0-1,1 1 0,-1-1 0,1 0 0,0 0 0,1 1 0,-1-1 0,3-4 0,-3 5-99,1 0 0,0 0 0,0 0 0,0 0 1,0 0-1,0 0 0,1 1 0,0-1 0,-1 1 0,1-1 0,0 1 0,0 0 0,0 0 0,0 1 0,1-1 0,-1 0 0,0 1 0,1 0 0,-1 0 0,1 0 0,-1 0 0,1 1 0,-1-1 0,1 1 0,0 0 0,-1 0 1,1 0-1,5 2 0,1-1-421,-1 1 1,1 1 0,-1 0 0,0 0 0,0 1 0,0 0-1,-1 1 1,1 0 0,-1 0 0,7 7 0,26 21-4047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13163,'7'9'1646,"10"14"211,-16-23-1727,-1 0 1,0 0-1,0 0 0,1 1 0,-1-1 0,0 0 0,0 0 0,0 0 0,0 1 0,1-1 0,-1 0 1,0 0-1,0 0 0,0 1 0,0-1 0,0 0 0,0 0 0,1 1 0,-1-1 0,0 0 1,0 0-1,0 1 0,0-1 0,0 0 0,0 1 0,0-1 0,0 0 0,0 0 0,0 1 0,0-1 1,0 0-1,0 0 0,-1 1 0,1-1 0,0 0 0,0 0 0,0 1 0,0-1 0,0 0 1,-1 0-1,1 0 0,0 1 0,0-1 0,0 0 0,0 0 0,-1 0 0,1 1 0,0-1 0,0 0 1,-1 0-1,-2 1 2399,10 9-2026,3 1-468,1-1 0,0 0-1,1-1 1,20 13 0,-30-21-30,1 0-1,-1 1 1,0-1 0,1 0-1,-1 0 1,1-1-1,-1 1 1,1 0-1,-1-1 1,1 1-1,0-1 1,-1 0-1,1 0 1,-1 0 0,1 0-1,0-1 1,-1 1-1,1-1 1,-1 1-1,1-1 1,-1 0-1,1 0 1,-1 0 0,1 0-1,-1-1 1,0 1-1,0-1 1,0 1-1,0-1 1,0 0-1,0 1 1,0-1 0,0 0-1,-1 0 1,3-5-1,3-4 29,0 0-1,-1-1 1,0 1-1,-1-2 1,5-13-1,-7 24-52,1 8-25,9 21-120,10 17-278,-15-35 239,0 0 0,1 0 0,10 9 1,-17-17 124,0 1 1,0 0-1,0 0 1,0-1-1,1 1 1,-1-1 0,0 0-1,1 1 1,-1-1-1,1-1 1,-1 1 0,1 0-1,0 0 1,-1-1-1,1 0 1,0 1-1,-1-1 1,1 0 0,0 0-1,4-1 1,-5 0-3,-1 0 0,1-1 0,0 1-1,-1-1 1,1 1 0,0-1 0,-1 1 0,0-1 0,1 0 0,-1 0 0,0 0 0,0 1 0,0-1 0,0 0 0,1-5 0,9-32-680,-8 17-352,-1-1 0,0-33 0,-2 39-963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11402,'0'-3'8706,"5"9"-7249,-4 32-289,56 31-224,-27-39-320,7-6-264,-3-17-272,4-4-144,-9-11-256,-6-7-168,-2-1-504,-7-5-232,-4-2-601,-3-1-359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8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 13819,'11'-4'5601,"6"-1"-3688,15 2-529,2 2-136,7 2-528,3 1-208,-10 4-1048,-10 1-584,-15-4-1729</inkml:trace>
  <inkml:trace contextRef="#ctx0" brushRef="#br0" timeOffset="1">0 147 10338,'15'1'5185,"11"3"-640,19-4-3913,11 0-127,-1 0-425,0-2-585,-3 2-1543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9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1 243 12259,'16'8'1201,"0"-1"0,1 0 0,0-2 0,33 8 0,-32-10-990,0 0 1,0-2-1,0 0 0,0-1 1,0-1-1,0 0 1,0-2-1,0 0 0,0-1 1,-1 0-1,1-2 0,-1 0 1,28-15-1,-44 21-185,1-1-1,-1 0 1,0 1 0,1-1-1,-1 0 1,0 0 0,0 0-1,1 0 1,-1 0-1,0 0 1,0 0 0,0-1-1,0 1 1,-1 0 0,1-1-1,0 1 1,0 0-1,-1-1 1,1 1 0,-1-1-1,1-2 1,-1 2 6,0 1 0,0-1 0,-1 1 0,1-1 0,-1 0 0,1 1 0,-1-1 0,0 1 0,1-1 0,-1 1 0,0 0 0,0-1 0,0 1 0,0 0 0,0-1 0,-3-1 0,-5-4 166,-1 0 0,0 0 0,-1 1-1,-14-7 1,24 13-178,-41-18 754,0 2 1,-62-14-1,36 12 126,66 17-869,1 1 1,-1-1-1,0 1 1,0-1-1,0 0 1,1 1-1,-1-1 0,0 0 1,1 0-1,-1 0 1,1-1-1,-1 1 1,1 0-1,-2-3 1,2 4-29,1-1 0,0 1 0,0-1 1,0 1-1,0-1 0,0 1 0,-1-1 1,1 0-1,0 1 0,1-1 0,-1 1 1,0-1-1,0 1 0,0-1 0,0 0 1,0 1-1,0-1 0,1 1 0,-1-1 1,0 1-1,1-1 0,-1 1 0,0-1 1,1 1-1,-1 0 0,0-1 0,1 1 1,-1-1-1,1 0 0,4-2-84,0 0 0,0 0 0,0 0-1,0 1 1,0 0 0,0 0 0,0 0 0,8-1 0,50-6-1426,9 7-687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30 173 9250,'-7'8'747,"4"-5"-361,0 0 0,1 0 0,-1 1 0,0-1 0,1 1 0,0 0 0,-2 4 0,4-7-284,0 0-1,0 0 1,0 0-1,-1 0 1,2 0-1,-1 0 1,0 0-1,0 0 1,0 0 0,0 0-1,1 0 1,-1 0-1,0 0 1,1 0-1,-1 0 1,1 0 0,-1 0-1,1 0 1,-1 0-1,1 0 1,0-1-1,-1 1 1,1 0-1,0 0 1,0-1 0,0 1-1,-1-1 1,1 1-1,0-1 1,0 1-1,0-1 1,0 1-1,0-1 1,1 1 0,12 5 213,1-1 1,-1 0-1,1 0 1,0-2-1,0 0 1,1-1-1,20 1 1,-26-2-200,1-1 1,0-1 0,-1 0 0,1 0-1,0-1 1,-1 0 0,0-1-1,1 0 1,-1-1 0,-1 0 0,14-7-1,-22 10-58,1 0-1,-1 0 1,1 0-1,-1 0 1,0 0-1,1 0 0,-1-1 1,0 1-1,0 0 1,0-1-1,0 1 1,0-1-1,0 1 1,0-1-1,-1 0 0,1 1 1,0-1-1,-1 0 1,0 0-1,1-3 1,-1 2 81,0 0 1,0 0-1,-1 0 1,0 0 0,1 1-1,-1-1 1,0 0-1,0 0 1,0 0 0,-1 1-1,-2-5 1,-2-2 345,-2-1 1,1 1-1,-1 1 1,0-1-1,-10-6 1,2 1 161,5 6-250,0-1-1,1 0 1,1 0-1,-13-17 1,21 25-387,0 1 0,1-1 0,-1 0 0,1 1 0,0-1 0,-1 0 0,1 1 0,-1-1 0,1 0 0,0 1 0,-1-1 0,1 0 0,0 0 0,0 0 0,0 1 0,0-1 0,0 0 0,0 0 0,0 0 0,0 1 0,0-1 0,0 0 0,0 0 0,0 0 0,0 1 0,1-1 0,-1 0 0,0 0 0,1 1-1,-1-1 1,1-1 0,0 1-36,1 0 0,0 0 0,-1 0 0,1 0 0,0 0 0,-1 1-1,1-1 1,0 0 0,0 1 0,-1-1 0,1 1 0,4-1 0,3 0-386,1 1 0,0 0 0,0 0-1,11 2 1,19 8-1843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78 276 13283,'2'-5'5521,"-2"-8"-3329,6-4-463,-6-4-649,-1-3-384,-2-9-376,-4 1-376,-8-7-576,2 0-400,-8 13-1065,-5 0-231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6:5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 9642,'-56'-11'4420,"103"20"674,66 7-3333,-50-8-2639,71 18 0,-87-14-547,76 23-2500,-109-29 3799,0 0-1,0 0 1,-1 1 0,0 1 0,0 0 0,13 12 0,-24-19 258,0 0 0,-1 0 0,1 1-1,-1-1 1,0 0 0,1 1 0,-1-1 0,0 1-1,0-1 1,0 1 0,0 0 0,0-1 0,0 1-1,-1 0 1,1 0 0,0 0 0,-1 0 0,1-1-1,-1 1 1,0 0 0,0 0 0,0 4 0,-1-4 58,1 0 0,-1 0 0,0 0 0,-1 0 0,1 0 0,0 0 0,0 0 0,-1 0 0,1 0 0,-1-1 0,0 1 1,1-1-1,-1 1 0,0-1 0,0 0 0,-3 2 0,-4 2 365,0-1 0,0 0 0,-1-1 0,0 1 0,0-2 0,0 0-1,-15 2 1,15-4-224,0 0 0,0 0 0,-1-1 0,1-1 0,0 1 0,0-2 1,1 0-1,-16-6 0,21 8-250,0-1 1,1 1 0,-1-1 0,1 0 0,-1 0 0,1-1-1,0 1 1,0-1 0,0 0 0,0 1 0,0-1 0,1-1-1,-1 1 1,1 0 0,0 0 0,0-1 0,0 0 0,1 1-1,-1-1 1,1 0 0,-1 0 0,1 1 0,1-1 0,-2-7-1,2 9-72,0 1-1,0-1 1,0 0-1,0 0 0,0 1 1,0-1-1,1 0 0,-1 1 1,0-1-1,1 0 0,0 1 1,-1-1-1,1 1 1,0-1-1,0 1 0,0-1 1,-1 1-1,2 0 0,-1-1 1,0 1-1,0 0 1,0 0-1,3-2 0,-2 2-16,0 0 0,1 0 0,-1 0 0,0 1 0,1-1 0,-1 1 0,1-1 0,0 1 0,-1 0 0,1 0 0,-1 0 0,1 0 0,-1 1 0,4 0 0,0 0-282,1 1 1,-1 0 0,1 0-1,-1 1 1,0 0 0,0 0 0,0 0-1,0 1 1,0 0 0,-1 0-1,7 7 1,4 11-2394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19 309 13491,'-2'-3'1169,"0"-1"-1,0 1 1,1-1 0,-1 0 0,1 0-1,-2-8 1,-1-47-247,4 48-310,-1-6-474,1 0 0,0 0 0,2 0 0,0 0 0,0 0 0,2 0 1,7-21-1,-11 37-138,0 1 0,1-1 0,-1 0 0,0 1 1,1-1-1,-1 1 0,0-1 0,1 1 0,-1-1 1,1 1-1,-1-1 0,1 1 0,-1-1 1,1 1-1,0-1 0,-1 1 0,1 0 0,-1-1 1,1 1-1,0 0 0,-1 0 0,1-1 0,0 1 1,-1 0-1,1 0 0,0 0 0,-1 0 0,1 0 1,0 0-1,0 0 0,-1 0 0,1 0 1,0 0-1,-1 0 0,1 1 0,0-1 0,-1 0 1,1 0-1,0 1 0,-1-1 0,1 0 0,-1 1 1,1-1-1,-1 1 0,1-1 0,-1 1 1,1-1-1,-1 1 0,2 0 0,25 33-4,-24-29 6,14 21 1,17 22 28,-32-45-33,0 0 0,1-1 1,-1 1-1,1-1 0,-1 0 1,1 0-1,0 0 0,0 0 1,0 0-1,0-1 0,0 1 1,0-1-1,4 1 0,-5-2-3,0 0 0,0 0 1,0 0-1,0 0 0,0 0 0,0-1 0,0 1 0,0-1 0,0 1 0,0-1 1,-1 0-1,1 0 0,0 0 0,0 0 0,-1 0 0,1 0 0,0 0 1,-1-1-1,1 1 0,1-2 0,22-31-33,3-20 47,-21 39 0,1 0 0,0 1 0,15-20 1,-23 34-13,0 0 1,0-1-1,0 1 1,0 0-1,0 0 1,1-1-1,-1 1 1,0 0-1,0 0 1,0 0-1,1 0 1,-1-1-1,0 1 1,0 0-1,0 0 1,1 0-1,-1 0 1,0 0-1,1 0 1,-1-1-1,0 1 1,0 0-1,1 0 1,-1 0-1,0 0 1,0 0-1,1 0 1,-1 0-1,0 0 1,1 0-1,-1 0 1,0 0-1,0 1 1,1-1-1,-1 0 1,0 0-1,0 0 1,1 0-1,-1 0 1,0 0-1,0 1 1,1-1-1,-1 0 1,0 0-1,0 0 1,0 1-1,1-1 1,-1 0-1,0 0 1,0 0-1,0 1 1,0-1-1,0 0 1,1 0-1,-1 1 1,0-1-1,0 0 1,0 1-1,0-1 0,8 29-636,1 2-575,-7-27 963,1 0 0,0 0 0,0-1-1,0 1 1,1 0 0,-1-1 0,1 0-1,0 0 1,0 0 0,0 0 0,0-1-1,1 0 1,6 3 0,3 0-240,0-1 1,0-1 0,17 2-1,-16-3 404,0 1 0,0 0 0,14 6 0,-27-9 156,-1 0 1,1 1 0,-1-1 0,1 1 0,-1 0 0,1 0 0,-1-1 0,1 1 0,-1 0 0,0 0 0,0 0 0,0 0 0,1 0 0,-1 1 0,0-1 0,0 0 0,0 0-1,-1 1 1,1-1 0,0 0 0,0 1 0,-1-1 0,1 1 0,-1-1 0,1 1 0,-1 0 0,0-1 0,1 1 0,-1-1 0,0 1 0,0 0 0,0-1 0,0 1 0,-1-1 0,1 1-1,0-1 1,-1 1 0,1 0 0,-1-1 0,-1 3 0,1 0 176,-2-1-1,1 1 0,0-1 1,-1 1-1,0-1 1,1 0-1,-1 0 1,0 0-1,-1 0 1,1-1-1,0 1 1,-1-1-1,0 0 0,-4 2 1,6-3-170,0 0 0,0 0 0,-1 0 0,1 0 0,0 0 0,0-1 0,0 1 0,-1-1 0,1 0 0,0 0 0,-1 1 0,1-2 0,0 1-1,0 0 1,-1 0 0,1-1 0,0 1 0,0-1 0,-1 0 0,1 1 0,0-1 0,0 0 0,0 0 0,0-1 0,0 1 0,0 0 0,1-1 0,-1 1 0,0-1 0,1 1 0,-1-1 0,1 0 0,-1 0 0,1 0 0,0 0 0,0 0 0,0 0 0,0 0 0,0 0 0,0 0 0,0 0 0,1 0 0,-1-1 0,1 1 0,0-3-1,-1 0-99,0 0-1,1 0 1,0 0-1,0 0 0,0 1 1,1-1-1,-1 0 0,1 0 1,0 1-1,1-1 1,-1 0-1,1 1 0,0-1 1,0 1-1,0 0 0,1-1 1,-1 1-1,1 0 0,0 1 1,0-1-1,5-4 1,-5 6-190,-1 1 0,1-1 0,-1 1 0,1 0 0,0 0 0,0 0 1,0 0-1,-1 0 0,1 0 0,0 1 0,0-1 0,0 1 1,0 0-1,0 0 0,0 0 0,0 0 0,0 1 0,0-1 1,0 1-1,0 0 0,0 0 0,3 1 0,21 11-2561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9410,'97'39'4673,"-97"-39"-4564,0 0 0,1 1 1,-1-1-1,0 0 0,1 0 0,-1 0 0,1 1 0,-1-1 0,0 0 1,1 0-1,-1 0 0,1 0 0,-1 0 0,1 0 0,-1 1 1,1-1-1,-1 0 0,0 0 0,1-1 0,-1 1 0,1 0 1,-1 0-1,1 0 0,-1 0 0,1 0 0,-1 0 0,0 0 1,1-1-1,-1 1 0,1 0 0,-1 0 0,0-1 0,1 1 1,-1 0-1,0-1 0,1 1 0,-1 0 0,0-1 0,0 1 1,1 0-1,-1-1 0,0 1 0,0-1 0,0 1 0,1 0 0,-1-1 1,0 1-1,0-1 0,0 1 0,0-1 0,0 1 0,0-1 1,0 1-1,0 0 0,0-2 0,-7-23 1172,6 22-624,-8-30 1087,5 20-1142,0 0 0,1 0 0,1 0 1,0 0-1,1 0 0,0-23 0,1 35-572,0 0 0,1-1 0,-1 1 0,1 0 0,-1 0 0,1 0 0,-1-1 1,1 1-1,0 0 0,0 0 0,-1 0 0,1 0 0,0 0 0,0 0 0,0 1 0,0-1 0,0 0 1,0 0-1,0 1 0,1-1 0,-1 1 0,0-1 0,0 1 0,0-1 0,1 1 0,-1-1 0,0 1 1,0 0-1,1 0 0,-1 0 0,2 0 0,46 3 10,-43-2-8,12 1-58,-1 1 0,0 1 1,0 1-1,-1 0 0,1 1 1,-1 1-1,-1 0 1,1 1-1,-1 1 0,0 0 1,-1 1-1,0 1 0,17 17 1,-29-26 11,0 0 0,0 0 0,0 0 0,0 0 1,-1 0-1,1 1 0,-1-1 0,1 1 0,-1-1 0,0 1 0,0 0 0,0 0 1,0-1-1,-1 1 0,1 0 0,-1 0 0,0 0 0,1-1 0,-1 1 1,0 0-1,-1 0 0,1 0 0,-1 0 0,1 0 0,-1-1 0,0 1 1,0 0-1,0-1 0,0 1 0,0 0 0,-1-1 0,1 1 0,-1-1 0,0 0 1,1 0-1,-1 1 0,-4 2 0,-2 2 14,0 0 1,-1 0-1,-1-1 0,1 0 1,-1-1-1,0 0 0,0 0 1,0-1-1,-1 0 0,1-1 1,-1 0-1,0-1 0,0 0 0,0-1 1,0 0-1,0 0 0,0-2 1,-1 1-1,1-1 0,-11-3 1,0-2-101,22 6 83,0 0 0,-1 0 0,1 0 0,0 0 0,0 0 0,-1-1-1,1 1 1,0 0 0,0 0 0,-1 0 0,1 0 0,0-1 0,0 1 0,-1 0 0,1 0 0,0-1 0,0 1 0,0 0-1,0 0 1,0-1 0,-1 1 0,1 0 0,0 0 0,0-1 0,0 1 0,0 0 0,0-1 0,0 1 0,0 0 0,0 0 0,0-1-1,2-1-100,0 0-1,0 0 0,0 1 0,0-1 0,0 1 0,0-1 0,0 1 0,1 0 0,-1 0 0,1 0 0,-1 0 0,1 1 0,3-2 1,45-13-1538,0 2 0,1 2 0,68-5 0,-81 13 1677,0 2 1,-1 2-1,1 2 1,-1 1-1,48 11 1,-82-14 180,1 0-1,-1 1 1,0-1 0,0 1 0,1 0 0,-1 0-1,0 0 1,4 3 0,-8-5-140,0 1 0,1-1 0,-1 1-1,1-1 1,-1 0 0,0 1 0,1-1 0,-1 1 0,0-1 0,1 1 0,-1-1 0,0 1 0,0 0-1,1-1 1,-1 1 0,0-1 0,0 1 0,0-1 0,0 1 0,0 0 0,0-1 0,0 2 0,0-1 45,-1 0 0,1 0 0,-1 0 1,0 0-1,1 0 0,-1 0 0,0 0 1,1 0-1,-1 0 0,0-1 0,0 1 1,0 0-1,0 0 0,0-1 0,-1 2 1,-7 3 302,-1-1 1,1 0-1,-1 0 1,1-1-1,-1 0 1,0-1-1,0 0 1,0 0 0,-1-1-1,1-1 1,-19 0-1,22-1-288,1 0 0,-1 0 0,1 0 0,0-1 0,-1 0 0,1 0 0,0 0 0,-11-7 0,14 7-69,0 0 0,0-1 0,0 1 0,0-1 0,0 0 0,0 0 0,1 0 0,-1 0 0,1 0 0,0-1 0,0 1 0,0-1 0,0 1 0,1-1 0,-2-5 0,2 6-66,1 1-1,-1-1 1,1 0 0,-1 1 0,1-1 0,0 0 0,0 1-1,0-1 1,0 0 0,1 1 0,-1-1 0,1 1 0,0-1 0,-1 0-1,1 1 1,1-1 0,-1 1 0,0 0 0,0-1 0,1 1-1,-1 0 1,1 0 0,0 0 0,0 0 0,-1 0 0,1 0 0,1 1-1,-1-1 1,0 1 0,0-1 0,0 1 0,1 0 0,2-2-1,4 0-461,1-1 0,0 1 0,0 0 0,0 1 0,0 0 0,0 1 0,16 0 0,12 1-927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54 299 11170,'-36'33'4413,"36"-33"-4336,0 1-1,0-1 0,-1 0 0,1 0 0,0 0 1,0 0-1,-1 1 0,1-1 0,0 0 1,0 0-1,-1 0 0,1 0 0,0 0 1,0 0-1,-1 0 0,1 0 0,0 0 0,0 0 1,-1 0-1,1 0 0,0 0 0,-1 0 1,1 0-1,0 0 0,0 0 0,-1 0 1,1 0-1,0 0 0,0 0 0,-1 0 0,1 0 1,0-1-1,0 1 0,-1 0 0,1 0 1,0 0-1,0 0 0,0-1 0,-1 1 0,1 0 1,0 0-1,0-1 0,0 1 0,0 0 1,-1 0-1,1-1 0,0 1 0,0 0 1,0 0-1,0-1 0,0 1 0,0 0 0,0-1 1,0 1-1,0 0 0,0-1 0,-3-19 1054,3 17-662,-2-15 59,1 0-1,0-1 1,1 1-1,1 0 1,1 0-1,7-30 1,-9 47-515,1 0 1,-1 1-1,0-1 1,0 0-1,1 0 1,-1 1-1,0-1 0,1 0 1,-1 1-1,1-1 1,-1 0-1,1 1 0,-1-1 1,1 1-1,-1-1 1,1 1-1,-1-1 1,1 1-1,0-1 0,-1 1 1,1 0-1,0-1 1,0 1-1,-1 0 0,1-1 1,0 1-1,0 0 1,-1 0-1,1 0 0,0 0 1,0 0-1,-1 0 1,1 0-1,0 0 1,0 0-1,0 0 0,-1 0 1,1 0-1,0 1 1,0-1-1,-1 0 0,1 1 1,0-1-1,-1 0 1,1 1-1,1 0 0,4 3 37,1 1 0,-1 0 0,12 11 0,-5-4 40,-4-4-71,1 0 0,0-1 0,0 0 0,0-1 0,1 0 0,0-1 0,0 0 0,17 5 0,-27-10-3,0 0 1,0 1 0,0-1 0,0 0 0,-1 0-1,1 0 1,0 0 0,0 0 0,0-1 0,0 1-1,-1 0 1,1 0 0,0-1 0,0 1 0,0 0-1,-1-1 1,1 1 0,0 0 0,-1-1 0,1 1-1,0-1 1,-1 1 0,1-1 0,0 0 0,0 0-1,0-1 42,0 0-1,0 0 1,0 0-1,0 0 0,0 0 1,-1-1-1,1 1 0,-1 0 1,1-4-1,0-6 307,-1 0 1,-3-23-1,2 28-234,-11-50 593,8 44-613,1 1 0,1-1 0,-2-21 0,4 33-118,0 1-1,0-1 1,1 0-1,-1 1 1,0-1-1,0 1 1,1-1-1,-1 0 1,0 1-1,1-1 1,-1 1-1,0-1 1,1 1-1,-1 0 1,1-1-1,-1 1 1,1-1-1,-1 1 1,1 0 0,-1-1-1,1 1 1,-1 0-1,1-1 1,-1 1-1,1 0 1,0 0-1,-1 0 1,1 0-1,0-1 1,-1 1-1,1 0 1,-1 0-1,1 0 1,0 0-1,-1 1 1,1-1-1,0 0 1,-1 0-1,1 0 1,33 7-727,-27-5 439,41 8-1722,2-1-842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118 299 12827,'-62'55'4907,"62"-55"-4824,0 0 1,0 0-1,-1 1 0,1-1 0,0 0 0,-1 0 0,1 1 0,0-1 0,-1 0 0,1 0 0,0 0 0,-1 0 0,1 1 0,0-1 0,-1 0 0,1 0 0,-1 0 0,1 0 0,0 0 0,-1 0 0,1 0 0,0 0 0,-1 0 0,1 0 0,-1 0 0,1 0 0,0-1 0,-1 1 0,1 0 0,0 0 0,-1 0 0,1 0 0,0-1 0,-1 1 0,1 0 0,0 0 0,-1-1 0,1 1 0,0 0 1,0 0-1,-1-1 0,1 1 0,0 0 0,0-1 0,0 1 0,-1 0 0,1-1 0,0 1 0,0-1 0,0 0 0,-5-23 1146,4 17-739,-4-10 1,-5-22 331,-7-52 0,16 80-802,0 1 0,1-1 0,0 0 0,0 0 1,1 0-1,0 0 0,1 0 0,1 1 0,0-1 0,4-10 0,-6 18-23,1 0 0,0 1-1,-1-1 1,1 0 0,0 1-1,1 0 1,-1-1 0,0 1 0,1 0-1,-1 0 1,1 0 0,0 0-1,-1 1 1,1-1 0,0 1-1,0 0 1,0 0 0,0 0 0,0 0-1,0 0 1,1 1 0,-1-1-1,0 1 1,0 0 0,0 0-1,4 0 1,-4 0-25,0 1 0,0-1 0,-1 1 0,1-1 0,0 1 0,0 0 0,-1 0 0,1 0 0,0 0 0,-1 1-1,1-1 1,-1 1 0,0 0 0,1-1 0,-1 1 0,0 0 0,0 0 0,0 1 0,0-1 0,-1 0 0,1 0 0,-1 1 0,1-1 0,-1 1 0,0 0 0,0-1 0,0 1 0,0 0-1,0 0 1,0 3 0,0 0-68,-1 1 0,0 0 0,0 0 1,-1 0-1,1 0 0,-1 0 0,-1 0 0,0 0 0,1 0 0,-5 6 0,-3 9-92,-21 33 0,-1 2 96,30-56 101,1 0 0,-1-1 0,1 1 0,0 0 0,-1 0 0,1 0-1,0 0 1,0 0 0,-1 0 0,1-1 0,0 1 0,0 0 0,0 0 0,0 0-1,0 0 1,1 0 0,-1 0 0,0 0 0,0 0 0,0 0 0,1-1 0,-1 1-1,1 0 1,-1 0 0,0 0 0,2 0 0,-1 1 1,0-1 1,1 0-1,-1 0 1,1 0-1,0-1 1,-1 1-1,1 0 1,-1 0-1,1-1 1,0 1-1,0-1 1,3 1-1,7 0 6,0-1-1,0 0 1,16-2-1,-22 2-21,17-2 31,-1-1 0,0 0 0,0-2-1,32-11 1,-47 14-21,-1 0 0,1-1 1,-1 0-1,0-1 0,0 1 0,-1-1 0,1 0 0,-1 0 1,0-1-1,0 0 0,0 0 0,0 0 0,-1 0 0,0-1 1,0 0-1,-1 0 0,1 0 0,3-11 0,-6 17 6,-1 0-1,0 0 1,0 0 0,1 0-1,-1 0 1,0 0 0,1 0-1,-1 0 1,0 0 0,0 0-1,1 0 1,-1 0 0,0 0-1,1 0 1,-1 0 0,0 0-1,0 0 1,1 0 0,-1 0-1,0 0 1,0 1 0,1-1-1,-1 0 1,0 0 0,0 0-1,1 1 1,-1-1 0,0 0-1,0 0 1,0 0 0,0 1-1,1-1 1,-1 0 0,0 0-1,0 1 1,0-1 0,0 0-1,0 1 1,16 18 144,1 1-123,-10-13-47,2-1 1,-1 0 0,1 0 0,0-1 0,0 0-1,0 0 1,1-1 0,14 5 0,-17-7-182,0-1 1,0 1-1,0-1 0,0 0 1,1-1-1,-1 1 1,0-1-1,0-1 0,1 1 1,-1-1-1,0-1 1,14-4-1,-19 5-96,0 0-1,1 0 1,-1 0-1,0-1 1,1 1 0,-1-1-1,0 0 1,0 0-1,0 0 1,-1 0 0,1 0-1,0 0 1,1-4 0,6-11-4391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13515,'15'0'5137,"27"2"-3985,-3-1-312,3 1-432,1 4-408,-17 1-1248,-2-1-1408</inkml:trace>
  <inkml:trace contextRef="#ctx0" brushRef="#br0" timeOffset="1">0 165 14075,'26'-2'5049,"44"-1"-4409,-2 2-200,1-3-688,-4 4-824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31 175 11851,'-8'21'1230,"-11"23"2207,19-44-3386,0 0 0,0 0 0,0 0 0,0 0 0,-1 0 0,1 0-1,0 0 1,0 0 0,0 0 0,0 0 0,0 0 0,0 0 0,0 0-1,0 0 1,0 0 0,0 0 0,-1 0 0,1 0 0,0 0 0,0 0-1,0 0 1,0 0 0,0 0 0,0 0 0,0 0 0,0 0 0,0 0-1,-1 0 1,1 0 0,0 0 0,0 0 0,0 0 0,0 1 0,0-1-1,0 0 1,0 0 0,0 0 0,0 0 0,5-29 2051,4-11-186,-5 17-1119,2 1 0,12-36 0,-17 57-790,-1 1 1,0 0 0,0-1 0,0 1 0,0 0-1,0-1 1,0 1 0,1 0 0,-1 0-1,0-1 1,0 1 0,1 0 0,-1 0 0,0-1-1,0 1 1,1 0 0,-1 0 0,0 0-1,0 0 1,1-1 0,-1 1 0,0 0 0,1 0-1,-1 0 1,0 0 0,1 0 0,-1 0-1,0 0 1,0 0 0,1 0 0,-1 0 0,0 0-1,1 0 1,-1 0 0,0 0 0,1 0-1,-1 0 1,0 0 0,1 0 0,-1 0 0,0 1-1,1-1 1,-1 0 0,0 0 0,0 0 0,1 1-1,-1-1 1,0 0 0,0 0 0,1 0-1,-1 1 1,14 16 111,-11-13-93,17 22 75,33 33 0,-46-52-105,1 0 0,0 0-1,1-1 1,-1 0-1,1 0 1,0-1 0,0 0-1,18 6 1,-26-11 8,-1 0 0,1 0 0,-1 1 0,1-1 0,0 0 0,-1 0 0,1 0 0,-1 0-1,1 0 1,0 0 0,-1 0 0,1 0 0,0 0 0,-1 0 0,1 0 0,-1 0 0,1-1 0,0 1 0,-1 0 0,1 0 0,-1-1 0,1 1 0,-1 0 0,1-1 0,-1 1 0,1 0 0,-1-1 0,1 1 0,-1-1 0,1 1 0,0-1 0,-1-1 16,1 0 0,0 0 0,-1 0 0,1 0 1,-1 0-1,0 0 0,1 0 0,-1 0 0,0 0 1,-1-3-1,-11-54 444,11 52-405,-4-11-55,1 8 73,2 0-1,-1 0 0,1 0 0,1-1 1,-1-15-1,2 24-168,0 0 0,0 0 1,1 1-1,-1-1 0,0 0 0,1 1 0,-1-1 1,1 0-1,0 1 0,0-1 0,-1 0 0,1 1 1,0-1-1,0 1 0,0 0 0,1-1 0,-1 1 1,0 0-1,0 0 0,1 0 0,-1 0 0,1 0 1,-1 0-1,1 0 0,-1 0 0,1 0 0,0 1 1,-1-1-1,1 1 0,0-1 0,-1 1 0,1 0 1,0-1-1,0 1 0,-1 0 0,1 0 0,0 0 1,0 0-1,3 1 0,28 4-2373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21 178 9874,'0'1'241,"0"0"-1,1 0 0,-1 0 1,0 0-1,1-1 1,-1 1-1,1 0 1,-1 0-1,1 0 0,-1 0 1,1 0-1,0 0 1,-1-1-1,1 1 1,0 0-1,0-1 0,-1 1 1,1 0-1,0-1 1,1 1-1,-1-20 3434,-14-46 162,5 41-2712,-4-18 664,11 39-1671,1 1 0,0 0 0,-1-1 0,1 1 0,0-1 0,0 1-1,0-1 1,1 1 0,-1-1 0,1 1 0,-1-1 0,1 1 0,1-3 0,-2 4-97,0 1 1,1-1-1,-1 1 0,1-1 1,-1 1-1,0-1 0,1 1 1,-1 0-1,1-1 0,-1 1 1,1 0-1,-1-1 1,1 1-1,-1 0 0,1 0 1,-1-1-1,1 1 0,0 0 1,-1 0-1,1 0 1,-1 0-1,1 0 0,-1 0 1,1 0-1,0 0 0,-1 0 1,1 0-1,-1 0 0,1 0 1,0 0-1,-1 1 1,1-1-1,-1 0 0,2 1 1,20 12 296,-16-9-274,83 47-432,27 18-934,-112-67 1310,-1 1 0,0-1 0,1 1 0,-1-1 0,0 1 0,0 0 0,-1 1-1,1-1 1,-1 0 0,1 1 0,2 6 0,-4-8 18,-1-1-1,0 1 1,1 0 0,-1 0-1,0 0 1,0-1-1,0 1 1,0 0-1,-1 0 1,1 0 0,0-1-1,-1 1 1,1 0-1,-1 0 1,1-1-1,-1 1 1,0 0 0,0-1-1,0 1 1,0-1-1,0 1 1,0-1 0,0 0-1,-1 1 1,1-1-1,0 0 1,-1 0-1,-1 1 1,-3 3 38,-1 0 0,0-1 0,0-1 0,-1 1-1,1-1 1,-1 0 0,-12 3 0,16-5-52,1 0 0,-1 0 0,0 0 0,0-1 0,0 1 0,0-1 0,1 0 0,-1 0 0,0-1 0,0 1 0,0-1 0,0 0 0,1 0 0,-1 0 0,0 0 0,1-1 0,-1 1 0,-3-3 0,6 3-87,1 1 0,-1-1 0,0 1 0,0-1 0,1 0 0,-1 1 0,1-1 0,-1 0-1,1 0 1,-1 0 0,1 1 0,-1-1 0,1 0 0,-1 0 0,1 0 0,0 0 0,0 0 0,-1 0 0,1 0 0,0 1 0,0-1 0,0 0 0,0 0 0,0 0 0,0 0 0,0 0-1,1 0 1,-1 0 0,0 0 0,0 0 0,1 0 0,-1 0 0,1 1 0,-1-1 0,0 0 0,1 0 0,0-1 0,8-9-2733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29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140 186 15259,'36'70'5361,"-47"-87"-4752,3-7-425,-9-7-256,1-3-273,-2-13-639,-3-4-496</inkml:trace>
  <inkml:trace contextRef="#ctx0" brushRef="#br0" timeOffset="1">17 15 13051,'-16'-15'5001,"69"15"-3793,9 2-304,-7-2-432,1 0-224,-4 3-1096,-7-1-544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306 109 12211,'3'14'6624,"-3"-13"-6520,1-1 0,-1 1 1,0 0-1,1 0 0,-1 0 0,0 0 0,0 0 1,0 0-1,0 0 0,0 0 0,0 0 0,0 0 1,0 0-1,0 0 0,0 0 0,0 0 0,-1 0 1,1 0-1,0 0 0,-1 1 0,-3 4 233,1-1 0,-1 1 0,0-1 0,0 0 0,-1 0 0,0 0 0,1-1-1,-1 0 1,-1 0 0,1 0 0,-1 0 0,1-1 0,-1 0 0,0 0 0,0-1 0,-1 0 0,1 0 0,0 0-1,-1 0 1,1-1 0,-13 0 0,11 0-189,0 0 0,0-1 0,-1 0 0,1 0 0,0-1 0,0 0 0,0-1 0,0 0 0,0 0 0,0-1 0,0 1 0,1-2 0,-1 1 0,1-1 0,0 0 0,0-1 0,-9-7 0,13 9-136,0 0 1,0 1 0,1-1 0,0 0 0,-1-1-1,1 1 1,0 0 0,1-1 0,-1 1-1,0-1 1,1 0 0,0 1 0,0-1-1,0 0 1,0 0 0,1 1 0,0-1 0,-1 0-1,1 0 1,1 0 0,-1 0 0,0 0-1,1 1 1,0-1 0,0 0 0,0 0-1,1 1 1,-1-1 0,1 1 0,-1-1 0,1 1-1,0-1 1,1 1 0,-1 0 0,1 0-1,-1 0 1,1 1 0,5-5 0,-3 2-101,0 1 1,0 0 0,0 1 0,1-1 0,-1 1-1,1 0 1,-1 1 0,1-1 0,0 1 0,0 0-1,1 0 1,-1 1 0,0 0 0,0 0 0,1 1-1,-1-1 1,0 1 0,1 1 0,-1-1-1,0 1 1,1 0 0,-1 1 0,12 3 0,-12-2-242,-1 1 0,1 0 0,-1-1 0,9 9 0,19 19-1853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69 214 14435,'-68'42'5929,"68"-53"-3632,5-4-137,-5-19-575,1-8-433,6-4-696,-2 1-416,1 14-1032,4 6-529,4 21-1375,1 2-1585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11498,'86'-13'4958,"-86"13"-4795,1 0 0,0 0 0,-1 0 0,1 0 0,0 0 0,0 0 0,-1 0 0,1 0 0,0-1 0,-1 1 0,1 0 0,0-1 0,-1 1 0,1 0 1,-1-1-1,1 1 0,0-1 0,-1 1 0,1-1 0,-1 1 0,1-1 0,-1 1 0,0-1 0,1 1 0,-1-1 0,1 0 0,-1 1 0,0-1 1,0 0-1,1 0 0,-1 0-121,0 1-1,0 0 1,-1 0 0,1 0 0,0 0 0,0 0 0,0-1 0,0 1-1,-1 0 1,1 0 0,0 0 0,0 0 0,0 0 0,-1 0 0,1 0-1,0 0 1,0 0 0,0 0 0,-1 0 0,1 0 0,0 0 0,0 0 0,0 0-1,-1 0 1,1 0 0,0 0 0,0 0 0,0 0 0,-1 0 0,1 0-1,0 0 1,0 0 0,0 0 0,-1 0 0,1 0 0,0 1 0,0-1-1,0 0 1,0 0 0,-1 0 0,1 0 0,0 0 0,0 1 0,0-1 0,0 0-1,0 0 1,0 0 0,0 1 0,0-1 0,-1 0 0,1 0 0,0 0-1,0 1 1,0-1 0,0 0 0,0 0 0,0 0 0,0 1 0,0-1-1,0 0 1,0 0 0,0 0 0,0 1 0,1-1 0,-18 47 711,-1-2 1,-28 51-1,37-73-747,9-23-6,0 1-1,0-1 1,0 0 0,0 1-1,0-1 1,0 0 0,-1 1-1,1-1 1,0 0 0,1 1-1,-1-1 1,0 1 0,0-1-1,0 0 1,0 1 0,0-1-1,0 0 1,0 1 0,0-1-1,1 0 1,-1 0 0,0 1-1,0-1 1,0 0 0,1 1-1,-1-1 1,0 0 0,0 0-1,1 1 1,2-1 0,0 0 1,-1 0-1,1 0 1,0 0-1,-1-1 1,1 1-1,0-1 1,-1 0-1,1 0 1,-1 0-1,5-2 1,7-2 11,2 1 1,-1 0 0,0 1 0,1 1 0,19-1-1,-25 3-532,1 0-1,-1 0 1,0 1-1,1 0 1,-1 1-1,0 0 1,0 1 0,19 7-1,-20-5-3209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19 10898,'0'-1'285,"0"0"0,0 1-1,0-1 1,0 0-1,-1 1 1,1-1 0,0 1-1,0-1 1,0 0-1,-1 1 1,1-1-1,0 1 1,-1-1 0,1 1-1,0-1 1,-1 1-1,1-1 1,-1 1 0,1-1-1,-1 1 1,1 0-1,-1-1 1,0 0 0,-18-3 2045,-17 6-886,24 1-1196,1 1 0,-1-1-1,1 2 1,0 0 0,1 0-1,-1 1 1,1 0 0,0 0-1,1 1 1,-1 1-1,-15 16 1,17-16-220,1 0 0,0 0-1,1 0 1,0 1 0,0 0 0,0 0 0,2 0-1,-1 1 1,1-1 0,0 1 0,1 0-1,0 1 1,-2 16 0,5-24-45,0 0 1,0 0-1,0 0 1,1 0-1,-1 0 0,1 0 1,0 0-1,0 0 1,0 0-1,0-1 0,0 1 1,1 0-1,-1 0 1,1-1-1,0 1 0,-1-1 1,1 0-1,0 1 1,1-1-1,-1 0 0,0 0 1,1 0-1,-1 0 1,1-1-1,-1 1 0,1-1 1,0 0-1,0 1 1,0-1-1,0-1 0,0 1 1,3 1-1,8 1-120,0-1 0,0 0 0,0-1 0,0 0 0,25-3 0,5-4-286,1-1 0,46-15 0,32-7 103,-115 28 327,1 0-1,-1 0 1,0 1 0,15 1 0,-22-1 20,0-1 1,0 1-1,0 1 1,0-1-1,0 0 1,1 0-1,-1 0 1,0 0-1,0 1 0,0-1 1,0 1-1,0-1 1,0 1-1,0-1 1,0 1-1,-1-1 1,1 1-1,0 0 0,0-1 1,0 1-1,0 0 1,-1 0-1,1 0 1,0 0-1,-1 0 1,1 0-1,-1 0 0,1 0 1,-1 0-1,0 0 1,1 0-1,-1 0 1,0 0-1,0 0 1,1 0-1,-1 0 0,0 0 1,0 0-1,0 0 1,0 0-1,-1 1 1,1-1-1,0 0 1,0 0-1,-1 0 0,0 2 1,0 0 91,-1 1 0,0-1 0,0 0 0,-1 0 0,1 0 0,-1 0 0,1 0 0,-1-1 1,0 1-1,0-1 0,0 1 0,0-1 0,0 0 0,-1 0 0,1-1 0,-1 1 0,1-1 0,-1 0 0,0 0 0,1 0 0,-1 0 0,0 0 0,0-1 0,1 0 0,-1 0 1,0 0-1,-5 0 0,5 0-69,-1-1 1,1 1 0,-1 0 0,1-1 0,-1 0 0,1 0-1,-1-1 1,1 1 0,0-1 0,0 0 0,0 0-1,0 0 1,0 0 0,0-1 0,0 0 0,1 0-1,-1 0 1,1 0 0,0 0 0,0-1 0,0 1-1,-3-7 1,4 7-78,1 0 0,0 0-1,0 0 1,0 0-1,0-1 1,0 1 0,1 0-1,-1-1 1,1 1-1,0-1 1,0 1 0,0 0-1,0-1 1,1 1 0,0 0-1,-1-1 1,1 1-1,0 0 1,1 0 0,-1-1-1,0 1 1,1 0-1,0 0 1,0 1 0,0-1-1,0 0 1,0 1 0,0-1-1,1 1 1,-1 0-1,5-4 1,-2 3-83,0 0 0,0 1 0,0-1 0,0 1 0,1 0 0,-1 0 1,0 1-1,1-1 0,-1 1 0,1 1 0,0-1 0,-1 1 0,1 0 0,0 0 0,-1 0 0,1 1 0,-1 0 1,9 2-1,-1 3-104,1 0 0,-1 1 0,0 0 0,0 1-1,-1 0 1,0 1 0,12 12 0,-10-9 92,1 0-1,1-1 0,21 12 0,-37-23 141,0 0-1,1 0 0,-1 0 0,0 0 0,0 1 0,1-1 0,-1 0 1,0 0-1,1 0 0,-1 0 0,0 0 0,1 0 0,-1 0 0,0 0 1,1 0-1,-1 0 0,0 0 0,1 0 0,-1 0 0,0 0 0,1 0 0,-1 0 1,0 0-1,0 0 0,1 0 0,-1-1 0,0 1 0,1 0 0,-1 0 1,0 0-1,0 0 0,1-1 0,-1 1 0,0 0 0,3-15 702,-9-25 611,4 30-1029,-6-68 1556,8 71-1700,0 0-1,0 0 1,1 1 0,0-1-1,0 0 1,1 1 0,-1-1-1,1 1 1,5-10 0,-6 14-136,0 1 1,-1-1 0,1 1-1,0 0 1,0-1-1,1 1 1,-1 0-1,0 0 1,0 0-1,1 0 1,-1 0-1,0 0 1,1 0 0,-1 0-1,1 1 1,-1-1-1,1 1 1,-1-1-1,1 1 1,0-1-1,2 1 1,0 0-10,-1 0-1,1 0 1,-1 1-1,1-1 1,-1 1 0,1 0-1,-1 0 1,1 0 0,5 4-1,2 1-17,-1 0-1,1 1 0,-1 1 1,17 16-1,-21-18 3,-1-1 0,0 1 0,-1 0 0,1 0 1,-1 0-1,0 1 0,-1-1 0,0 1 0,0 0 0,3 9 0,-5-12 4,0 0 0,-1 0 0,0 0 0,1 0 0,-1 0 0,0 0 0,-1 0 1,1 0-1,-1 0 0,0-1 0,0 1 0,0 0 0,0 0 0,-1 0 0,1-1 0,-1 1 0,0-1 1,0 1-1,-1-1 0,1 0 0,-5 5 0,0-1 0,-1 0 0,0 0 0,0-1 0,0 0 0,-1 0 0,0-1 0,0 0 0,0-1 0,-16 5 0,8-4 2,0 0 0,-1-1 0,0-2 0,-28 2 1,43-3-13,1-1 0,-1 0 0,1 0 1,-1 0-1,1 0 0,-1-1 1,1 1-1,-1-1 0,1 1 0,-1-1 1,1 0-1,0 0 0,-1 0 1,1 0-1,0 0 0,0-1 0,-1 1 1,-1-3-1,4 4-15,-1-1 1,1 1-1,0-1 0,-1 0 1,1 1-1,0-1 0,0 0 1,-1 1-1,1-1 0,0 0 1,0 1-1,0-1 0,0 0 1,0 1-1,0-1 0,0 0 1,0 0-1,0 1 0,1-1 1,-1 0-1,0 1 0,0-1 1,1-1-1,0 0-75,1 0 0,-1 0 0,1 0 0,0 0 0,-1 0 0,1 0 0,0 0 0,0 0 0,4-2 0,6-3-472,1-1-1,0 2 1,0 0-1,1 0 1,0 1-1,0 1 1,0 0-1,1 1 1,-1 0-1,28 0 1,13 2-2461,84 9 0,-100-4 1965,-35-4 1058,47 4-679,-17-3 3414,-34-1-2647,0 0 1,1-1-1,-1 1 0,0 0 0,0 0 1,0 0-1,0 0 0,0 0 0,0 0 1,1 0-1,-1 0 0,0 0 0,0 0 1,0-1-1,0 1 0,0 0 0,0 0 1,0 0-1,0 0 0,0 0 0,0 0 1,0-1-1,0 1 0,1 0 0,-1 0 1,0 0-1,0 0 0,0 0 0,0-1 1,0 1-1,0 0 0,0 0 0,0 0 1,-1 0-1,1 0 0,0-1 0,0 1 1,0 0-1,0 0 0,0 0 0,0 0 1,0 0-1,0 0 0,0-1 0,0 1 1,0 0-1,0 0 0,-1 0 0,1 0 1,0 0-1,0 0 0,0 0 0,0 0 1,0-1-1,0 1 0,-1 0 0,1 0 1,0 0-1,0 0 0,0 0 0,0 0 1,0 0-1,-1 0 0,1 0 0,0 0 1,-14-12 1891,8 6-1154,-4-3-411,1-1 0,0 0 1,0-1-1,1 0 0,1-1 0,0 0 0,0 0 0,1 0 1,-6-19-1,12 30-488,-1 1 0,1-1 0,-1 0 0,1 0 0,0 0 0,0 1 1,-1-1-1,1 0 0,0 0 0,0 0 0,0 0 0,0 1 0,0-1 0,0 0 0,0 0 1,0 0-1,0 0 0,1 0 0,-1 1 0,0-1 0,1 0 0,-1 0 0,0 0 1,1 1-1,-1-1 0,1 0 0,-1 0 0,1 1 0,-1-1 0,1 0 0,-1 1 0,1-1 1,0 1-1,-1-1 0,1 1 0,0-1 0,0 1 0,-1 0 0,1-1 0,0 1 1,0 0-1,0-1 0,0 1 0,-1 0 0,1 0 0,0 0 0,0 0 0,0 0 0,0 0 1,0 0-1,-1 0 0,1 0 0,1 0 0,26 6-3266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18988,'-2'4'144,"-1"1"-1,1-1 1,0 1 0,1 0 0,-1 0-1,1 0 1,0 0 0,0 0-1,0 0 1,1 0 0,0 0 0,0 1-1,0-1 1,1 0 0,0 0-1,0 0 1,0 0 0,2 6 0,-1-8-120,0 1 1,0-1-1,1 0 1,-1 0-1,1 0 1,0 0-1,0 0 1,0 0-1,0-1 1,0 1-1,0-1 1,1 0 0,-1 0-1,1 0 1,0-1-1,-1 1 1,1-1-1,0 0 1,0 0-1,0 0 1,0 0-1,0-1 1,6 1-1,9-1 4,0 0-1,0-1 0,-1-1 1,1-1-1,-1 0 0,1-2 1,-1 0-1,-1-1 0,1 0 1,-1-2-1,0 0 0,0-1 1,-1-1-1,0 0 1,-1-1-1,0-1 0,19-20 1,-33 32-10,-1 0 1,0 0 0,0 0 0,0 0-1,0 0 1,0 0 0,0 0 0,0 0-1,1 0 1,-1 0 0,0 0 0,0 0-1,0 0 1,0 0 0,0 0 0,0 0-1,1 0 1,-1 0 0,0 0 0,0 0-1,0 0 1,0 0 0,0 0 0,0 0-1,1 0 1,-1 0 0,0 0 0,0 0-1,0 0 1,0 0 0,0 0 0,0 0-1,0 0 1,0 1 0,0-1 0,1 0-1,-1 0 1,0 0 0,0 0 0,0 0-1,0 0 1,0 0 0,0 1 0,0-1-1,0 0 1,0 0 0,0 0 0,0 0-1,0 0 1,0 0 0,0 1 0,0-1-1,0 0 1,0 0 0,0 0 0,0 0-1,0 0 1,0 0 0,0 0 0,0 1-1,0-1 1,0 0 0,0 0 0,0 0-1,-1 0 1,2 20 492,-1-15-479,0 1 1,0 0 0,0-1-1,1 1 1,0 0-1,2 7 1,-1-9-42,1 0 0,-1 0 0,1 0-1,0 0 1,0-1 0,0 1 0,0-1 0,1 0 0,-1 0 0,1 0 0,0 0-1,0-1 1,0 0 0,0 1 0,0-1 0,0-1 0,1 1 0,-1-1 0,1 0-1,-1 0 1,1 0 0,4 0 0,-2 0-264,-1-1-1,1-1 1,-1 1-1,0-1 0,1 0 1,-1 0-1,0-1 1,0 0-1,0 0 1,0 0-1,0-1 1,0 0-1,0 0 1,-1 0-1,9-8 1,7-7-1729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12595,'8'-5'4929,"18"-1"-3185,3 1-976,2 0-64,3 6-239,-11 3-465,8 2-409,-15 4-943,-6-2-816</inkml:trace>
  <inkml:trace contextRef="#ctx0" brushRef="#br0" timeOffset="1">150 76 6081,'-89'47'3881,"79"-38"312,7-2-2097,22-2-959,1-4-401,6-1-744,6 4-504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100 179 13651,'-99'36'5849,"105"-53"-3360,9-12-649,-4 0-80,7-8-519,2 1-281,-2 8-552,3 5-424,1 12-904,6 6-520,8 8-1481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101 327 14627,'-58'36'5145,"58"-36"-5054,-1 0 0,1 1-1,-1-1 1,0 0 0,1 0 0,-1 0-1,1 0 1,-1 0 0,1 0 0,-1 0-1,0 0 1,1 0 0,-1 0 0,1 0-1,-1 0 1,1 0 0,-1-1 0,0 1-1,1 0 1,-1 0 0,1 0-1,-1-1 1,1 1 0,-1 0 0,1-1-1,-1 1 1,1-1 0,0 1 0,-1 0-1,1-1 1,0 1 0,-1-1 0,1 1-1,0-1 1,-1 1 0,1-1 0,0 1-1,0-1 1,0 1 0,-1-1-1,1 0 1,0 1 0,0-1 0,-5-29 1152,4 25-894,-6-54 294,3 1-1,3-80 0,1 135-647,0 1-1,0-1 0,1 0 0,-1 1 0,1-1 1,0 1-1,-1-1 0,1 1 0,0-1 0,1 1 0,-1 0 1,0-1-1,1 1 0,-1 0 0,1 0 0,-1 0 1,1 0-1,0 0 0,3-2 0,-2 2-15,0 1 0,0-1 1,1 1-1,-1-1 0,1 1 0,-1 0 1,1 0-1,-1 0 0,1 1 0,0-1 1,-1 1-1,1 0 0,0 0 0,3 1 0,4 0-24,0 0-1,-1 1 0,1 0 1,-1 1-1,0 0 0,0 0 1,0 1-1,0 1 0,0 0 1,-1 0-1,10 7 0,-18-11 42,0-1 0,0 1-1,0 0 1,0-1 0,-1 1 0,1 0-1,0-1 1,0 1 0,-1 0 0,1 0-1,0 0 1,-1 0 0,1 0 0,-1 0-1,1 0 1,-1 0 0,1 0-1,-1 0 1,0 0 0,0 0 0,1 0-1,-1 0 1,0 0 0,0 0 0,0 0-1,0 0 1,0 0 0,0 0 0,-1 0-1,1 1 1,0-1 0,0 0-1,-1 0 1,1 0 0,-1 0 0,1 0-1,-1-1 1,1 1 0,-1 0 0,0 0-1,1 0 1,-1 0 0,-1 1 0,-3 2 13,1-1 1,-1 0-1,0 1 1,0-1 0,0-1-1,0 1 1,-6 1 0,-9 3-259,0-2 1,0 0-1,0-1 1,-1-1-1,1-1 1,-35-1 0,61 10-7719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28 244 15467,'-10'-13'6290,"-1"-13"-4194,4-11-688,7-5-95,4 0-665,4 1-88,-2 18-736,7 5-448,5 17-889,2 4-567,6 8-521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12651,'61'22'5041,"-60"-11"-3545,9 8-88,-10 9-351,0 1-225,3 2-208,12-5-192,4-10-192,14-7-96,3-13-40,-9-5-24,2-11-120,-12 2-96,-9-8-488,-2 3-312,-4-4-705,1 1-327</inkml:trace>
  <inkml:trace contextRef="#ctx0" brushRef="#br0" timeOffset="1">129 0 13763,'0'2'5425,"18"11"-3456,-5 3-769,19-1-56,9 5-168,-5-16-368,9 1-224,-7-5-1096,-1 0-560,-9-1-1441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0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0 341 9714,'90'-93'10708,"-50"49"-9402,-2-1 0,-2-3 0,31-52 0,-60 90-565,-5 24-140,-2-11-587,2 24-125,0 1 0,2-1 0,1 0 0,16 49 1,-11-50-1240,1 0 1,20 35-1,-10-26-2157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57 117 11250,'1'-11'631,"0"0"181,1 0 0,0 0 0,5-15 0,-6 23-619,0 0 0,0 0 0,1 0-1,-1 0 1,1 0 0,0 1 0,0-1-1,0 1 1,0-1 0,0 1-1,0 0 1,1 0 0,-1 0 0,1 0-1,-1 0 1,1 1 0,3-2 0,-5 2-113,0 1-1,-1 0 1,1-1 0,0 1 0,-1 0 0,1 0 0,0 0 0,0 0-1,-1-1 1,1 1 0,0 0 0,0 0 0,-1 0 0,1 1 0,0-1-1,0 0 1,-1 0 0,1 0 0,0 0 0,0 1 0,-1-1 0,1 0 0,0 1-1,-1-1 1,1 1 0,-1-1 0,1 1 0,0-1 0,-1 1 0,1-1-1,-1 1 1,1-1 0,-1 1 0,0-1 0,1 1 0,-1 0 0,1 0 0,5 26 1154,-7-10-1104,-1 0 0,0-1 1,-1 0-1,-1 0 1,-1 0-1,0 0 0,-1 0 1,-1-1-1,0 0 1,-1-1-1,-1 1 0,0-1 1,-15 17-1,-18 8-196,37-32-256,9-4 48,13-4-76,20-8-22,-4 0 138,0 1 0,61-4 1,-79 11 157,-1 1 15,0-1 1,0 0-1,26-7 1,-36 7 82,0-1 0,0 1 1,0-1-1,0 0 0,0 0 1,-1 0-1,1-1 0,-1 1 0,1-1 1,-1 0-1,0 0 0,0 0 1,0-1-1,-1 1 0,1 0 1,3-7-1,0-4 118,9-10 760,-15 24-879,1-1-1,-1 1 1,1 0-1,-1 0 0,1-1 1,0 1-1,-1 0 1,1 0-1,-1 0 1,1 0-1,0 0 0,-1 0 1,1 0-1,0 0 1,-1 0-1,1 0 1,0 0-1,-1 0 0,1 0 1,-1 0-1,1 1 1,0-1-1,-1 0 1,1 1-1,-1-1 1,1 0-1,-1 1 0,1-1 1,-1 0-1,1 1 1,-1-1-1,1 1 1,-1-1-1,0 1 0,1-1 1,-1 1-1,0-1 1,1 1-1,-1 0 1,5 4-12,0 0 0,0 0 0,0-1 0,1 0 0,-1 0 0,1 0 0,0-1 0,0 0 0,0 0 0,1 0 0,-1-1 0,1 0 0,12 2 0,-8-2-232,0-1-1,-1 0 0,1-1 1,0 0-1,0-1 1,-1 0-1,1-1 0,12-3 1,-21 4 31,0 1 0,0-1 0,0 0 1,0 1-1,0-1 0,0 0 0,0-1 0,0 1 0,0 0 1,-1 0-1,1-1 0,-1 1 0,1-1 0,-1 1 1,1-1-1,-1 0 0,2-2 0,5-11-3145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09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13379,'27'-1'4584,"14"1"-1489,-34 0-3025,0 0 0,0 1-1,1 0 1,-1 0 0,0 1-1,0-1 1,0 2 0,0-1-1,0 1 1,11 6 0,-17-9-119,0 1 0,-1-1 1,1 0-1,0 1 1,-1-1-1,1 1 1,0-1-1,-1 1 0,1-1 1,0 1-1,-1 0 1,1-1-1,-1 1 1,1 0-1,-1-1 0,1 1 1,-1 0-1,0 0 1,1-1-1,-1 1 1,0 0-1,0 0 0,1 0 1,-1-1-1,0 1 1,0 0-1,0 0 0,0 0 1,0 0-1,0-1 1,0 1-1,0 0 1,-1 0-1,1 0 0,0 0 1,0-1-1,-1 1 1,1 0-1,0 0 1,-1-1-1,1 1 0,-1 0 1,1-1-1,-1 1 1,1 0-1,-1-1 0,0 1 1,1-1-1,-1 1 1,0-1-1,1 1 1,-2 0-1,-6 4-435,0 0 1,0 0-1,-17 6 1,19-9 411,-10 6-157,-5 0 325,0 2 0,1 0 0,-23 17-1,43-27-71,-1 0 1,1 0-1,0 0 0,0 0 0,-1 0 0,1 1 0,0-1 0,0 0 0,-1 0 0,1 0 1,0 1-1,0-1 0,0 0 0,-1 0 0,1 1 0,0-1 0,0 0 0,0 0 0,0 1 1,0-1-1,0 0 0,0 1 0,-1-1 0,1 0 0,0 1 0,0-1 0,0 0 0,0 1 1,0-1-1,0 0 0,0 0 0,1 1 0,-1-1 0,0 0 0,0 1 0,11 5 310,25-1-299,-30-5 10,41 3-288,6 2-374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11891,'-13'4'1519,"-74"27"4464,66-22-5315,1 0 0,-25 16 1,38-21-616,1 0 0,-1 0 0,1 1 0,0 0 0,0 0 0,1 0 0,-1 1 0,1 0 1,0 0-1,1 0 0,-1 0 0,1 1 0,1 0 0,-1 0 0,1 0 0,0 0 1,1 0-1,0 1 0,0-1 0,1 1 0,-2 10 0,3-15-52,0 0 0,0 0 0,1-1-1,-1 1 1,1 0 0,-1-1 0,1 1 0,0 0-1,0-1 1,0 1 0,0-1 0,1 1 0,-1-1-1,0 1 1,1-1 0,0 0 0,0 0 0,0 0-1,0 0 1,0 0 0,0 0 0,0-1 0,0 1-1,1-1 1,-1 1 0,0-1 0,1 0 0,0 0-1,-1 0 1,1 0 0,0-1 0,-1 1 0,1-1-1,0 1 1,4-1 0,7 1-70,0 0 0,0-2 1,0 1-1,0-2 0,24-5 0,2-4-89,76-33 0,-100 38 155,-16 5 0,0 1 0,1 0 0,-1 0 0,0-1-1,1 1 1,-1 0 0,1 0 0,-1 0 0,0 0 0,1 0-1,-1 0 1,1 0 0,-1 0 0,0-1 0,1 1-1,-1 1 1,1-1 0,-1 0 0,0 0 0,1 0 0,-1 0-1,1 0 1,-1 0 0,0 0 0,1 0 0,-1 1 0,0-1-1,1 0 1,-1 0 0,0 1 0,1-1 0,-1 0-1,0 0 1,1 1 0,-1-1 0,0 0 0,0 1 0,1-1-1,-1 0 1,0 1 0,0-1 0,0 1 0,1-1-1,-1 0 1,0 1 0,0-1 0,0 1 0,0-1 0,0 0-1,0 1 1,0 0 0,-2 31-985,0-1-2148,13-13-1115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10930,'70'-32'5161,"-75"19"-1792,5 3-1008,-6-11-377,-1-2-400,1-1-655,-4-1-385,5 11-1176,7 6-617,8 8-1511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29 218 5329,'-4'3'14245,"3"-3"-13887,0 1 0,0 0-1,0-1 1,0 1 0,0 0-1,0-1 1,0 1 0,0-1 0,0 0-1,0 1 1,0-1 0,0 0 0,0 0-1,-2 1 1,1-11-258,0 0 0,0 1-1,1-1 1,1 0 0,0 0 0,0 0-1,1 0 1,2-12 0,-2 11 6,-1 6-47,0 0 0,1 0 0,0 0 0,0 0 0,0 0 0,0 0 1,1 0-1,-1 1 0,1-1 0,1 1 0,-1-1 0,1 1 0,-1 0 0,1 0 0,0 0 0,1 0 0,-1 0 0,1 1 0,-1-1 0,1 1 0,0 0 0,0 0 0,1 1 0,7-4 0,-5 4-65,0 0 0,0 0 0,1 1 0,-1 0 0,0 0 0,1 1 0,-1 0 0,1 0 0,-1 1 0,0 0 0,1 0 0,-1 1 0,0 0 0,11 4 0,-16-5-10,0-1 1,0 1-1,0 0 1,0 0-1,0 0 1,0 0-1,0 0 1,0 0-1,0 1 1,0-1-1,0 1 0,-1-1 1,1 1-1,-1-1 1,1 1-1,-1 0 1,0 0-1,1 0 1,-1 0-1,0 0 1,0 0-1,0 3 1,-1-3-9,0 1 0,0-1 0,0 1 0,-1-1 0,1 1 0,-1-1 0,1 0 0,-1 1 0,0-1 0,0 0 0,0 1-1,0-1 1,-1 0 0,1 0 0,-1 0 0,1 0 0,-1 0 0,0 0 0,-2 1 0,-9 8-27,0 0-1,-2-2 0,1 1 0,-1-2 1,0 0-1,-1-1 0,0 0 0,0-1 1,-19 4-1,11-2 63,15-5-145,23-6 7,31-6-71,-4 5 33,42 2 1,-67 3 123,0 0-1,0 0 1,-1 2-1,1 0 1,28 9-1,-42-11 42,-1-1 0,1 1 0,0 0 0,0-1 0,0 1 0,-1 0 0,1 0 0,0 0 0,-1 0 0,1 1-1,-1-1 1,0 0 0,1 1 0,-1-1 0,0 1 0,0-1 0,0 1 0,0-1 0,0 1 0,0 0 0,1 2 0,-2-2 14,0-1 1,0 1-1,0 0 1,-1-1-1,1 1 1,-1 0-1,1-1 1,-1 1-1,1-1 1,-1 1-1,0-1 1,0 1-1,1-1 1,-1 0-1,0 1 1,0-1-1,-1 0 0,1 0 1,-1 2-1,-6 3 77,0 1-1,-1-1 0,1-1 1,-1 1-1,0-2 0,-11 5 1,-1-2-123,-1-2 0,1 0 1,-1-1-1,-1-1 0,-33-1 1,53-2-32,-7 2-899,10-2 920,0 0 0,-1 0-1,1 1 1,0-1 0,0 0-1,0 0 1,0 0 0,0 0-1,0 0 1,0 1 0,0-1-1,0 0 1,0 0 0,0 0-1,0 1 1,0-1 0,0 0-1,0 0 1,0 0 0,0 0-1,0 1 1,0-1 0,0 0-1,0 0 1,0 0 0,0 0-1,0 1 1,0-1 0,0 0-1,0 0 1,1 0 0,-1 0-1,0 0 1,0 1 0,0-1-1,0 0 1,0 0 0,0 0-1,1 0 1,-1 0 0,0 0-1,0 0 1,0 0 0,0 0-1,0 1 1,1-1 0,-1 0-1,0 0 1,0 0 0,0 0-1,1 0 1,14 8-2472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12171,'100'-5'5801,"-108"0"-1816,3-3-2041,-3-15-488,5-4-303,3-12-601,6-5-376,7-5-1192,7 9-673,1 17-1183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29 13187,'68'-27'4227,"-68"27"-4187,1 0 0,-1-1 0,0 1 0,0 0 0,1 0 0,-1 0 0,0 0 0,0 0 0,1 0 0,-1 0 0,0 0 0,1 0 0,-1 0 0,0 0 0,0 0 0,1 0 0,-1 0 1,0 0-1,0 0 0,1 0 0,-1 0 0,0 0 0,0 0 0,1 1 0,-1-1 0,0 0 0,0 0 0,1 0 0,-1 0 0,0 1 0,0-1 0,0 0 0,0 0 0,1 0 0,-1 1 0,0-1 0,0 0 0,0 1 0,-1 12 648,-13 17-251,13-27-291,-30 55 846,-57 83 0,84-130-596,13-10-154,23-13-88,-17 5-182,15 0-360,58-6-1,-59 9 206,-1 0-1,37-11 0,-59 13 180,17-4 30,-23 6-22,0 0-1,1 0 1,-1 0-1,1 0 1,-1 0 0,0 0-1,1 0 1,-1 0 0,0 0-1,1 0 1,-1 0-1,1 0 1,-1 0 0,0 0-1,1 0 1,-1 0-1,0 1 1,1-1 0,-1 0-1,0 0 1,1 0-1,-1 0 1,0 1 0,0-1-1,1 0 1,-1 0 0,0 1-1,0-1 1,1 0-1,-1 1 1,0-1 0,0 0-1,0 1 1,1-1-1,-1 0 1,0 1 0,0-1-1,0 0 1,0 1-1,0-1 1,0 0 0,0 1-1,0 1 87,3 3 110,14 15-126,-9-13-60,1-1-1,0 0 0,0 0 0,0-1 0,11 5 1,-14-8-42,0 0 0,-1 0 1,1 0-1,0-1 1,0 0-1,0 0 1,0-1-1,0 1 0,0-1 1,0-1-1,0 1 1,0-1-1,8-2 1,-13 3-88,1-1 0,0 0 1,0 0-1,0 0 0,0 0 0,-1 0 1,1 0-1,0 0 0,-1-1 1,1 1-1,-1 0 0,1-1 0,-1 0 1,0 1-1,0-1 0,1 0 1,-1 1-1,0-1 0,-1 0 0,1 0 1,0 0-1,0 0 0,-1 0 1,1-2-1,2-3-609,6-17-2654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2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98 101 12003,'-36'-100'4961,"48"101"-2865,9 1-912,3-1-311,5 1-289,6 1-384,-13 1-536,-4-1-1241</inkml:trace>
  <inkml:trace contextRef="#ctx0" brushRef="#br0" timeOffset="1">1 135 12403,'13'0'4713,"9"4"-3177,22-6-1832,-10-3-456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159 110 9130,'32'-84'3985,"-30"66"-1424,-9 11-533,-13 10 127,6 3-2036,1 1-1,1 0 1,-1 1 0,1 0 0,0 1 0,1 1-1,0 0 1,0 0 0,1 1 0,1 0 0,0 1-1,-11 17 1,19-28-93,0 1-1,0-1 0,0 1 1,1-1-1,-1 1 0,0-1 1,1 1-1,-1 0 1,1-1-1,0 1 0,-1 0 1,1-1-1,0 1 0,0 0 1,0-1-1,0 1 1,0 0-1,0-1 0,1 1 1,-1 0-1,1-1 0,0 4 1,1-3-14,0 1-1,-1-1 1,1 0 0,0 0 0,0 0 0,0 0 0,0 0 0,1 0-1,-1-1 1,0 1 0,1-1 0,4 2 0,2 1-9,0-1 0,1 0-1,-1 0 1,1-1 0,0-1 0,18 2 0,-23-3-4,-1 0 0,1 0-1,0-1 1,-1 1 0,1-1 0,-1 0 0,1 0 0,-1-1 0,1 1 0,-1-1 0,0 0 0,0 0 0,0-1 0,5-2 0,-7 2 50,1 0 0,0 0 0,-1 0 0,0 0 0,1 0 0,-1 0 0,0-1 0,-1 1 1,1-1-1,-1 0 0,1 1 0,-1-1 0,0 0 0,-1 0 0,1 0 0,0-5 1,-8 42 3016,5-28-3163,0 0 0,0 0-1,1 0 1,0 0 0,0 0 0,0 0 0,1 0 0,-1 0 0,1 1 0,1-1 0,-1 0-1,1 0 1,0 0 0,0 0 0,0 0 0,1 0 0,-1 0 0,1 0 0,1-1 0,4 10-1,-1-8-2071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9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56 347 10738,'-37'31'4896,"36"-30"-4815,1-1 0,0 0 0,0 0 0,-1 0 1,1 1-1,0-1 0,0 0 0,-1 0 0,1 0 0,0 0 0,-1 0 0,1 0 0,0 0 1,0 0-1,-1 0 0,1 0 0,0 0 0,-1 0 0,1 0 0,0 0 0,-1 0 1,1 0-1,0 0 0,-1 0 0,1 0 0,0 0 0,0 0 0,-1 0 0,1-1 0,0 1 1,0 0-1,-1 0 0,1 0 0,0-1 0,0 1 0,-1 0 0,1 0 0,0 0 0,0-1 1,0 1-1,0 0 0,-1-1 0,1 1 0,0 0 0,0 0 0,0-1 0,0 1 1,0 0-1,0-1 0,-3-16 441,3 15-252,-2-23-61,1 1 0,1-1 0,1 1 1,1 0-1,1 0 0,1-1 0,2 2 1,0-1-1,12-30 0,-14 47-180,1-1-1,-1 1 1,1 1 0,0-1 0,0 1-1,1 0 1,0 0 0,12-9-1,-16 13-22,1 1-1,0-1 0,0 0 1,0 1-1,-1 0 1,1-1-1,0 1 1,1 0-1,-1 1 0,0-1 1,5 0-1,-7 1-3,1 0-1,0 0 1,0 1-1,0-1 0,0 1 1,0-1-1,0 1 1,-1 0-1,1-1 1,0 1-1,0 0 1,-1 0-1,1 0 0,-1 0 1,1 1-1,-1-1 1,1 0-1,-1 1 1,0-1-1,2 3 1,-2-3-1,1 1 1,-1-1 0,0 1 0,0 0-1,-1 0 1,1-1 0,0 1 0,-1 0 0,1 0-1,-1 0 1,1 0 0,-1-1 0,0 1 0,0 0-1,0 0 1,0 0 0,0 0 0,0 0-1,0 0 1,-1 3 0,-1-2 7,1 1 0,-1 0 0,0-1 0,0 1 0,0-1 1,0 0-1,-1 0 0,1 0 0,-5 4 0,-6 4 116,1-1 1,-1-1 0,-25 14-1,15-14 169,19-8-168,1 0-1,-1 0 1,1 1-1,-1-1 0,1 1 1,0 0-1,-1 0 1,1 0-1,0 0 1,-4 4-1,24 0 11,-15-5-129,198 27-2507,-132-21-587,110 25 0,-156-22 3281,-16-4 3499,-14-16 1440,-13-26-4314,10 18-724,1-1 0,0 1 1,2-1-1,0-1 0,-8-27 0,15 32-727,1 14 588,0 1 0,0 0 0,0-1 0,0 1 0,0 0 0,0-1 1,0 1-1,0 0 0,0 0 0,0-1 0,0 1 0,0 0 0,1-1 0,-1 1 0,0 0 0,0-1 0,0 1 0,0 0 0,1 0 0,-1 0 0,0-1 0,0 1 0,1 0 0,-1 0 0,0 0 1,0-1-1,1 1 0,-1 0 0,0 0 0,1 0 0,-1 0 0,0 0 0,1 0 0,-1 0 0,0 0 0,1-1 0,-1 1 0,0 0 0,1 1 0,15 3-472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0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15091,'5'0'6010,"1"2"-3658,30 3-1648,11-4-136,22 1-456,2 0-504,-3 2-1480,-8 1-1049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8778,'5'2'5217,"6"3"-4786,3 2-85,-5-2-235,3 1 90,0 0 0,23 7 0,-30-11-131,0-1 1,0 0 0,0 0 0,0-1-1,0 1 1,0-1 0,0 0-1,0-1 1,0 1 0,0-1-1,0 0 1,8-3 0,-11 4-28,-1-1 1,0 1 0,1-1-1,-1 1 1,0-1-1,0 0 1,0 1-1,0-1 1,0 0 0,0 0-1,0 0 1,0 0-1,0 0 1,0 0-1,0 0 1,0 0 0,0 0-1,-1 0 1,1-1-1,-1 1 1,1 0-1,-1 0 1,1-1 0,-1-1-1,0 1 71,0-1-1,0 1 0,0-1 1,0 1-1,-1-1 1,0 1-1,1 0 0,-1-1 1,0 1-1,0 0 1,0-1-1,-2-1 0,-4-7 580,0 1-1,-1 0 0,-17-16 0,25 26-687,-3-4 165,-20-19 1434,-28-36 0,50 59-1597,0-1 0,0 0-1,1 1 1,-1-1 0,0 0 0,1 0-1,-1 0 1,1 1 0,-1-1 0,1 0 0,-1 0-1,1 0 1,0 0 0,-1 0 0,1 0-1,0 0 1,0 0 0,0 0 0,0 0 0,0 0-1,0 0 1,0 0 0,0 0 0,0 0-1,0 0 1,1 0 0,-1 0 0,0 0 0,1 0-1,-1 0 1,1 0 0,-1 0 0,1 0-1,-1 0 1,1 1 0,-1-1 0,1 0 0,0 0-1,0 1 1,-1-1 0,1 0 0,0 1-1,0-1 1,0 1 0,0-1 0,-1 1 0,1-1-1,0 1 1,0 0 0,0 0 0,2-1-1,4-1-272,-1 1-1,1 0 0,-1 0 0,1 1 1,-1 0-1,12 0 0,21 6-1685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13403,'93'92'5385,"-95"-101"-3673,2-4-447,0-17-497,4-1-368,5-9-608,1-4-496,0 0-985,-2 0 241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0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76 13635,'-31'-63'4729,"31"62"-4659,0 1 0,0 0 0,0-1 0,-1 1 0,2-1 0,-1 1 0,0-1 0,0 1 1,0 0-1,0-1 0,0 1 0,0-1 0,0 1 0,0 0 0,1-1 0,-1 1 0,0-1 0,0 1 0,0 0 0,1-1 0,-1 1 1,0 0-1,1-1 0,-1 1 0,0 0 0,1 0 0,-1-1 0,0 1 0,1 0 0,-1 0 0,0 0 0,1-1 0,-1 1 0,1 0 0,-1 0 1,0 0-1,1 0 0,-1 0 0,1 0 0,-1 0 0,1 0 0,-1 0 0,0 0 0,1 0 0,-1 0 0,1 0 0,-1 0 0,1 0 0,-1 1 1,30 1 471,-26-2-191,106 13 1350,-99-10-1666,0-1 0,1 1-1,-1 1 1,-1 0-1,1 1 1,-1 0-1,14 8 1,-23-12-37,0-1 1,0 1-1,0 0 1,-1-1-1,1 1 1,0 0-1,0-1 1,0 1 0,-1 0-1,1 0 1,0 0-1,-1-1 1,1 1-1,-1 0 1,1 0-1,-1 0 1,1 0 0,-1 0-1,0 0 1,1 0-1,-1 0 1,0 0-1,0 1 1,0-1-1,0 0 1,0 0-1,0 0 1,0 0 0,0 0-1,0 0 1,0 0-1,-1 0 1,1 0-1,0 0 1,-1 0-1,1 0 1,-1 0-1,1 0 1,-1 0 0,0 0-1,0 1 1,-4 3 2,1-1 1,-1 1-1,0-1 1,-1 1-1,-7 3 1,11-7 0,-19 12 24,-1-2 0,-1 0 0,0-2 0,-39 11 0,9-3-118,45-13-768,13-2-312,18-3-911,-20 1 1853,28-3-2636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 12411,'37'49'4569,"-37"-32"-3681,4 1-112,12-3-24,2 1-120,11-6-112,2-2-160,0-3-288,6 0-48,-6-7-608,0-1-368,-8-7-744,-9-3-1377</inkml:trace>
  <inkml:trace contextRef="#ctx0" brushRef="#br0" timeOffset="1">51 0 13931,'5'2'5273,"0"1"-3825,13 0-639,3-3 31,13 5-160,0 2-72,10-1-384,-3 4-328,-12-2-1048,-1-2-553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13691,'17'0'5145,"4"0"-3737,14-3-944,8 1-7,-3-1-417,4 8-537,-3-4-1215</inkml:trace>
  <inkml:trace contextRef="#ctx0" brushRef="#br0" timeOffset="1">481 201 16331,'80'27'6018,"-85"-54"-4906,0-7-232,7-4-272,0-3-248,12 6-1048,7 4-808,-3 10-1177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165 167 12659,'80'105'5081,"-87"-116"-3209,-1-10-1080,5-5-448,3 1-224,-8-4-840,1 3-608</inkml:trace>
  <inkml:trace contextRef="#ctx0" brushRef="#br0" timeOffset="1">16 40 12563,'-15'-39'4857,"70"44"-3529,4 3-248,4 0-336,-11-2-191,-10 1-321,1 3-312,-8-2-849,4 2-511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77 11186,'-9'13'4705,"4"10"-2720,-18-1-193,-21 4 233,-3-8-121,-13-6-192,-5-12-327,13-7-329,10-12-344,11-9-144,26-9-312,6 1-48,27 7-296,8 3-200,17 18-448,4 8-360,2 13-1025,-10 9-663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38 246 13235,'-37'53'4293,"37"-53"-4262,0 0 0,0 0 0,0 0 0,0 0 0,0 0 0,0 0 0,0 0 0,0 0 0,1 0 0,-1 0 0,0 0 0,0 0 0,0 0 0,0 0 0,0 0 0,0 0 0,0 0 0,0 0 0,0 0 0,0 0 0,0 0 0,1 0 0,-1 0 1,0 0-1,0 0 0,0 0 0,0 0 0,0 0 0,0 0 0,0 0 0,0 0 0,0 0 0,0 0 0,0 0 0,0 0 0,0 0 0,1 0 0,-1 0 0,0 0 0,0 0 0,0 0 0,0 0 0,0 1 0,0-1 0,0 0 0,0 0 0,0 0 0,0 0 0,0 0 0,0 0 0,0 0 0,0 0 0,0 0 0,0 0 1,0 0-1,0 0 0,0 1 0,0-1 0,0 0 0,13-7 963,17-12 321,-10 1-717,0-1 0,-1-1 0,0-1 0,-2 0 0,-1-1 0,18-31 0,29-39 1455,-63 91-2034,0 1-1,0-1 1,1 1-1,-1 0 1,0-1-1,0 1 1,0-1-1,1 1 1,-1 0 0,0-1-1,0 1 1,1 0-1,-1-1 1,0 1-1,1 0 1,-1 0-1,1-1 1,-1 1 0,0 0-1,1 0 1,-1-1-1,1 1 1,-1 0-1,0 0 1,1 0-1,-1 0 1,1 0-1,-1 0 1,1 0 0,-1 0-1,0 0 1,1 0-1,-1 0 1,1 0-1,-1 0 1,1 0-1,-1 0 1,1 0 0,-1 0-1,0 1 1,1-1-1,-1 0 1,1 0-1,-1 1 1,0-1-1,1 0 1,-1 0 0,0 1-1,1-1 1,-1 0-1,0 1 1,0-1-1,1 0 1,-1 2-1,9 25 189,-8-22-144,4 18-36,13 55-1892,32 88 0,-41-138-570,-2-7-355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2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14675,'9'5'5617,"30"6"-4048,10-4-649,15 3-320,7 1-176,-14-3-712,1 3-648,-20 1-1241,-15-4-3648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62 131 12595,'-10'6'800,"0"1"1,0 1 0,1 0 0,-10 10-1,18-17-750,1 0 0,-1 0 0,1 0 0,-1 0 0,1 0 0,0 0-1,0 0 1,-1 0 0,1 0 0,0 0 0,0 0 0,0 0 0,0 0 0,0 0-1,0 0 1,0 0 0,1 0 0,-1 0 0,0 0 0,0 0 0,1 0 0,-1 0 0,1 0-1,-1-1 1,1 1 0,-1 0 0,1 0 0,0 0 0,-1 0 0,1-1 0,1 2-1,27 20 772,-16-15-626,2-2 0,-1 1 0,0-2 0,1 1 0,0-2 0,0 0 0,0-1 0,0-1 0,0 0-1,1-1 1,-1 0 0,0-2 0,0 0 0,30-7 0,-42 8-176,-1 0-1,1 1 0,0-1 0,-1-1 1,1 1-1,-1 0 0,0-1 1,1 1-1,-1-1 0,0 0 0,0 1 1,4-5-1,-5 4-8,-1 1 1,1 0-1,0-1 1,-1 1-1,1-1 1,-1 1-1,0-1 1,1 1-1,-1-1 1,0 1-1,0-1 0,0 1 1,0-1-1,0 1 1,0-1-1,-1 1 1,1-1-1,0 1 1,-1-1-1,1 1 1,-1-1-1,0 1 1,1 0-1,-1-1 1,0 1-1,-1-2 0,-6-8 191,0 1-1,0-1 0,-1 2 0,0-1 0,-1 1 0,-13-10 0,-72-44 2197,63 43-1337,22 9-651,17 5-491,25 1-640,-24 5 576,130-9-3278,-116 9 2590,0 1 0,0 1-1,0 1 1,28 8 0,-48-11 821,0 1-1,0 0 1,0-1-1,-1 1 1,1 0-1,0 0 1,-1 0-1,1 0 1,0 1-1,-1-1 1,0 0-1,1 1 1,-1-1-1,0 1 1,1-1-1,-1 1 1,0-1-1,0 1 1,1 3-1,6 37 2790,-3-11-1713,-4-25-1012,0-1-1,1 1 0,0-1 1,0 1-1,1-1 0,0 0 1,0 0-1,0 0 0,0 0 1,1-1-1,-1 1 1,1-1-1,1 0 0,-1 0 1,0 0-1,1-1 0,0 0 1,0 1-1,0-2 0,0 1 1,0-1-1,1 1 1,-1-1-1,1-1 0,-1 1 1,1-1-1,0 0 0,-1 0 1,1-1-1,0 0 0,0 0 1,0 0-1,10-2 1,-7 1-124,1-1 0,-1 0 1,0 0-1,0-1 0,0 0 1,0-1-1,13-7 1,-18 9-181,-1-1 0,1 1 1,-1-1-1,0 1 0,1-1 1,-1 0-1,-1 0 0,1 0 1,0 0-1,-1-1 0,1 1 0,-1-1 1,0 1-1,0-1 0,-1 0 1,1 0-1,-1 0 0,0 0 1,1-6-1,0-12-2220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0.8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7 196 11106,'-3'-3'9367,"1"-4"-4676,2-27-4531,0 19 963,-2-80 3,2 94-1117,0 0 1,0 0 0,0 0 0,0 0 0,1 0 0,-1-1-1,0 1 1,0 0 0,1 0 0,-1 0 0,0 0 0,1 0-1,-1 0 1,1 0 0,0 0 0,-1 0 0,1 0 0,1-1-1,-1 2-11,-1-1-1,1 1 1,0 0-1,-1 0 1,1-1-1,0 1 1,0 0-1,-1 0 0,1 0 1,0 0-1,0 0 1,-1 0-1,1 0 1,0 0-1,0 0 1,-1 1-1,1-1 1,0 0-1,0 0 0,1 1 1,3 2-38,-1 0-1,1 0 1,0 0-1,-1 1 1,1 0 0,3 4-1,65 79-649,-55-63 546,1 0-1,1-2 1,37 33-1,-54-56 337,-4-7-82,-4-9 33,-1 0 23,1 0-1,0-1 1,1 0-1,-2-25 1,5 37-189,0 1 0,1 0 0,0-1 0,0 1 0,1 0 0,-1-1 1,1 1-1,0 0 0,0-1 0,1 1 0,0 0 0,0 0 0,0 0 0,0 0 0,1 1 0,0-1 1,0 1-1,0-1 0,6-5 0,-7 8-145,1 1 1,-1-1-1,1 1 1,-1-1 0,1 1-1,0 0 1,0 0-1,0 0 1,-1 0-1,1 1 1,0-1-1,0 1 1,0 0 0,0 0-1,0 0 1,0 0-1,3 1 1,29 3-2272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12627,'13'3'5169,"8"2"-2577,15 1-959,1 1-89,-1 1-232,11 2-608,-8-1-263,0 1-850,-3-3-495,-18-6-1312,-7 6-465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13203,'26'0'5129,"13"0"-3329,11 0-1360,1-5-24,-4 7-744,-7-2-800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10346,'1'36'2445,"2"-20"4514,20-74-4279,-10 26-2271,-1-1 0,14-57 0,-16 41-281,-10 49-126,0 0 1,1 0-1,-1 0 0,0 0 1,0 0-1,1 0 1,-1 0-1,0 0 0,1 0 1,-1 0-1,0 0 0,1 0 1,-1 0-1,0 1 0,0-1 1,1 0-1,-1 0 0,0 0 1,0 1-1,0-1 0,1 0 1,-1 0-1,0 0 0,0 1 1,0-1-1,1 0 1,-1 0-1,0 1 0,0-1 1,0 0-1,0 1 0,0-1 1,0 0-1,0 1 0,0-1 1,0 0-1,0 0 0,0 1 1,0-1-1,0 1 0,9 20 45,-9-20-43,7 17 37,25 57 75,-29-70-108,0 0-1,0 0 0,1 0 1,-1 0-1,1-1 0,0 1 1,0-1-1,1 0 0,-1 0 1,1 0-1,6 3 0,-9-6-1,1 0-1,0-1 1,-1 1-1,1 0 1,0-1-1,0 0 1,-1 0-1,1 0 1,0 0-1,0 0 1,-1 0-1,1-1 1,0 1 0,0-1-1,-1 0 1,1 0-1,-1 0 1,1 0-1,-1 0 1,1-1-1,-1 1 1,0-1-1,1 0 1,-1 1-1,0-1 1,3-4-1,5-3 3,-2-1-1,0 0 1,0 0-1,10-18 1,32-67 19,-39 80-29,-10 15 0,-1 0 1,0 0-1,0 0 1,1 0 0,-1 0-1,0 0 1,1 0 0,-1 0-1,0 0 1,1 0 0,-1 0-1,0 0 1,1 0 0,-1 0-1,0 0 1,1 0-1,-1 0 1,0 0 0,1 1-1,-1-1 1,0 0 0,0 0-1,1 0 1,-1 0 0,0 1-1,0-1 1,1 0 0,-1 0-1,0 1 1,0-1-1,14 32-108,-8-16 88,13 25 95,1-2 0,2-1 0,34 44 0,-52-77-28,-2 5 1075,-2-25 497,1 8-1565,1 1 0,-1-1 0,1 0 0,1 1 0,-1 0 0,1-1 0,0 1-1,1 0 1,-1 1 0,1-1 0,0 1 0,6-7 0,9-13 128,14-36 456,-29 53-451,0-1-1,0 1 0,1-1 1,10-11-1,-15 20-168,0-1-1,0 1 1,0-1 0,1 1-1,-1 0 1,0-1-1,0 1 1,1-1 0,-1 1-1,0 0 1,0-1 0,1 1-1,-1 0 1,0-1-1,1 1 1,-1 0 0,1 0-1,-1 0 1,0-1 0,1 1-1,-1 0 1,1 0-1,-1 0 1,0 0 0,1-1-1,-1 1 1,1 0 0,-1 0-1,1 0 1,-1 0-1,1 0 1,-1 0 0,1 0-1,-1 1 1,0-1 0,1 0-1,-1 0 1,1 0-1,-1 0 1,1 0 0,-1 1-1,0-1 1,1 0 0,-1 0-1,0 1 1,1-1-1,-1 0 1,0 1 0,1-1-1,-1 0 1,0 1 0,0-1-1,1 1 1,-1-1-1,0 0 1,0 1 0,1 0-1,6 30 189,-6-22-118,6 21-110,2 0-1,15 36 0,13 13-3782,-31-64 748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16404,'11'0'6273,"7"-3"-4449,13 1-1208,7 2-88,-1 2-736,4 6-760,-2 2-1576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260 141 11666,'-2'5'909,"-1"-1"0,0 1-1,0-1 1,0 0 0,-1-1-1,1 1 1,-1 0 0,0-1-1,-6 4 1,2-2-118,0 0-1,0-1 1,0 0 0,-18 6 0,17-7-438,0-1 0,0 0 0,-1 0 1,1-1-1,-1 0 0,1 0 1,-1-1-1,1-1 0,-1 0 0,-15-3 1,22 3-320,1 1 1,-1-1-1,1 0 0,0 0 1,0-1-1,0 1 1,-1 0-1,1-1 0,0 1 1,1-1-1,-1 0 1,0 0-1,0 0 0,1 0 1,-1 0-1,1 0 1,-1 0-1,1 0 0,0 0 1,0-1-1,0 1 1,0 0-1,1-1 0,-1 1 1,1-1-1,-1 1 1,1-1-1,0 1 1,0-1-1,0 1 0,0-1 1,0 1-1,1-1 1,-1 1-1,1-1 0,-1 1 1,2-3-1,0-1-121,0 0 0,0 1 0,0-1 0,1 1 0,0 0 0,0-1 0,0 1 0,1 1 1,0-1-1,-1 1 0,2-1 0,-1 1 0,0 0 0,1 0 0,5-3 0,-5 5-57,0-1 0,0 2 0,0-1 0,0 0 0,0 1-1,1 0 1,-1 0 0,0 0 0,1 1 0,-1 0 0,0 0 0,1 0 0,-1 1 0,0 0 0,0 0 0,1 0 0,-1 0 0,0 1 0,0 0 0,0 0 0,-1 0 0,9 6 0,6 5-242,-1 1 0,0 1 0,-2 0 0,18 20 0,9 9 0,-36-40 388,-6-3 17,0-1 0,-1 1 0,1 0 0,0-1 0,0 1 0,0 0 0,0-1 0,-1 1 0,1 0 0,0 0 0,0 0 0,-1 0 0,1-1 0,-1 1 0,1 0 0,-1 0 0,1 0 0,-1 0 0,0 0 0,1 2 0,-2-2 45,0-1 0,-1 0-1,1 0 1,0 0 0,0 0 0,0 0 0,-1 0 0,1 0-1,0 0 1,0 0 0,0-1 0,-1 1 0,1 0 0,0-1-1,0 1 1,0-1 0,-2 0 0,1 0 86,-1 0-83,-1 0 1,1-1 0,0 1-1,0-1 1,-1 0-1,1 0 1,0 0-1,0 0 1,1 0 0,-1-1-1,0 1 1,1-1-1,0 0 1,-1 1-1,1-1 1,0 0-1,0 0 1,1-1 0,-1 1-1,1 0 1,-1-1-1,1 1 1,0-1-1,1 1 1,-1-1 0,0 1-1,1-1 1,0 1-1,0-1 1,0 0-1,0 1 1,1-1-1,-1 1 1,2-5 0,0 2-45,0 0 0,0 0 0,0 0 0,1 1 0,0-1 0,0 0 0,0 1 0,1 0 0,0 0 0,0 0 0,0 1 0,1-1 0,-1 1 0,1 0 0,0 0 0,1 0 0,-1 1 0,0 0 0,8-3 0,-1 1-29,1 2 1,-1-1 0,1 2-1,0 0 1,0 0 0,0 1-1,0 1 1,0 0 0,0 0-1,16 4 1,-29-4 6,1 0 0,-1 0 0,0 0 0,1 0 1,-1 0-1,1 0 0,-1 0 0,1 0 0,-1 0 0,0 0 0,1 0 1,-1 1-1,1-1 0,-1 0 0,1 0 0,-1 0 0,0 1 0,1-1 1,-1 0-1,0 0 0,1 1 0,-1-1 0,0 0 0,1 1 0,-1-1 1,0 0-1,0 1 0,1-1 0,-1 1 0,0-1 0,0 0 0,0 1 1,0-1-1,1 1 0,-1-1 0,0 1 0,0-1 0,0 0 0,0 1 1,0-1-1,0 1 0,0-1 0,0 1 0,0-1 0,0 1 0,-1-1 1,1 0-1,0 1 0,0-1 0,0 1 0,0-1 0,-1 0 1,1 1-1,0 0 0,-17 13 108,-20 4 113,25-13-15,1 1 1,-1 0-1,1 0 0,-12 10 1,23-16-192,-1 1 0,0-1 0,1 1 0,-1 0 0,0-1 0,1 1 0,-1 0 0,1-1-1,-1 1 1,1 0 0,-1 0 0,1-1 0,0 1 0,-1 0 0,1 0 0,0 0 0,0 0 0,-1-1 0,1 1 0,0 0 0,0 0 0,0 0 0,0 0 0,0 0 0,0 0 0,1-1 0,-1 1 0,0 0 0,0 0 0,1 0 0,-1 0 0,0-1 0,1 1 0,-1 0 0,1 0-1,-1-1 1,1 1 0,-1 0 0,1-1 0,-1 1 0,1 0 0,0-1 0,-1 1 0,1-1 0,1 1 0,2 3-2,1-1 1,0 0-1,0 0 1,0 0-1,0-1 0,8 3 1,11 2-365,1-1 0,1-2 1,44 4-1,28-7-3455,-65-6 1180,-9-3-34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14691,'16'-93'6297,"-14"113"-3528,-1 6-1185,2 0-343,4 3-665,-1 2-296,4-5-1176,-5-3-609,-2-5-1775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7 147 10026,'-2'0'13419,"0"-2"-12723,1 1-400,1-25-1064,-2-52-576,5 39-1001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13011,'3'-61'5857,"18"59"-2360,13-1-1953,7-4-72,9 7-511,2-1-161,-5 1-480,-11 6-448,-15 2-832,-4-3-689,-13 2-1231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7:2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11050,'8'2'5354,"0"-1"-1034,15 2-3423,5-1-57,6 0-216,6-2-104,8 0-376,-1 3-544,-12-1-1408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112 250 11987,'-90'97'4747,"71"-73"-477,22-32-709,-5-4-3140,0-1-1,1 0 1,1 0 0,0 0-1,4-24 1,-2 5-93,-2 23-246,1-139 1108,-1 148-1186,0 0 1,0 0-1,0 0 0,0 0 1,0 0-1,0 0 1,0 0-1,0 0 0,0 0 1,0-1-1,0 1 1,0 0-1,0 0 0,0 0 1,0 0-1,0 0 1,0 0-1,0 0 0,0 0 1,0 0-1,0 0 1,0 0-1,0 0 0,0-1 1,0 1-1,0 0 1,0 0-1,0 0 0,0 0 1,0 0-1,0 0 1,0 0-1,1 0 0,-1 0 1,0 0-1,0 0 1,0 0-1,0 0 0,0 0 1,0 0-1,0 0 1,0 0-1,0 0 0,0 0 1,0 0-1,0 0 1,1 0-1,-1 0 0,0 0 1,0 0-1,0 0 1,0 0-1,0 0 0,0 0 1,0 0-1,0 0 1,0 0-1,0 0 0,0 0 1,0 0-1,1 0 1,-1 0-1,0 0 0,0 0 1,0 0-1,0 0 1,0 0-1,0 0 0,0 0 1,7 8 71,6 11-108,-6-5-1,0 0 0,1 0 0,0 0 0,2-1 0,19 23 0,-26-33 22,0 0 0,1 0 1,-1 0-1,1-1 0,0 1 1,-1-1-1,1 0 1,0 0-1,0 0 0,0-1 1,1 1-1,-1-1 0,0 0 1,0 0-1,1-1 0,-1 1 1,1-1-1,-1 0 1,0 0-1,1 0 0,-1-1 1,0 0-1,1 1 0,-1-2 1,0 1-1,8-3 0,-6 0 6,1 1-1,-1-1 0,0-1 0,0 1 0,0-1 1,-1 0-1,1 0 0,-1 0 0,0-1 0,-1 0 0,1 0 1,-1 0-1,-1-1 0,1 1 0,3-9 0,2-10 121,0 0 0,-1 0 0,4-27 0,-13 52-110,1 0 0,0 0 1,0-1-1,0 1 0,0 0 0,0 0 0,0 0 0,0-1 0,0 1 0,0 0 1,0 0-1,0-1 0,0 1 0,0 0 0,0 0 0,0 0 0,0-1 0,0 1 1,1 0-1,-1 0 0,0 0 0,0 0 0,0-1 0,0 1 0,0 0 0,0 0 1,0 0-1,1 0 0,-1-1 0,0 1 0,0 0 0,0 0 0,0 0 0,1 0 1,-1 0-1,0 0 0,0 0 0,0-1 0,1 1 0,-1 0 0,0 0 1,0 0-1,0 0 0,1 0 0,-1 0 0,0 0 0,0 0 0,0 0 0,1 0 1,-1 0-1,0 0 0,0 0 0,1 1 0,-1-1 0,8 14 89,7 28-279,-15-40 161,4 11-394,1 1 1,-1-1-1,2 0 1,0-1-1,1 1 1,0-1-1,1 0 1,0-1-1,0 0 1,2 0-1,-1-1 1,1 0-1,1 0 1,0-1-1,16 10 1,28 8-2476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1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76 12691,'0'-4'293,"0"-3"244,0 1 1,0 0 0,1-1 0,0 1-1,0 0 1,4-12 0,-5 17-461,1 0 0,-1 0-1,1 0 1,0 0 0,-1 0 0,1 0 0,0 0 0,0 0 0,-1 1-1,1-1 1,0 0 0,0 0 0,0 1 0,0-1 0,0 1 0,0-1 0,0 1-1,2-1 1,-1 0-17,0 1-1,0 0 1,0 0 0,1 0-1,-1 0 1,0 1-1,0-1 1,0 1 0,0-1-1,0 1 1,0-1 0,0 1-1,3 2 1,-3-2-19,0-1 0,0 1 1,0 1-1,-1-1 0,1 0 1,0 0-1,-1 1 0,1-1 1,0 1-1,-1-1 0,0 1 1,1 0-1,-1-1 0,0 1 0,0 0 1,0 0-1,0 0 0,0 0 1,0 3-1,0-2 14,-1 1-1,0 0 1,1-1 0,-1 1-1,-1 0 1,1 0 0,0-1-1,-1 1 1,0 0-1,-1 4 1,-5 8 153,1-1 1,-2 0-1,-17 27 0,19-34-110,-86 118 1734,62-86-529,30-40-1284,0 0 0,-1 0 1,1 0-1,0 0 0,0 0 0,0 1 1,-1-1-1,1 0 0,0 0 1,0 0-1,0 0 0,0 1 0,0-1 1,0 0-1,-1 0 0,1 0 0,0 1 1,0-1-1,0 0 0,0 0 0,0 1 1,0-1-1,0 0 0,0 0 0,0 0 1,0 1-1,0-1 0,0 0 0,0 0 1,0 1-1,0-1 0,0 0 1,0 0-1,0 0 0,0 1 0,1-1 1,-1 0-1,0 0 0,0 0 0,0 1 1,0-1-1,13 0 324,23-12-249,-29 10-29,3-2-123,0 2-1,0-1 1,0 1 0,0 1 0,0-1 0,0 2-1,1 0 1,-1 0 0,0 0 0,0 2 0,1-1-1,-1 1 1,14 5 0,-18-5-134,-2-1-134,0 1-1,-1-1 0,1 0 1,0 0-1,0 0 0,0 0 1,0-1-1,0 0 0,1 0 1,-1 0-1,0 0 0,0 0 1,7-3-1,2-7-2168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75 11474,'1'0'431,"1"0"0,0 0-1,-1 1 1,1-1 0,-1 0-1,1 1 1,-1-1 0,1 1-1,-1 0 1,1 0 0,-1-1-1,0 1 1,0 0 0,1 0-1,-1 0 1,2 2 0,-3-2-236,1 0 1,-1 0-1,1 0 1,-1 0-1,1 1 1,-1-1-1,0 0 1,1 0-1,-1 0 1,0 0-1,0 0 1,0 0-1,0 1 1,0-1-1,0 0 1,0 0-1,-1 2 1,-1 2 76,0 0 1,0-1-1,0 1 0,0-1 1,-1 0-1,0 0 1,0 0-1,0 0 0,-4 5 1,-3 0 107,1-1 0,-1 1 1,-1-1-1,0-1 0,0 0 0,0-1 1,-1 0-1,1 0 0,-1-1 0,-1-1 1,1 0-1,-25 4 0,31-7-281,-1 0 0,0-1 0,0 0 0,0 0 0,0-1-1,0 0 1,0 0 0,1 0 0,-1-1 0,0 0 0,1 0-1,-1-1 1,1 1 0,0-2 0,0 1 0,0-1 0,0 0 0,1 0-1,-1 0 1,1-1 0,0 0 0,1 0 0,-1 0 0,1 0-1,-7-12 1,9 13-88,-1 1-1,1-1 1,1 0-1,-1 0 1,0 0-1,1 0 1,0 0-1,0-1 1,0 1-1,1 0 1,-1-1-1,1 1 1,0 0-1,1 0 1,-1-1-1,0 1 1,1 0-1,0 0 1,2-5-1,-1 4-33,0 1 0,0-1-1,1 1 1,0 0-1,0-1 1,0 2 0,0-1-1,1 0 1,0 1-1,-1-1 1,1 1-1,0 0 1,1 0 0,-1 1-1,0-1 1,9-2-1,-3 1-238,-1 1 0,1 1 0,0 0 0,0 0 0,0 1 0,0 0-1,0 1 1,0 0 0,0 1 0,11 1 0,49 16-3173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29 282 13355,'-18'18'2240,"7"-11"1841,17-35-860,6-31-1007,-3 15-444,15-45-1,-24 89-1746,0-1 0,0 1 0,0-1 0,1 0 0,-1 1 0,0-1 0,1 1 0,-1-1 0,0 1 1,1 0-1,-1-1 0,1 1 0,-1-1 0,1 1 0,-1 0 0,1-1 0,-1 1 0,1 0 0,-1-1 0,1 1 0,-1 0 0,1 0 0,-1-1 0,1 1 0,0 0 0,-1 0 0,1 0 0,-1 0 0,1 0 0,0 0 0,-1 0 0,1 0 0,-1 0 0,1 0 0,0 0 1,-1 1-1,1-1 0,-1 0 0,1 0 0,-1 1 0,1-1 0,-1 0 0,1 1 0,-1-1 0,1 0 0,-1 1 0,1-1 0,-1 0 0,1 2 0,32 29 184,-22-19-166,91 76 27,-90-78-68,0-2-1,1 0 1,0 0 0,1-1-1,0-1 1,23 8 0,-35-13 4,1-1-1,-1 1 1,1 0 0,0-1 0,-1 0 0,1 1-1,0-1 1,-1 0 0,1-1 0,0 1 0,-1 0-1,1-1 1,4-1 0,-6 2 9,0-1 0,0 1 0,0-1 0,0 0 0,0 0 0,0 1 1,0-1-1,-1 0 0,1 0 0,0 0 0,0 0 0,-1 0 0,1 0 0,-1 0 0,1 0 0,-1 0 1,1 0-1,-1 0 0,0-1 0,1 1 0,-1-2 0,0-3 58,0 0 1,-1-1-1,0 1 0,0 0 1,0 0-1,-1 0 1,1 0-1,-2 0 0,-2-7 1,-20-41 433,-16-39 29,40 92-603,1 0 1,-1 0 0,1 0-1,-1 0 1,1 0 0,0 0-1,0 0 1,-1 0 0,1 0 0,0 0-1,0 0 1,0 0 0,0-1-1,0 1 1,0 0 0,1 0-1,-1 0 1,0 0 0,0 0 0,1 0-1,-1 0 1,1 0 0,-1 0-1,1 0 1,-1 0 0,1 1-1,-1-1 1,1 0 0,0 0-1,0 0 1,-1 1 0,1-1 0,0 0-1,0 1 1,0-1 0,0 1-1,0-1 1,0 1 0,0-1-1,0 1 1,0 0 0,0-1 0,0 1-1,0 0 1,0 0 0,0 0-1,0 0 1,0 0 0,0 0-1,1 0 1,37 1-3597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32 230 17156,'-5'-9'7121,"0"-5"-4496,-1-11-505,-1-15-744,4 4-663,1-3-609,-1 3-448,3 18-1553,2 5-1031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44 334 16988,'108'24'6665,"-115"-47"-5073,-1-6-159,5-7-1025,-4-4-600,-1-8-1121,-5 5-767</inkml:trace>
  <inkml:trace contextRef="#ctx0" brushRef="#br0" timeOffset="1">20 46 14419,'-20'-46'6129,"69"53"-3208,8-4-1033,5 0-551,-5-4-617,0-1-800,-7 4-416,-14 3-1281,1 3-847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4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183 114 11578,'11'-7'1502,"1"1"0,24-9-1,-34 15-1379,-1 0 0,1-1-1,-1 1 1,0 0 0,1 0-1,-1 0 1,1 0 0,-1 0-1,1 0 1,-1 1 0,1-1-1,-1 0 1,0 1 0,1-1-1,-1 1 1,0-1 0,1 1-1,-1 0 1,0-1 0,0 1-1,0 0 1,1 0 0,-1 0-1,0 0 1,0 0 0,0 0-1,-1 0 1,1 1 0,0-1-1,0 0 1,0 0 0,-1 1-1,1 1 1,1 0 168,-1 1 0,0 0-1,0-1 1,-1 1 0,1 0 0,-1-1 0,0 1-1,1 0 1,-2 0 0,0 6 0,-1-4-37,0 1 0,0-1 0,-1 0 0,0-1 0,0 1 0,-1 0 0,0-1 0,0 0 0,0 0 0,0 0 0,-1 0 0,0-1 0,0 0 0,0 0 0,0 0 0,-1 0 0,-5 2 0,2-1-34,1-1 0,-1 0 0,0 0 0,0-1-1,-1 0 1,1-1 0,-1 0 0,1 0 0,-1-1-1,-18 0 1,24-1-166,0-1 0,0 1 0,1-1 0,-1 0 0,0 0 0,1 0 0,-1 0-1,1-1 1,-1 0 0,1 1 0,0-1 0,-1-1 0,1 1 0,0 0 0,1-1 0,-1 1 0,0-1 0,-2-3-1,2 1-25,0 0-1,0 0 1,0 0-1,1-1 1,0 1-1,0-1 1,0 1-1,1-1 1,0 1-1,0-1 1,0-7-1,1 5-119,-1 0 1,2-1-1,-1 1 1,1 0-1,1 0 0,-1 0 1,1 0-1,1 0 0,-1 0 1,1 0-1,1 1 0,-1-1 1,1 1-1,1 0 0,-1 0 1,11-11-1,-11 15-100,0 0 1,1 0-1,-1 0 0,1 0 1,0 1-1,0-1 0,0 1 1,0 1-1,0-1 0,0 1 1,1 0-1,-1 0 0,0 0 1,9 1-1,-3 0-417,0 1 1,0 0 0,-1 0-1,1 1 1,0 1-1,12 4 1,42 21-4180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117 295 14595,'-50'-26'9815,"43"22"-9161,1-1 0,1 1 0,-1-1 0,1 0 0,-6-7 1,8 8-540,0-1 1,0 1-1,0-1 1,1 1-1,0-1 1,0 0-1,0 0 1,0 0-1,1 0 1,0 0-1,0 0 1,0-1-1,1 1 1,-1 0-1,1 0 1,1-1-1,-1 1 1,2-9-1,0 7-91,1 0-1,-1 0 0,1 1 1,0-1-1,1 1 0,-1-1 1,1 1-1,1 1 0,-1-1 1,1 0-1,0 1 0,0 0 1,1 0-1,-1 1 0,1-1 1,0 1-1,0 1 0,9-5 1,-9 4-46,1 1 0,-1 0 0,1 1-1,0 0 1,0 0 0,0 0 0,0 1 0,0 0 0,0 0 0,0 0 0,1 1 0,-1 1 0,0-1 0,0 1 0,0 0-1,0 0 1,0 1 0,10 4 0,-15-6-6,0 1 0,0 0 1,0 0-1,0 0 0,0 0 0,0 0 0,0 1 0,-1-1 0,1 0 0,0 1 0,-1 0 0,1-1 1,-1 1-1,1 0 0,-1 0 0,0-1 0,0 1 0,0 0 0,0 0 0,0 0 0,0 1 0,0-1 1,-1 0-1,1 0 0,-1 0 0,0 1 0,0-1 0,1 0 0,-1 0 0,-1 0 0,1 1 1,0-1-1,0 0 0,-1 0 0,0 1 0,1-1 0,-1 0 0,0 0 0,0 0 0,0 0 0,0 0 1,0 0-1,0 0 0,-3 2 0,-2 4 26,-1 0 0,1-1 0,-1 0 0,0 0 0,-1 0 1,0-1-1,0 0 0,-14 7 0,10-7 222,0-1-1,0 0 1,-1-1 0,0 0-1,1-1 1,-28 3 0,28-4 197,12 1-104,23 3 55,-8-2-281,10 3-166,35 10 81,72 10 0,-114-24-784,0-1 0,0-1 1,1-1-1,-1-1 0,0 0 0,0-1 1,0-1-1,31-9 0,-17 0-3339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46 244 12659,'-38'-28'4583,"39"28"-4511,-1 1-1,0-1 0,0 0 0,0 1 1,0-1-1,0 0 0,0 0 1,0 1-1,0-1 0,1 0 0,-1 0 1,0 1-1,0-1 0,0 0 1,0 1-1,0-1 0,0 0 0,-1 0 1,1 1-1,0-1 0,0 0 0,0 1 1,0-1-1,0 0 0,0 0 1,0 1-1,-1-1 0,1 0 0,0 0 1,0 1-1,0-1 0,0 0 1,-1 0-1,1 0 0,0 1 0,0-1 1,-1 0-1,1 0 0,0 0 1,0 0-1,-1 0 0,1 0 0,0 1 1,-1-1-1,1 0 0,0 0 0,0 0 1,-1 0-1,1 0 0,0 0 1,-1 0-1,1 0 0,0 0 0,0 0 1,-1 0-1,1-1 0,0 1 1,2 3 84,1-1 1,0 0-1,1 0 1,-1 0 0,0 0-1,1 0 1,-1-1-1,1 0 1,-1 1-1,1-1 1,0 0 0,5 0-1,50 3 274,-47-3-355,33-2 15,1-2 0,0-2 0,51-13-1,-61 12-187,-35 5 89,1 1 0,0 0 0,0-1 0,0 1-1,0-1 1,0 1 0,-1-1 0,1 0 0,0 0-1,-1 1 1,3-3 0,-4 3 15,0 0 0,0-1 0,0 1 0,0 0 0,0-1 1,0 1-1,0 0 0,0 0 0,0-1 0,0 1 0,0 0 0,0-1 0,0 1 0,0 0 0,0 0 0,0-1 0,0 1 1,0 0-1,0 0 0,-1-1 0,1 1 0,0 0 0,0 0 0,0-1 0,-1 1 0,1 0 0,0 0 0,0 0 1,0-1-1,-1 1 0,1 0 0,0 0 0,0 0 0,-1 0 0,1 0 0,0-1 0,0 1 0,-1 0 0,1 0 0,-47-16 932,41 15-826,-47-14 854,-12-2 775,-90-37 0,151 52-1679,0 0 1,0 0-1,0 0 1,0-1-1,0 1 0,1-1 1,-6-5-1,9 8-67,-1-1-1,0 0 0,1 0 1,-1 1-1,1-1 1,-1 0-1,1 0 1,-1 0-1,1 0 1,0 0-1,0 0 0,-1 0 1,1 0-1,0 0 1,0 1-1,0-1 1,0 0-1,0 0 0,0 0 1,0 0-1,0 0 1,0 0-1,1 0 1,-1 0-1,0 0 1,1 0-1,-1 0 0,1 0 1,-1 0-1,1 1 1,-1-1-1,1 0 1,-1 0-1,1 1 1,0-1-1,-1 0 0,1 1 1,0-1-1,0 0 1,-1 1-1,1-1 1,1 0-1,6-3-182,-1-1 0,0 1 0,1 1 0,0 0 0,0 0 0,0 0 0,0 1 0,13-2 0,3 0-1105,42 1 0,6 3-1533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6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14747,'39'81'10394,"-39"-91"-9129,0 9-1001,0-7-424,0-36-825,1-41-615,-2 35-952,-11-2-241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10106,'0'0'7018,"12"-3"-4930,23-1-840,3 3-135,20-3-377,4 3-336,-12 2-1096,4 4-761</inkml:trace>
  <inkml:trace contextRef="#ctx0" brushRef="#br0" timeOffset="1">385 236 12115,'-16'91'5121,"28"-108"-3049,15-14-848,12-5 73,0-10-433,3-2-144,-7 2 120,-5 2-8,-12 18 41,-10 12-25,-4 14-304,-1 11-96,3 20-328,7 5-264,2 19-816,3 2-505,3-2-1191,-6-11-785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15163,'0'0'6290,"3"-1"-3698,24-2-1920,14-4-80,13 2-1208,1 4-744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1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0 160 10082,'16'0'4889,"17"-2"-680,9 0-3569,5-1-136,5-2-240,-6-1-152,-2 2-488,-2 3-368,2-4-784,3 3-1161</inkml:trace>
  <inkml:trace contextRef="#ctx0" brushRef="#br0" timeOffset="1">720 0 11626,'-3'0'542,"0"1"-1,-1-1 1,1 0-1,0 1 1,0 0-1,0 0 1,0 0-1,0 0 1,0 0-1,0 1 1,0-1-1,0 1 1,-3 2-1,2 0-227,0 0 0,0 0-1,0 0 1,0 0 0,1 0 0,0 1-1,-3 5 1,0 0-147,2 0 0,-1 1 0,2-1 0,-1 1 0,1 0 0,1 0 0,-2 12 0,4-18-127,0 0 0,0 0 0,0 1 0,1-1 0,-1 0 0,1 0 0,0 0 0,1 0 0,-1 0 0,1 0 0,0 0 0,0 0 0,1 0 0,-1-1 0,5 5 0,-2-2 3,0-2 1,0 1-1,1 0 1,0-1-1,0 0 1,1-1-1,-1 1 1,1-1-1,11 5 1,-9-5-214,0 0 0,1-1 1,0 0-1,-1 0 0,1-1 0,0 0 0,0-1 1,0 0-1,1-1 0,-1 0 0,0-1 1,0 0-1,0 0 0,0-1 0,0 0 1,10-4-1,-1-10-1465,-7-2-472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7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33 243 13123,'-32'49'4486,"33"-53"-1796,15-59 868,-15 59-3391,24-50 1469,-24 51-1554,0 0-1,1 1 1,-1-1-1,1 1 1,0-1-1,0 1 0,0-1 1,0 1-1,0 0 1,1 0-1,-1 0 0,1 0 1,-1 1-1,1-1 1,5-2-1,-6 5-71,1-1-1,0 1 1,0 0-1,-1 0 1,1 0-1,-1 0 1,1 1-1,-1-1 1,1 1-1,-1-1 1,0 1-1,1 0 1,-1 0-1,0 0 1,0 0-1,2 3 1,5 4-1,0-1-17,3 4 2,1-1 0,0 0-1,1-1 1,0 0 0,21 10-1,-34-20 17,0 0 0,-1 0 0,1 1-1,0-1 1,0 0 0,0 0 0,-1 0 0,1 0-1,0-1 1,0 1 0,0 0 0,-1 0-1,1 0 1,0-1 0,0 1 0,-1 0-1,1-1 1,0 1 0,-1 0 0,1-1-1,0 1 1,-1-1 0,1 1 0,-1-1-1,1 0 1,-1 1 0,1-1 0,-1 1-1,1-1 1,-1 0 0,1 1 0,-1-1-1,0 0 1,0 0 0,1 1 0,-1-1-1,0 0 1,0 0 0,0 1 0,0-1-1,0 0 1,0 0 0,0-1 0,4-43 586,-4 41-535,0-14 165,-2 0-1,-3-21 0,0 2-96,4 35-184,1 0 0,0 0 0,0 0 0,0 0 0,0 0 0,0-1 0,0 1 0,0 0 1,1 0-1,-1 0 0,1 0 0,0 0 0,0 0 0,-1 1 0,1-1 0,0 0 0,1 0 0,-1 0 1,0 1-1,0-1 0,1 1 0,-1-1 0,1 1 0,-1-1 0,3 0 0,1-1-280,-1 1 0,1 0 0,0 0 0,0 1 0,0-1 0,0 1 0,0 0-1,0 1 1,6-1 0,33 0-2501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8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51 11410,'-1'-4'414,"0"1"-1,1-1 0,0 0 1,0 1-1,0-1 0,0 1 1,0-1-1,2-5 0,-2 8-347,1 0 0,-1 0-1,1 1 1,0-1 0,-1 0-1,1 0 1,0 1 0,0-1-1,-1 0 1,1 1 0,0-1-1,0 0 1,0 1 0,0-1-1,0 1 1,0 0 0,0-1-1,0 1 1,0 0 0,0-1-1,0 1 1,0 0 0,0 0-1,0 0 1,0 0 0,0 0-1,0 0 1,0 0 0,0 1-1,0-1 1,0 0 0,0 0-1,0 1 1,0-1 0,2 1-1,-2 0-11,1-1 0,-1 1 0,1-1 0,0 1 1,-1 0-1,1 0 0,-1-1 0,0 1 0,1 0 0,-1 0 0,0 0 0,1 1 0,-1-1 0,0 0 0,0 0 0,0 1 0,0-1 0,0 0 0,0 1 0,-1-1 0,1 1 0,0 1 0,0 1 14,0-1 0,0 1-1,-1 0 1,0 0 0,0-1 0,0 1 0,0 0-1,0 0 1,-2 5 0,-1 4 118,-1 0 0,-1-1 0,0 1 1,-10 18-1,2-11 267,-1 0 1,0-1-1,-1-1 0,-1 0 1,-1-1-1,0-1 1,-31 22-1,28-21 450,20-17-886,0 0 0,1 0 0,-1 0 0,0 0 0,0 0 0,0 0 0,0 0 0,0 0 0,1 0 0,-1 0 0,0 0 0,0 0 0,0 0 0,0 0 0,1 0 0,-1 0 0,0 0 0,0 0 0,0 0 0,0 0 0,1 0 0,-1 0 0,0 0 0,0 0 0,0 0 0,0 0 0,1 0 0,-1 0 0,0 0 0,0 0 0,0 0 0,0 1 0,0-1 0,0 0 0,1 0 0,-1 0 0,0 0 0,0 0 0,0 0 0,0 1 0,0-1 0,0 0 0,0 0 0,0 0 0,0 0 0,0 0 0,0 1 0,0-1 0,0 0 0,0 0 0,0 0 0,0 0 0,0 1 0,0-1 0,0 0 0,0 0 0,0 0 0,0 0 0,0 1 0,0-1 0,0 0 0,0 0 0,0 0 0,0 1 0,19-4 5,-15 2 55,8-1-65,0 1 0,0 0 1,-1 1-1,1 1 0,0 0 0,0 0 0,-1 1 0,15 5 0,-5-1-183,-1 2 0,0 1 0,30 18 0,-11-7-669,-37-19 654,0 0 0,0 0-1,0 0 1,0 0 0,0 0 0,1-1 0,-1 1 0,0-1 0,0 1 0,1-1-1,-1 0 1,0 0 0,0 0 0,1 0 0,-1-1 0,4 0 0,-5 0 12,-1 0 1,1 0 0,-1 0 0,1 0 0,-1 0 0,0 0-1,1-1 1,-1 1 0,0 0 0,0 0 0,0 0 0,0-1 0,0 1-1,0 0 1,0 0 0,0-1 0,0 1 0,-1 0 0,1 0-1,0 0 1,-1 0 0,1 0 0,-1-1 0,0 0 0,-9-15-2348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12051,'3'2'6593,"5"-2"-3968,16 3-2617,50 15-433,-45-12-1487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13131,'1'5'7265,"7"0"-3456,25-2-3329,43 10-96,-46-2-192,2-6-296,-4 6-1208,-1-6-752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1 393 9754,'18'-16'7819,"0"-18"-6500,-12 23-367,31-70 2192,40-129-1,-77 209-3126,14-31 919,-14 32-914,0-1-1,1 1 0,-1-1 0,0 1 0,1-1 0,-1 1 0,0-1 0,1 1 0,-1 0 0,1-1 0,-1 1 0,0 0 0,1-1 0,-1 1 0,1 0 0,-1 0 0,1-1 0,-1 1 0,1 0 0,-1 0 0,1 0 0,-1 0 0,1 0 0,0-1 0,-1 1 0,1 0 0,-1 0 0,1 1 0,-1-1 0,1 0 0,-1 0 0,1 0 0,-1 0 1,1 0-1,0 0 0,-1 1 0,1-1 0,-1 0 0,0 0 0,1 1 0,-1-1 0,1 0 0,-1 1 0,1-1 0,-1 1 0,0-1 0,1 0 0,-1 1 0,0-1 0,1 1 0,-1 0 0,5 6 39,0 1 0,-1-1 0,0 1 0,-1 0 0,1 0 0,2 13 0,12 57-129,-12-44-93,-1-8-553,1 0 0,1 0-1,1-1 1,1 0 0,2 0-1,0-1 1,18 27 0,2-9-1934</inkml:trace>
  <inkml:trace contextRef="#ctx0" brushRef="#br0" timeOffset="1">14 286 14827,'0'0'5585,"11"0"-3944,15 3-393,15 0-112,12-3-312,14 4-512,-4-4-224,-9 0-1008,-7 1-720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58 256 12531,'-54'17'4447,"50"-19"-1611,9-6-1560,11-11-548,-13 15-344,25-34 1011,0-1 1,-3-2-1,36-77 0,-61 118-1378,0 0-1,0 0 0,0-1 1,0 1-1,0 0 0,1 0 0,-1 0 1,0 0-1,0 0 0,0-1 1,0 1-1,0 0 0,0 0 1,0 0-1,0 0 0,1 0 1,-1-1-1,0 1 0,0 0 1,0 0-1,0 0 0,0 0 0,1 0 1,-1 0-1,0 0 0,0 0 1,0 0-1,0 0 0,1 0 1,-1 0-1,0 0 0,0 0 1,0 0-1,1 0 0,-1 0 1,0 0-1,0 0 0,0 0 1,0 0-1,1 0 0,-1 0 0,0 0 1,0 0-1,0 0 0,0 0 1,1 0-1,-1 0 0,0 1 1,0-1-1,0 0 0,0 0 1,0 0-1,0 0 0,1 0 1,-1 1-1,0-1 0,0 0 0,0 0 1,0 0-1,0 0 0,0 0 1,0 1-1,0-1 0,0 0 1,9 22 319,6 38-456,-14-52 160,0-6-47,5 27-525,12 35 0,-14-55-3,-1-1 1,2 1-1,-1 0 0,1-1 1,0 0-1,1 0 0,12 13 1,7 2-2470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8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59 13427,'-140'-41'5761,"125"40"-3152,6-1-617,17 2-832,2-5-552,20 2-768,11 1-416,18-2-1208,1 4-841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78 189 11979,'-73'41'4358,"73"-41"-4310,0 0 0,-1 1 0,1-1 1,0 0-1,-1 0 0,1 1 0,0-1 0,0 0 1,-1 0-1,1 1 0,0-1 0,0 0 0,0 1 0,-1-1 1,1 0-1,0 1 0,0-1 0,0 0 0,0 1 1,0-1-1,0 1 0,0-1 0,-1 0 0,1 1 1,0-1-1,0 0 0,1 1 0,-1-1 0,0 1 0,0-1 1,0 0-1,0 1 0,12 8 742,19 1-4,-30-10-726,14 3 259,-1 0 0,1-2 0,0 0 0,0 0-1,23-3 1,-29 1-211,-1 0-1,1-1 1,-1 0-1,0 0 0,1-1 1,-1 0-1,-1 0 0,1-1 1,0 0-1,-1 0 0,7-6 1,-12 9-75,0 0-1,0-1 1,0 1-1,-1-1 1,1 1 0,-1-1-1,1 0 1,-1 0 0,1 1-1,-1-1 1,0 0 0,0 0-1,0 0 1,0 0 0,0-1-1,-1 1 1,1 0-1,-1 0 1,1 0 0,-1-1-1,0 1 1,0 0 0,0 0-1,0-1 1,0 1 0,0 0-1,-1 0 1,1-1 0,-1 1-1,0 0 1,1 0 0,-1 0-1,0 0 1,0 0-1,0 0 1,-3-3 0,-1-1 128,0 0-1,0 1 1,0 0 0,-1 0 0,1 1 0,-1 0 0,-1 0 0,1 0 0,-13-5-1,-125-48 2177,142 56-2302,-1 1 0,1-1-1,0 0 1,0 0 0,0 0 0,0 0 0,1-1 0,-1 1-1,0 0 1,-2-3 0,4 4-32,0-1 0,0 1 0,-1 0 0,1-1 0,0 1 0,0 0 1,0-1-1,0 1 0,0 0 0,0-1 0,0 1 0,0 0 0,0-1 0,0 1 0,0 0 0,0-1 0,0 1 0,0 0 0,0-1 0,0 1 0,0 0 1,1-1-1,-1 1 0,0 0 0,0 0 0,0-1 0,0 1 0,1 0 0,-1 0 0,0-1 0,0 1 0,1 0 0,-1 0 0,0-1 0,0 1 1,1 0-1,-1 0 0,1 0 0,4-3-76,0 1 0,0 0 0,1 0 1,-1 1-1,1-1 0,9 0 0,8 0-1062,0 0 0,38 3 1,-6 5-2657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15275,'1'9'7052,"7"13"-6245,-6-15 27,4 8-532,0 0 0,1-1 0,16 25 0,-19-33-288,1 0 0,-1 0 0,1 0 0,1 0 0,-1-1 0,1 0 1,0 0-1,0 0 0,1-1 0,7 4 0,-13-7-1,0-1 0,0 1-1,0-1 1,0 1 0,0-1 0,0 0 0,1 0 0,-1 1 0,0-1 0,0 0 0,0 0 0,0 0 0,1 0 0,-1 0 0,0 0-1,0-1 1,0 1 0,0 0 0,0-1 0,0 1 0,1-1 0,-1 1 0,0-1 0,0 1 0,0-1 0,0 1 0,-1-1-1,1 0 1,0 0 0,0 0 0,0 1 0,0-1 0,-1 0 0,1 0 0,-1 0 0,1 0 0,0 0 0,0-2-1,2-4 173,-1 0-1,1-1 1,-1 1-1,1-14 1,-1 11-12,2-40 436,-4 41-675,0 0 0,1 0 1,-1 0-1,2 0 1,-1 1-1,2-1 0,2-9 1,-5 18-16,1-1 0,-1 0 0,0 1 0,1-1 0,-1 1 0,0-1 0,1 1 0,-1-1 0,1 1 0,-1 0 0,1-1 0,-1 1 0,1-1 0,-1 1 1,1 0-1,0 0 0,-1-1 0,1 1 0,0 0 0,16 0-2173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98 243 14379,'36'41'5865,"-46"-54"-3280,1-5-913,2 2-456,1-7-495,-2-3-1313,3-5-417,-2-6-1167,1-2-513</inkml:trace>
  <inkml:trace contextRef="#ctx0" brushRef="#br0" timeOffset="1">32 38 9954,'-31'-37'4593,"52"42"-1104,12 0-1681,14-5-551,-3 1-257,-1-1-840,-2-3-480,-18 1-1257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1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9474,'15'0'4697,"8"0"-424,9 4-2465,1 1-343,-1 1-281,-3-3-872,1 4-560,-8-1-1208,-4 2-633</inkml:trace>
  <inkml:trace contextRef="#ctx0" brushRef="#br0" timeOffset="1">0 210 14011,'18'3'5601,"3"2"-3304,14-6-1849,10-6-96,-3-6-648,5-2-616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11554,'1'-4'8258,"13"-21"-6464,117-161 2199,-124 172-3187,-4 11 508,-3 19-655,0 6-1195,1 0 0,7 38 0,-6-49 35,1-1 1,0 0-1,0 0 0,1 0 0,1-1 1,0 1-1,0-1 0,9 12 0,16 10-2190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12763,'-41'-23'6473,"57"23"-5353,15 0-656,3-1-784,2-7-2664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5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36 13867,'0'-36'5577,"-11"61"-3760,1 5-137,2 13-568,-7-4-376,10 1-384,2-6-208,1-6-840,9-2-656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0 232 12507,'6'4'780,"1"0"0,-1-1 1,1 0-1,0 0 1,0-1-1,0 0 1,11 2-1,-7-2-508,1-1 0,-1 0 0,1-1 0,15-2 0,-11 0-302,0-1 0,0-1 0,0 0-1,0-1 1,-1-1 0,26-13 0,-39 18 42,-1 1 0,1-1 0,-1 0 1,1 0-1,-1 0 0,0 0 0,1 0 0,-1 0 0,0 0 1,0 0-1,0 0 0,0-1 0,0 1 0,0 0 1,0-1-1,0 1 0,0-1 0,-1 1 0,2-3 0,-2 2 32,0 1 0,0 0 0,-1 0-1,1 0 1,0-1 0,-1 1 0,1 0-1,-1 0 1,1 0 0,-1 0 0,1 0-1,-1 0 1,0 0 0,1 0 0,-1 0-1,0 0 1,0 0 0,0 0 0,0 0 0,-1 0-1,-7-5 378,-1 0-1,0 0 1,0 1-1,-16-5 1,19 7-247,-25-8 674,22 8-596,1 0-1,-1-1 1,1 0-1,0 0 0,0-1 1,1 0-1,-9-7 1,16 12-230,0-1 1,1 0 0,-1 1-1,0-1 1,0 0-1,1 0 1,-1 1 0,0-1-1,1 0 1,-1 0 0,1 0-1,-1 0 1,1 0 0,-1 0-1,1 0 1,0 0-1,-1 0 1,1 0 0,0 0-1,0 0 1,0 0 0,0 0-1,0-1 1,0 1 0,0 0-1,0-1 1,1 0-15,0 0 1,0 1-1,0-1 0,0 0 1,1 1-1,-1-1 1,0 1-1,1-1 0,-1 1 1,1 0-1,-1 0 0,1-1 1,2 0-1,4-3-137,1 1-1,0 0 1,0 1-1,18-5 1,-13 5-371,-1 1 0,1 0 0,-1 1 0,1 1 1,25 2-1,9 6-1511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78 200 11674,'-5'6'637,"4"-4"-253,-1 1 1,1-1-1,-1 0 0,0-1 0,1 1 0,-1 0 0,0 0 0,0-1 0,-4 3 1,6-4-317,-1 0 1,1 0-1,0 0 0,-1 0 1,1 0-1,0 0 1,-1 0-1,1 0 1,0 0-1,-1 0 1,1 0-1,0 0 1,-1 0-1,1 0 1,0-1-1,-1 1 0,1 0 1,0 0-1,-1 0 1,1 0-1,0-1 1,0 1-1,-1 0 1,1 0-1,0-1 1,0 1-1,0 0 0,-1-1 1,-6-19 1679,-27-146 3770,33 165-5462,1 0 0,0 0 0,0 0 0,-1 0 0,1 0-1,0 0 1,0 0 0,0 0 0,0 0 0,0 0 0,1 0 0,-1 0 0,0 0-1,0 0 1,1 0 0,-1 0 0,1 0 0,-1 0 0,1 0 0,-1 0 0,1 0 0,-1 0-1,1 0 1,0 0 0,-1 1 0,1-1 0,0 0 0,2-1 0,-1 1-19,1 0 0,0 0 0,0 0 0,0 0 1,0 0-1,0 1 0,0-1 0,0 1 0,0 0 0,4 0 0,9 1-50,1 1 0,29 8 0,-29-5-32,-1 0 1,0 1-1,28 14 0,-38-17-50,0 0 0,-1 1 0,1 0 0,-1 0 0,0 0 0,0 1 0,-1-1-1,1 1 1,-1 1 0,0-1 0,0 0 0,5 12 0,-8-15 37,0 0-1,0 1 1,0-1-1,0 1 1,-1-1 0,1 1-1,-1-1 1,0 1 0,0-1-1,0 1 1,0-1 0,0 1-1,-1-1 1,1 1-1,-1-1 1,1 1 0,-1-1-1,-2 5 1,1-3 12,-1 0-1,0 0 1,1-1 0,-1 1-1,-1-1 1,1 1 0,0-1-1,-1 0 1,-6 4 0,-3 0 61,0 0 1,0-1 0,0 0 0,-1-1-1,-23 6 1,35-11-13,-50 9 231,49-9-242,1 1 0,-1-1 0,0 0 0,0 0-1,0 0 1,0-1 0,0 1 0,0-1-1,1 0 1,-1 1 0,0-1 0,0 0-1,1-1 1,-1 1 0,-2-2 0,5 3-22,0 0 1,-1-1 0,1 1 0,0 0 0,-1-1-1,1 1 1,0 0 0,-1-1 0,1 1-1,0 0 1,0-1 0,0 1 0,-1-1 0,1 1-1,0 0 1,0-1 0,0 1 0,0-1 0,0 1-1,0-1 1,0 1 0,0-1 0,0 1-1,0 0 1,0-1 0,0 1 0,0-1 0,0 1-1,0-1 1,0 1 0,1 0 0,-1-1 0,0 1-1,0 0 1,0-1 0,1 0 0,13-11-1363,14-3-762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13331,'71'30'5009,"-71"-30"-4929,1 1 0,0-1 1,-1 0-1,1 0 0,0 1 0,-1-1 0,1 0 1,0 0-1,-1 0 0,1 0 0,0 0 0,-1 0 1,1 0-1,0 0 0,0 0 0,-1 0 0,1 0 1,0 0-1,-1-1 0,1 1 0,0 0 0,-1 0 1,1-1-1,-1 1 0,1-1 0,0 1 0,-1 0 1,1-1-1,-1 1 0,1-1 0,-1 1 0,1-1 1,-1 1-1,1-1 0,-1 0 0,0 1 0,1-1 1,-1 0-1,0 1 0,0-1 0,1 0 1,-1 0-1,2-3 353,31-39 988,-1-1 0,-2-2 0,41-86 0,-67 138-339,0 7-1022,1 12-960,1 0 0,1-1 0,1 0 0,18 37 0,-3-23-763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14227,'5'0'5793,"0"0"-3744,24 0-1361,3 0-144,15 0-1168,7-3-672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76 140 10362,'82'-65'4896,"-66"55"191,-16 10-5057,0 0-1,0 0 1,0 0 0,0 0 0,0 0-1,0 0 1,0 0 0,0 0 0,1 0-1,-1 0 1,0 0 0,0 0 0,0 0-1,0 0 1,0 0 0,0 0-1,0 0 1,1 0 0,-1 0 0,0 0-1,0 0 1,0 0 0,0 0 0,0 0-1,0 0 1,0 0 0,0 1 0,0-1-1,1 0 1,-1 0 0,0 0-1,0 0 1,0 0 0,0 0 0,0 0-1,0 0 1,0 1 0,0-1 0,0 0-1,0 0 1,0 0 0,0 0 0,0 0-1,0 0 1,0 0 0,0 1-1,0-1 1,0 0 0,0 0 0,0 0-1,0 0 1,0 0 0,0 0 0,-7 17 10,6-16 423,-15 29-191,-1-1-1,-1 0 1,-2-2-1,0 0 1,-34 32-1,32-35-153,20-20-168,8-6-36,7-5-90,9-5-318,0 0-1,0 2 1,29-9-1,-18 7-235,158-77-1452,-156 71 2969,-17 12 314,-13 9 209,-16 22 441,6-14-1850,-9 18 282,7-13-197,-1 0 1,0 0-1,-1-1 0,-1 0 1,0-1-1,-1 0 0,-17 17 0,18-25 93,7-9 54,3 2-123,1-1 0,-1 1 0,0 0-1,1 0 1,-1-1 0,1 1-1,0 0 1,-1 0 0,1 0 0,0 0-1,0 0 1,0 0 0,1-2 0,2 1-52,0 0 0,-1-1 1,1 2-1,0-1 0,0 0 1,0 1-1,0-1 0,1 1 1,-1 0-1,0 1 1,0-1-1,1 1 0,8 0 1,61 8-2151,-62-7 1520,20 2-1388</inkml:trace>
  <inkml:trace contextRef="#ctx0" brushRef="#br0" timeOffset="1">666 0 14403,'-1'0'5801,"-1"8"-3328,0 7-849,1 3-520,-1 8-295,-3 8-1145,5 0-633,4 2-1607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59 233 8634,'-59'60'4497,"67"-63"40,15-10-3329,0-15 80,6-17 121,7-2-145,-5-12-48,-2 17 48,-6 11-143,-10 12 7,0 15-360,-7 3-144,1 11-272,7 12-200,-4 17-448,8 10-552,6 8-1480,1-7-721</inkml:trace>
  <inkml:trace contextRef="#ctx0" brushRef="#br0" timeOffset="1">119 225 14883,'3'-2'5897,"10"2"-3392,18-1-2073,8-2-72,23-2-984,4-2-856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0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66 13971,'30'-65'7790,"-38"82"-6967,1 1 1,-8 30-1,10-31-775,0-1-1,0 0 1,-2 0 0,-10 18-1,5-16-29,8-13 8,0 0 1,1 0 0,-1 0-1,1 0 1,-3 9 0,8-17-21,-1 0 1,1-1 0,0 1-1,1 0 1,-1 0 0,0 0-1,1 1 1,-1-1-1,1 0 1,0 1 0,0 0-1,0 0 1,0 0 0,1 0-1,-1 0 1,0 0 0,1 1-1,-1 0 1,5-2 0,1 1-125,-1-1 0,1 1 0,0 1 0,-1 0 1,1 0-1,0 0 0,14 2 0,32 12-1947,-46-10 1437,1 0 0,-1-1 0,0 0 0,1-1 0,-1 0 0,18 0 0,63-15-913,-94 3 9610,-6-22-7278,7 21-947,0 1 0,1-1 0,0 0 0,1 0 0,1 0 0,0 0 0,0 0 1,4-16-1,-1 6-1603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11:42:38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12843,'42'16'5241,"36"16"-3537,34 37-183,10 25 15,18 54-280,0 14-184,4 19-367,-4 1-161,-29-11-304,-15 1-96,-46-19-144,-13-15-168,-19-31-793,-10-19-631,-8-36-1328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10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13811,'0'3'5497,"3"2"-3456,7 3-593,8-2-264,10 1-344,14-7-440,8 0-144,9-5-160,6 0-280,-5 2-1112,-6-2-632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1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272 117 10202,'-3'15'5017,"-9"3"-2104,-10 6-473,-11-9 33,-7-6-417,-3-4-175,-12-19-337,21-6-288,11-16-648,17-6-247,38 6-345,1 1-64,19 18-273,1 14-391,-1 16-1656,-3 8-553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30 8986,'9'-1'1525,"0"1"-1,0 1 1,-1-1 0,14 4-1,-14-3-912,0 1 1,0 1-1,0-1 0,0 1 0,11 7 0,-17-9-495,1 0-1,-1 1 1,1-1 0,-1 1 0,0 0-1,1-1 1,-1 1 0,0 0-1,0 0 1,0 1 0,-1-1-1,1 0 1,0 1 0,-1-1 0,0 1-1,1-1 1,-1 1 0,0 0-1,0-1 1,-1 1 0,1 0-1,-1 0 1,1 0 0,-1 0 0,0-1-1,0 1 1,0 0 0,0 0-1,0 0 1,-1 0 0,0 0-1,1-1 1,-1 1 0,0 0 0,0-1-1,0 1 1,-1 0 0,-2 3-1,-1 2 124,0-1 0,-1 0-1,1-1 1,-2 0-1,1 0 1,-1 0 0,1 0-1,-2-1 1,1 0 0,0-1-1,-1 0 1,0 0-1,0 0 1,0-1 0,-12 3-1,15-5-146,-1 1-1,0-1 0,1 0 0,-1 0 1,0-1-1,0 1 0,0-1 1,0 0-1,0-1 0,1 0 0,-1 0 1,0 0-1,0-1 0,1 1 1,-1-1-1,1-1 0,0 1 1,-1-1-1,1 0 0,0 0 0,1 0 1,-1-1-1,0 1 0,-4-6 1,3 1-63,1 0 1,-1 0-1,2 0 1,-1-1-1,1 1 1,0-1-1,1 0 1,0-1-1,0 1 1,1-1-1,-2-12 1,4 19-52,-1 0 1,1 0 0,0 0-1,0 0 1,0 0 0,0-1-1,1 1 1,-1 0 0,1 0-1,0 0 1,0 0 0,0 0-1,0 0 1,0 0 0,1 1-1,-1-1 1,1 0 0,0 1-1,0-1 1,0 1 0,0-1-1,0 1 1,0 0 0,1 0-1,-1 0 1,1 0 0,-1 0-1,1 1 1,0-1 0,0 1-1,0 0 1,0 0 0,0 0-1,0 0 1,0 0 0,0 1-1,6-1 1,-2 1-187,0 0-1,1 0 1,-1 0 0,0 1 0,0 1-1,0-1 1,1 1 0,-2 0 0,1 1-1,0-1 1,0 1 0,-1 1 0,1-1-1,5 6 1,46 29-2759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7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16043,'82'60'6914,"-90"-74"-4089,-5-12-1337,1-10-272,-1-6-1152,7-4-608,6 6-1224,-4 4-921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16820,'2'-60'6441,"14"60"-4369,10 4-775,10 5-241,6 3-368,-8 6-504,-8 3-72,-24-3-48,-9 3-16,-22 1 16,-7-4 8,0-3 88,2-4-80,15-14-272,6 0-536,19 1-1400,17 1-657</inkml:trace>
  <inkml:trace contextRef="#ctx0" brushRef="#br0" timeOffset="1">341 298 16468,'63'62'7081,"-79"-64"-3704,8-8-953,-10-9-775,2-12-625,11-8-768,1 1-384,14 1-1560,6 9-897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97 258 11851,'-10'-4'822,"-37"-17"2090,38 21-1083,26 16 557,-9-11-2153,0-1 1,-1 1-1,1-1 0,1-1 0,-1 0 0,1 0 0,-1-1 1,12 2-1,-15-3-157,0 0 1,-1 0-1,1-1 1,0 1-1,0-1 1,-1 0-1,1-1 1,0 1-1,-1-1 1,1 0-1,0 0 1,-1-1-1,1 1 1,-1-1-1,1 0 1,-1 0-1,6-5 1,-9 7-55,0-1 0,-1 0 1,1 1-1,-1-1 1,1 0-1,0 0 0,-1 1 1,0-1-1,1 0 1,-1 0-1,1 0 0,-1 0 1,0 0-1,0 0 1,0 0-1,1 0 0,-1 0 1,0 1-1,0-1 0,0 0 1,0 0-1,0 0 1,-1 0-1,1 0 0,0-1 1,-2-1 48,1-1 0,0 1 0,-1 0 0,0 0 0,1 0 1,-1 0-1,-4-3 0,-4-5 326,0 0-1,-17-12 1,26 23-365,-54-43 1481,-40-35 963,94 78-2450,0-1 0,0 0 0,0 0 0,0 0 0,0 0 0,0 0 0,0 0 0,1-1 0,-1 1-1,0 0 1,1 0 0,-1 0 0,1-1 0,-1 1 0,1 0 0,-1-1 0,1 1 0,0 0 0,0-3 0,0 3-16,0 0 1,1 0-1,-1 1 1,1-1 0,-1 0-1,1 0 1,-1 0 0,1 0-1,-1 1 1,1-1-1,0 0 1,-1 1 0,1-1-1,0 1 1,0-1-1,-1 0 1,1 1 0,0 0-1,0-1 1,0 1 0,1-1-1,5-1-55,0 0 1,0 1-1,0-1 0,1 1 1,-1 1-1,8-1 0,-3 2-353,0-1-1,0 2 1,0-1 0,0 2-1,0-1 1,14 6-1,27 14-275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24 207 13507,'-13'33'6113,"26"-48"-2984,-9-13-1313,-4-6-343,-7-2-833,1 1-512,-1 1-1136,4 1-737,-2 9-4536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4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40 13259,'-31'-39'5745,"57"40"-2448,-5 1-1385,25 3-616,1 3-407,3-5-817,10 4-520,-9-7-1145,-6-4-511,-12-2-1601</inkml:trace>
  <inkml:trace contextRef="#ctx0" brushRef="#br0" timeOffset="1">422 57 12403,'34'64'5329,"-42"-36"-3065,8-1-511,-3 1-177,11-2-568,5-10-312,-2-5-280,17-4-103,-5-12-105,-1-3-8,-1-7-264,-6 4-264,-2-2-841,-3 3-639,-2-6-3353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0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13859,'13'0'5473,"13"0"-3680,18 1-497,1-1-384,1 0-448,4 0-1352,-17-1-560</inkml:trace>
  <inkml:trace contextRef="#ctx0" brushRef="#br0" timeOffset="1">7 178 13451,'5'3'5601,"10"7"-2968,17-4-1729,11 6-144,5 1-688,-7-2-768,-15 7-2969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9:09:5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38 217 14443,'-37'40'6497,"45"-40"-3552,-5-8-880,-3-7-313,-2-12-1008,2-6-304,4-9-888,-3-2-456,6 2-1249,-7-4-751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7E47-E5DB-4C63-E745-7F2FA20C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FA2E6-D6EF-C2F9-F51D-5466AFEB5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5FFA0-5610-94A6-CFD6-A385BE30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926E9-B2F8-3DCE-7A65-4D6C80FB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FCF41-ED01-88B2-90F3-089FB125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3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AB2D-976D-5381-5814-EF6FB954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D1D40-A5D3-52EA-5951-0A6CC5DF3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339EC-3293-0747-3DFB-A79A90E1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6434-A974-7AA0-6060-52B711DD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951B8-9565-7405-2077-6B8E557B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F6BF4-B619-B0F8-8085-74C516A96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85303-364D-41D5-216C-0F79410F9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70247-736E-E8D1-96E3-0CA1D31E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DFB2D-F8BF-1BA9-A4C1-D49D34C7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600B-25DE-0220-1982-B25C4549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6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379F-4C47-4AF6-6D08-87E58E99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90CA3-FF0D-4FE6-7DF6-468FD4CD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3CD41-193D-55C1-4ADB-6F80D4A8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F8AD5-D8B4-FE06-2FA5-37317DC6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2594B-5DFF-58D5-3B54-1212F59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8DA4-311F-0D21-DAA7-BFD4E3E0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564E-08EA-AC9D-422C-0D82749C3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89A01-BF33-1811-F4F1-75F733DF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4208-527C-1889-C779-8B124222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5E30-BACC-CEAB-5234-24A66360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9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4A4D-9514-A17B-1545-9B955F70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09DD-9F6E-4033-6A47-8A5A34338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326B5-44AF-B8FF-2166-EC5B5A63B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0F5C7-0B25-26FD-FCCC-CE9E0A3A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68DD8-4499-21AF-635B-D3A8586F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6224C-F554-0D86-1DB7-2B9EE0D9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1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0664-DDCD-A6F6-13B0-C7E2960C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34BA-4DB5-6921-FC08-3C731B534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561EA-535C-4C76-09FF-B10D923E3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842AE-4B00-90D9-9ABF-0ADCA5C4C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ECAED-0349-9E68-1C8B-0C93560F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BD3AF-5FF7-8621-7CFE-F7529F82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0B862-A368-02EF-3E7E-F03EF119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0A639-54BD-20E1-3D8D-DC465275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3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C0A1-730C-625D-EE9F-5BFF3E34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21866-B279-A7F4-863C-3C5FBE62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A8583-41C7-BDFB-61D5-B6383D2D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48-E1F4-14E3-DD07-6EE7AC5E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2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8FF14-D2CF-73C4-B770-BDC4BB82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CDB76-1F7F-62B1-EA03-918F7BE5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EC9E-8416-6391-D3B1-3CB3BA08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8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11CA-7781-10FE-0122-BA048350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4C98-FFF1-40B2-4FD7-FB2C22F5D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3FD41-5512-098F-5E36-72D80B36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F67B5-89CA-EE55-7F8F-0B39FFB5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59B78-F1E3-BA3C-681D-E4E358E1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E0CA7-AFEF-8847-10D0-30C0A263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D4CA-98CB-61F0-C3EF-7C33365B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EA5E7-400C-CD3F-6BE2-6CA909CE9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276B7-8B8B-4BB5-AC31-8106FAE4F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36EA0-779F-1EA9-2F3E-992C4D8B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161AA-A2D1-3FB3-1D95-78C43F6C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82AD1-8045-6F48-75A5-628B1893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6A4CC-9976-2618-6132-ECF79EEC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C8F87-8CF2-5452-2FDC-AF16B420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298D-5DF3-6AD5-4876-4F7FE1227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7F693-C764-42CD-A39A-167E5350A95D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E4E7-58B2-FF45-F01D-83772C3C4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4E86F-22B1-F8FE-D721-E8F4C426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2B573-CF23-47EB-ABE5-66BCA819E7C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1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49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image" Target="../media/image162.png"/><Relationship Id="rId366" Type="http://schemas.openxmlformats.org/officeDocument/2006/relationships/image" Target="../media/image183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433" Type="http://schemas.openxmlformats.org/officeDocument/2006/relationships/image" Target="../media/image217.png"/><Relationship Id="rId268" Type="http://schemas.openxmlformats.org/officeDocument/2006/relationships/image" Target="../media/image134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" Type="http://schemas.openxmlformats.org/officeDocument/2006/relationships/image" Target="../media/image2.png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1.png"/><Relationship Id="rId279" Type="http://schemas.openxmlformats.org/officeDocument/2006/relationships/customXml" Target="../ink/ink139.xml"/><Relationship Id="rId444" Type="http://schemas.openxmlformats.org/officeDocument/2006/relationships/customXml" Target="../ink/ink221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46" Type="http://schemas.openxmlformats.org/officeDocument/2006/relationships/image" Target="../media/image173.png"/><Relationship Id="rId388" Type="http://schemas.openxmlformats.org/officeDocument/2006/relationships/image" Target="../media/image194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413" Type="http://schemas.openxmlformats.org/officeDocument/2006/relationships/customXml" Target="../ink/ink206.xml"/><Relationship Id="rId248" Type="http://schemas.openxmlformats.org/officeDocument/2006/relationships/image" Target="../media/image124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2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image" Target="../media/image135.png"/><Relationship Id="rId326" Type="http://schemas.openxmlformats.org/officeDocument/2006/relationships/image" Target="../media/image163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4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435" Type="http://schemas.openxmlformats.org/officeDocument/2006/relationships/image" Target="../media/image218.png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89.xml"/><Relationship Id="rId7" Type="http://schemas.openxmlformats.org/officeDocument/2006/relationships/image" Target="../media/image3.png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5.png"/><Relationship Id="rId404" Type="http://schemas.openxmlformats.org/officeDocument/2006/relationships/image" Target="../media/image202.png"/><Relationship Id="rId446" Type="http://schemas.openxmlformats.org/officeDocument/2006/relationships/customXml" Target="../ink/ink222.xml"/><Relationship Id="rId250" Type="http://schemas.openxmlformats.org/officeDocument/2006/relationships/image" Target="../media/image125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image" Target="../media/image174.png"/><Relationship Id="rId152" Type="http://schemas.openxmlformats.org/officeDocument/2006/relationships/customXml" Target="../ink/ink76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415" Type="http://schemas.openxmlformats.org/officeDocument/2006/relationships/customXml" Target="../ink/ink207.xml"/><Relationship Id="rId261" Type="http://schemas.openxmlformats.org/officeDocument/2006/relationships/customXml" Target="../ink/ink130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customXml" Target="../ink/ink109.xml"/><Relationship Id="rId370" Type="http://schemas.openxmlformats.org/officeDocument/2006/relationships/image" Target="../media/image185.png"/><Relationship Id="rId426" Type="http://schemas.openxmlformats.org/officeDocument/2006/relationships/customXml" Target="../ink/ink212.xml"/><Relationship Id="rId230" Type="http://schemas.openxmlformats.org/officeDocument/2006/relationships/image" Target="../media/image115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image" Target="../media/image136.png"/><Relationship Id="rId328" Type="http://schemas.openxmlformats.org/officeDocument/2006/relationships/image" Target="../media/image164.png"/><Relationship Id="rId132" Type="http://schemas.openxmlformats.org/officeDocument/2006/relationships/customXml" Target="../ink/ink66.xml"/><Relationship Id="rId174" Type="http://schemas.openxmlformats.org/officeDocument/2006/relationships/image" Target="../media/image87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image" Target="../media/image219.png"/><Relationship Id="rId36" Type="http://schemas.openxmlformats.org/officeDocument/2006/relationships/customXml" Target="../ink/ink18.xml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customXml" Target="../ink/ink92.xml"/><Relationship Id="rId350" Type="http://schemas.openxmlformats.org/officeDocument/2006/relationships/image" Target="../media/image175.png"/><Relationship Id="rId406" Type="http://schemas.openxmlformats.org/officeDocument/2006/relationships/image" Target="../media/image203.png"/><Relationship Id="rId9" Type="http://schemas.openxmlformats.org/officeDocument/2006/relationships/image" Target="../media/image4.png"/><Relationship Id="rId210" Type="http://schemas.openxmlformats.org/officeDocument/2006/relationships/image" Target="../media/image105.png"/><Relationship Id="rId392" Type="http://schemas.openxmlformats.org/officeDocument/2006/relationships/image" Target="../media/image196.png"/><Relationship Id="rId448" Type="http://schemas.openxmlformats.org/officeDocument/2006/relationships/customXml" Target="../ink/ink223.xml"/><Relationship Id="rId252" Type="http://schemas.openxmlformats.org/officeDocument/2006/relationships/image" Target="../media/image126.png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customXml" Target="../ink/ink180.xml"/><Relationship Id="rId196" Type="http://schemas.openxmlformats.org/officeDocument/2006/relationships/image" Target="../media/image98.png"/><Relationship Id="rId417" Type="http://schemas.openxmlformats.org/officeDocument/2006/relationships/customXml" Target="../ink/ink208.xml"/><Relationship Id="rId16" Type="http://schemas.openxmlformats.org/officeDocument/2006/relationships/customXml" Target="../ink/ink8.xml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image" Target="../media/image165.png"/><Relationship Id="rId165" Type="http://schemas.openxmlformats.org/officeDocument/2006/relationships/image" Target="../media/image82.png"/><Relationship Id="rId372" Type="http://schemas.openxmlformats.org/officeDocument/2006/relationships/image" Target="../media/image186.png"/><Relationship Id="rId428" Type="http://schemas.openxmlformats.org/officeDocument/2006/relationships/customXml" Target="../ink/ink213.xml"/><Relationship Id="rId232" Type="http://schemas.openxmlformats.org/officeDocument/2006/relationships/image" Target="../media/image116.png"/><Relationship Id="rId274" Type="http://schemas.openxmlformats.org/officeDocument/2006/relationships/image" Target="../media/image137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image" Target="../media/image88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image" Target="../media/image220.png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image" Target="../media/image155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customXml" Target="../ink/ink93.xml"/><Relationship Id="rId352" Type="http://schemas.openxmlformats.org/officeDocument/2006/relationships/image" Target="../media/image176.png"/><Relationship Id="rId394" Type="http://schemas.openxmlformats.org/officeDocument/2006/relationships/image" Target="../media/image197.png"/><Relationship Id="rId408" Type="http://schemas.openxmlformats.org/officeDocument/2006/relationships/image" Target="../media/image204.png"/><Relationship Id="rId212" Type="http://schemas.openxmlformats.org/officeDocument/2006/relationships/image" Target="../media/image106.png"/><Relationship Id="rId254" Type="http://schemas.openxmlformats.org/officeDocument/2006/relationships/image" Target="../media/image127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image" Target="../media/image148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image" Target="../media/image99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customXml" Target="../ink/ink214.xml"/><Relationship Id="rId18" Type="http://schemas.openxmlformats.org/officeDocument/2006/relationships/customXml" Target="../ink/ink9.xml"/><Relationship Id="rId265" Type="http://schemas.openxmlformats.org/officeDocument/2006/relationships/customXml" Target="../ink/ink132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customXml" Target="../ink/ink83.xml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332" Type="http://schemas.openxmlformats.org/officeDocument/2006/relationships/image" Target="../media/image166.png"/><Relationship Id="rId353" Type="http://schemas.openxmlformats.org/officeDocument/2006/relationships/customXml" Target="../ink/ink176.xml"/><Relationship Id="rId374" Type="http://schemas.openxmlformats.org/officeDocument/2006/relationships/image" Target="../media/image187.png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420" Type="http://schemas.openxmlformats.org/officeDocument/2006/relationships/image" Target="../media/image210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7.xml"/><Relationship Id="rId276" Type="http://schemas.openxmlformats.org/officeDocument/2006/relationships/image" Target="../media/image138.png"/><Relationship Id="rId297" Type="http://schemas.openxmlformats.org/officeDocument/2006/relationships/customXml" Target="../ink/ink148.xml"/><Relationship Id="rId441" Type="http://schemas.openxmlformats.org/officeDocument/2006/relationships/image" Target="../media/image221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322" Type="http://schemas.openxmlformats.org/officeDocument/2006/relationships/image" Target="../media/image161.png"/><Relationship Id="rId343" Type="http://schemas.openxmlformats.org/officeDocument/2006/relationships/customXml" Target="../ink/ink171.xml"/><Relationship Id="rId364" Type="http://schemas.openxmlformats.org/officeDocument/2006/relationships/image" Target="../media/image182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19" Type="http://schemas.openxmlformats.org/officeDocument/2006/relationships/image" Target="../media/image9.png"/><Relationship Id="rId224" Type="http://schemas.openxmlformats.org/officeDocument/2006/relationships/image" Target="../media/image112.png"/><Relationship Id="rId245" Type="http://schemas.openxmlformats.org/officeDocument/2006/relationships/customXml" Target="../ink/ink122.xml"/><Relationship Id="rId266" Type="http://schemas.openxmlformats.org/officeDocument/2006/relationships/image" Target="../media/image133.png"/><Relationship Id="rId287" Type="http://schemas.openxmlformats.org/officeDocument/2006/relationships/customXml" Target="../ink/ink143.xml"/><Relationship Id="rId410" Type="http://schemas.openxmlformats.org/officeDocument/2006/relationships/image" Target="../media/image205.png"/><Relationship Id="rId431" Type="http://schemas.openxmlformats.org/officeDocument/2006/relationships/image" Target="../media/image216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image" Target="../media/image84.png"/><Relationship Id="rId312" Type="http://schemas.openxmlformats.org/officeDocument/2006/relationships/image" Target="../media/image156.png"/><Relationship Id="rId333" Type="http://schemas.openxmlformats.org/officeDocument/2006/relationships/customXml" Target="../ink/ink166.xml"/><Relationship Id="rId354" Type="http://schemas.openxmlformats.org/officeDocument/2006/relationships/image" Target="../media/image177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4.xml"/><Relationship Id="rId375" Type="http://schemas.openxmlformats.org/officeDocument/2006/relationships/customXml" Target="../ink/ink187.xml"/><Relationship Id="rId396" Type="http://schemas.openxmlformats.org/officeDocument/2006/relationships/image" Target="../media/image198.png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image" Target="../media/image128.png"/><Relationship Id="rId277" Type="http://schemas.openxmlformats.org/officeDocument/2006/relationships/customXml" Target="../ink/ink138.xml"/><Relationship Id="rId298" Type="http://schemas.openxmlformats.org/officeDocument/2006/relationships/image" Target="../media/image149.png"/><Relationship Id="rId400" Type="http://schemas.openxmlformats.org/officeDocument/2006/relationships/image" Target="../media/image200.png"/><Relationship Id="rId421" Type="http://schemas.openxmlformats.org/officeDocument/2006/relationships/customXml" Target="../ink/ink210.xml"/><Relationship Id="rId442" Type="http://schemas.openxmlformats.org/officeDocument/2006/relationships/customXml" Target="../ink/ink220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image" Target="../media/image151.png"/><Relationship Id="rId323" Type="http://schemas.openxmlformats.org/officeDocument/2006/relationships/customXml" Target="../ink/ink161.xml"/><Relationship Id="rId344" Type="http://schemas.openxmlformats.org/officeDocument/2006/relationships/image" Target="../media/image172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customXml" Target="../ink/ink89.xml"/><Relationship Id="rId365" Type="http://schemas.openxmlformats.org/officeDocument/2006/relationships/customXml" Target="../ink/ink182.xml"/><Relationship Id="rId386" Type="http://schemas.openxmlformats.org/officeDocument/2006/relationships/image" Target="../media/image193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image" Target="../media/image123.png"/><Relationship Id="rId267" Type="http://schemas.openxmlformats.org/officeDocument/2006/relationships/customXml" Target="../ink/ink133.xml"/><Relationship Id="rId288" Type="http://schemas.openxmlformats.org/officeDocument/2006/relationships/image" Target="../media/image144.png"/><Relationship Id="rId411" Type="http://schemas.openxmlformats.org/officeDocument/2006/relationships/customXml" Target="../ink/ink205.xml"/><Relationship Id="rId432" Type="http://schemas.openxmlformats.org/officeDocument/2006/relationships/customXml" Target="../ink/ink215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customXml" Target="../ink/ink156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customXml" Target="../ink/ink84.xml"/><Relationship Id="rId334" Type="http://schemas.openxmlformats.org/officeDocument/2006/relationships/image" Target="../media/image167.png"/><Relationship Id="rId355" Type="http://schemas.openxmlformats.org/officeDocument/2006/relationships/customXml" Target="../ink/ink177.xml"/><Relationship Id="rId376" Type="http://schemas.openxmlformats.org/officeDocument/2006/relationships/image" Target="../media/image188.png"/><Relationship Id="rId397" Type="http://schemas.openxmlformats.org/officeDocument/2006/relationships/customXml" Target="../ink/ink198.xml"/><Relationship Id="rId4" Type="http://schemas.openxmlformats.org/officeDocument/2006/relationships/customXml" Target="../ink/ink2.xml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401" Type="http://schemas.openxmlformats.org/officeDocument/2006/relationships/customXml" Target="../ink/ink200.xml"/><Relationship Id="rId422" Type="http://schemas.openxmlformats.org/officeDocument/2006/relationships/image" Target="../media/image211.png"/><Relationship Id="rId443" Type="http://schemas.openxmlformats.org/officeDocument/2006/relationships/image" Target="../media/image222.png"/><Relationship Id="rId303" Type="http://schemas.openxmlformats.org/officeDocument/2006/relationships/customXml" Target="../ink/ink151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6.png"/><Relationship Id="rId107" Type="http://schemas.openxmlformats.org/officeDocument/2006/relationships/image" Target="../media/image53.png"/><Relationship Id="rId289" Type="http://schemas.openxmlformats.org/officeDocument/2006/relationships/customXml" Target="../ink/ink14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image" Target="../media/image157.png"/><Relationship Id="rId356" Type="http://schemas.openxmlformats.org/officeDocument/2006/relationships/image" Target="../media/image178.png"/><Relationship Id="rId398" Type="http://schemas.openxmlformats.org/officeDocument/2006/relationships/image" Target="../media/image199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image" Target="../media/image108.png"/><Relationship Id="rId423" Type="http://schemas.openxmlformats.org/officeDocument/2006/relationships/customXml" Target="../ink/ink211.xml"/><Relationship Id="rId258" Type="http://schemas.openxmlformats.org/officeDocument/2006/relationships/image" Target="../media/image1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customXml" Target="../ink/ink216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image" Target="../media/image140.png"/><Relationship Id="rId336" Type="http://schemas.openxmlformats.org/officeDocument/2006/relationships/image" Target="../media/image168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image" Target="../media/image91.png"/><Relationship Id="rId378" Type="http://schemas.openxmlformats.org/officeDocument/2006/relationships/image" Target="../media/image189.png"/><Relationship Id="rId403" Type="http://schemas.openxmlformats.org/officeDocument/2006/relationships/customXml" Target="../ink/ink201.xml"/><Relationship Id="rId6" Type="http://schemas.openxmlformats.org/officeDocument/2006/relationships/customXml" Target="../ink/ink3.xml"/><Relationship Id="rId238" Type="http://schemas.openxmlformats.org/officeDocument/2006/relationships/image" Target="../media/image119.png"/><Relationship Id="rId445" Type="http://schemas.openxmlformats.org/officeDocument/2006/relationships/image" Target="../media/image223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7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image" Target="../media/image130.png"/><Relationship Id="rId316" Type="http://schemas.openxmlformats.org/officeDocument/2006/relationships/image" Target="../media/image158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9.png"/><Relationship Id="rId162" Type="http://schemas.openxmlformats.org/officeDocument/2006/relationships/customXml" Target="../ink/ink81.xml"/><Relationship Id="rId218" Type="http://schemas.openxmlformats.org/officeDocument/2006/relationships/image" Target="../media/image109.png"/><Relationship Id="rId425" Type="http://schemas.openxmlformats.org/officeDocument/2006/relationships/image" Target="../media/image2.tmp"/><Relationship Id="rId271" Type="http://schemas.openxmlformats.org/officeDocument/2006/relationships/customXml" Target="../ink/ink135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0.png"/><Relationship Id="rId436" Type="http://schemas.openxmlformats.org/officeDocument/2006/relationships/customXml" Target="../ink/ink217.xml"/><Relationship Id="rId240" Type="http://schemas.openxmlformats.org/officeDocument/2006/relationships/image" Target="../media/image1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1.png"/><Relationship Id="rId338" Type="http://schemas.openxmlformats.org/officeDocument/2006/relationships/image" Target="../media/image169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2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image" Target="../media/image224.png"/><Relationship Id="rId251" Type="http://schemas.openxmlformats.org/officeDocument/2006/relationships/customXml" Target="../ink/ink125.xml"/><Relationship Id="rId46" Type="http://schemas.openxmlformats.org/officeDocument/2006/relationships/customXml" Target="../ink/ink23.xml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.png"/><Relationship Id="rId416" Type="http://schemas.openxmlformats.org/officeDocument/2006/relationships/image" Target="../media/image208.png"/><Relationship Id="rId220" Type="http://schemas.openxmlformats.org/officeDocument/2006/relationships/image" Target="../media/image11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image" Target="../media/image131.png"/><Relationship Id="rId318" Type="http://schemas.openxmlformats.org/officeDocument/2006/relationships/image" Target="../media/image159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5.xml"/><Relationship Id="rId427" Type="http://schemas.openxmlformats.org/officeDocument/2006/relationships/image" Target="../media/image214.png"/><Relationship Id="rId26" Type="http://schemas.openxmlformats.org/officeDocument/2006/relationships/customXml" Target="../ink/ink13.xml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customXml" Target="../ink/ink87.xml"/><Relationship Id="rId340" Type="http://schemas.openxmlformats.org/officeDocument/2006/relationships/image" Target="../media/image170.png"/><Relationship Id="rId200" Type="http://schemas.openxmlformats.org/officeDocument/2006/relationships/image" Target="../media/image100.png"/><Relationship Id="rId382" Type="http://schemas.openxmlformats.org/officeDocument/2006/relationships/image" Target="../media/image191.png"/><Relationship Id="rId438" Type="http://schemas.openxmlformats.org/officeDocument/2006/relationships/customXml" Target="../ink/ink218.xml"/><Relationship Id="rId242" Type="http://schemas.openxmlformats.org/officeDocument/2006/relationships/image" Target="../media/image121.png"/><Relationship Id="rId284" Type="http://schemas.openxmlformats.org/officeDocument/2006/relationships/image" Target="../media/image14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image" Target="../media/image93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image" Target="../media/image225.png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image" Target="../media/image160.png"/><Relationship Id="rId155" Type="http://schemas.openxmlformats.org/officeDocument/2006/relationships/image" Target="../media/image77.png"/><Relationship Id="rId197" Type="http://schemas.openxmlformats.org/officeDocument/2006/relationships/customXml" Target="../ink/ink98.xml"/><Relationship Id="rId362" Type="http://schemas.openxmlformats.org/officeDocument/2006/relationships/image" Target="../media/image181.png"/><Relationship Id="rId418" Type="http://schemas.openxmlformats.org/officeDocument/2006/relationships/image" Target="../media/image209.png"/><Relationship Id="rId222" Type="http://schemas.openxmlformats.org/officeDocument/2006/relationships/image" Target="../media/image111.png"/><Relationship Id="rId264" Type="http://schemas.openxmlformats.org/officeDocument/2006/relationships/image" Target="../media/image132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image" Target="../media/image1.tmp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6.xml"/><Relationship Id="rId440" Type="http://schemas.openxmlformats.org/officeDocument/2006/relationships/customXml" Target="../ink/ink219.xml"/><Relationship Id="rId28" Type="http://schemas.openxmlformats.org/officeDocument/2006/relationships/customXml" Target="../ink/ink14.xml"/><Relationship Id="rId275" Type="http://schemas.openxmlformats.org/officeDocument/2006/relationships/customXml" Target="../ink/ink137.xml"/><Relationship Id="rId300" Type="http://schemas.openxmlformats.org/officeDocument/2006/relationships/image" Target="../media/image150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customXml" Target="../ink/ink88.xml"/><Relationship Id="rId342" Type="http://schemas.openxmlformats.org/officeDocument/2006/relationships/image" Target="../media/image171.png"/><Relationship Id="rId384" Type="http://schemas.openxmlformats.org/officeDocument/2006/relationships/image" Target="../media/image192.png"/><Relationship Id="rId202" Type="http://schemas.openxmlformats.org/officeDocument/2006/relationships/image" Target="../media/image101.png"/><Relationship Id="rId244" Type="http://schemas.openxmlformats.org/officeDocument/2006/relationships/image" Target="../media/image122.png"/><Relationship Id="rId39" Type="http://schemas.openxmlformats.org/officeDocument/2006/relationships/image" Target="../media/image19.png"/><Relationship Id="rId286" Type="http://schemas.openxmlformats.org/officeDocument/2006/relationships/image" Target="../media/image1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5.png"/><Relationship Id="rId21" Type="http://schemas.openxmlformats.org/officeDocument/2006/relationships/image" Target="../media/image8370.png"/><Relationship Id="rId42" Type="http://schemas.openxmlformats.org/officeDocument/2006/relationships/customXml" Target="../ink/ink1164.xml"/><Relationship Id="rId63" Type="http://schemas.openxmlformats.org/officeDocument/2006/relationships/image" Target="../media/image8580.png"/><Relationship Id="rId84" Type="http://schemas.openxmlformats.org/officeDocument/2006/relationships/customXml" Target="../ink/ink1185.xml"/><Relationship Id="rId138" Type="http://schemas.openxmlformats.org/officeDocument/2006/relationships/customXml" Target="../ink/ink1211.xml"/><Relationship Id="rId159" Type="http://schemas.openxmlformats.org/officeDocument/2006/relationships/image" Target="../media/image907.png"/><Relationship Id="rId170" Type="http://schemas.openxmlformats.org/officeDocument/2006/relationships/customXml" Target="../ink/ink1227.xml"/><Relationship Id="rId191" Type="http://schemas.openxmlformats.org/officeDocument/2006/relationships/image" Target="../media/image923.png"/><Relationship Id="rId205" Type="http://schemas.openxmlformats.org/officeDocument/2006/relationships/image" Target="../media/image930.png"/><Relationship Id="rId107" Type="http://schemas.openxmlformats.org/officeDocument/2006/relationships/image" Target="../media/image880.png"/><Relationship Id="rId11" Type="http://schemas.openxmlformats.org/officeDocument/2006/relationships/image" Target="../media/image8320.png"/><Relationship Id="rId32" Type="http://schemas.openxmlformats.org/officeDocument/2006/relationships/customXml" Target="../ink/ink1159.xml"/><Relationship Id="rId53" Type="http://schemas.openxmlformats.org/officeDocument/2006/relationships/image" Target="../media/image8530.png"/><Relationship Id="rId74" Type="http://schemas.openxmlformats.org/officeDocument/2006/relationships/customXml" Target="../ink/ink1180.xml"/><Relationship Id="rId128" Type="http://schemas.openxmlformats.org/officeDocument/2006/relationships/image" Target="../media/image891.png"/><Relationship Id="rId149" Type="http://schemas.openxmlformats.org/officeDocument/2006/relationships/image" Target="../media/image902.png"/><Relationship Id="rId5" Type="http://schemas.openxmlformats.org/officeDocument/2006/relationships/image" Target="../media/image8290.png"/><Relationship Id="rId95" Type="http://schemas.openxmlformats.org/officeDocument/2006/relationships/image" Target="../media/image874.png"/><Relationship Id="rId160" Type="http://schemas.openxmlformats.org/officeDocument/2006/relationships/customXml" Target="../ink/ink1222.xml"/><Relationship Id="rId181" Type="http://schemas.openxmlformats.org/officeDocument/2006/relationships/image" Target="../media/image918.png"/><Relationship Id="rId22" Type="http://schemas.openxmlformats.org/officeDocument/2006/relationships/customXml" Target="../ink/ink1154.xml"/><Relationship Id="rId43" Type="http://schemas.openxmlformats.org/officeDocument/2006/relationships/image" Target="../media/image8480.png"/><Relationship Id="rId64" Type="http://schemas.openxmlformats.org/officeDocument/2006/relationships/customXml" Target="../ink/ink1175.xml"/><Relationship Id="rId118" Type="http://schemas.openxmlformats.org/officeDocument/2006/relationships/customXml" Target="../ink/ink1202.xml"/><Relationship Id="rId139" Type="http://schemas.openxmlformats.org/officeDocument/2006/relationships/image" Target="../media/image897.png"/><Relationship Id="rId85" Type="http://schemas.openxmlformats.org/officeDocument/2006/relationships/image" Target="../media/image869.png"/><Relationship Id="rId150" Type="http://schemas.openxmlformats.org/officeDocument/2006/relationships/customXml" Target="../ink/ink1217.xml"/><Relationship Id="rId171" Type="http://schemas.openxmlformats.org/officeDocument/2006/relationships/image" Target="../media/image913.png"/><Relationship Id="rId192" Type="http://schemas.openxmlformats.org/officeDocument/2006/relationships/customXml" Target="../ink/ink1238.xml"/><Relationship Id="rId206" Type="http://schemas.openxmlformats.org/officeDocument/2006/relationships/customXml" Target="../ink/ink1245.xml"/><Relationship Id="rId12" Type="http://schemas.openxmlformats.org/officeDocument/2006/relationships/customXml" Target="../ink/ink1149.xml"/><Relationship Id="rId33" Type="http://schemas.openxmlformats.org/officeDocument/2006/relationships/image" Target="../media/image8430.png"/><Relationship Id="rId108" Type="http://schemas.openxmlformats.org/officeDocument/2006/relationships/customXml" Target="../ink/ink1197.xml"/><Relationship Id="rId129" Type="http://schemas.openxmlformats.org/officeDocument/2006/relationships/image" Target="../media/image17.tmp"/><Relationship Id="rId54" Type="http://schemas.openxmlformats.org/officeDocument/2006/relationships/customXml" Target="../ink/ink1170.xml"/><Relationship Id="rId75" Type="http://schemas.openxmlformats.org/officeDocument/2006/relationships/image" Target="../media/image8640.png"/><Relationship Id="rId96" Type="http://schemas.openxmlformats.org/officeDocument/2006/relationships/customXml" Target="../ink/ink1191.xml"/><Relationship Id="rId140" Type="http://schemas.openxmlformats.org/officeDocument/2006/relationships/customXml" Target="../ink/ink1212.xml"/><Relationship Id="rId161" Type="http://schemas.openxmlformats.org/officeDocument/2006/relationships/image" Target="../media/image908.png"/><Relationship Id="rId182" Type="http://schemas.openxmlformats.org/officeDocument/2006/relationships/customXml" Target="../ink/ink1233.xml"/><Relationship Id="rId6" Type="http://schemas.openxmlformats.org/officeDocument/2006/relationships/customXml" Target="../ink/ink1146.xml"/><Relationship Id="rId23" Type="http://schemas.openxmlformats.org/officeDocument/2006/relationships/image" Target="../media/image8380.png"/><Relationship Id="rId119" Type="http://schemas.openxmlformats.org/officeDocument/2006/relationships/image" Target="../media/image886.png"/><Relationship Id="rId44" Type="http://schemas.openxmlformats.org/officeDocument/2006/relationships/customXml" Target="../ink/ink1165.xml"/><Relationship Id="rId65" Type="http://schemas.openxmlformats.org/officeDocument/2006/relationships/image" Target="../media/image8590.png"/><Relationship Id="rId86" Type="http://schemas.openxmlformats.org/officeDocument/2006/relationships/customXml" Target="../ink/ink1186.xml"/><Relationship Id="rId130" Type="http://schemas.openxmlformats.org/officeDocument/2006/relationships/customXml" Target="../ink/ink1207.xml"/><Relationship Id="rId151" Type="http://schemas.openxmlformats.org/officeDocument/2006/relationships/image" Target="../media/image903.png"/><Relationship Id="rId172" Type="http://schemas.openxmlformats.org/officeDocument/2006/relationships/customXml" Target="../ink/ink1228.xml"/><Relationship Id="rId193" Type="http://schemas.openxmlformats.org/officeDocument/2006/relationships/image" Target="../media/image924.png"/><Relationship Id="rId207" Type="http://schemas.openxmlformats.org/officeDocument/2006/relationships/image" Target="../media/image931.png"/><Relationship Id="rId13" Type="http://schemas.openxmlformats.org/officeDocument/2006/relationships/image" Target="../media/image8330.png"/><Relationship Id="rId109" Type="http://schemas.openxmlformats.org/officeDocument/2006/relationships/image" Target="../media/image881.png"/><Relationship Id="rId34" Type="http://schemas.openxmlformats.org/officeDocument/2006/relationships/customXml" Target="../ink/ink1160.xml"/><Relationship Id="rId55" Type="http://schemas.openxmlformats.org/officeDocument/2006/relationships/image" Target="../media/image8540.png"/><Relationship Id="rId76" Type="http://schemas.openxmlformats.org/officeDocument/2006/relationships/customXml" Target="../ink/ink1181.xml"/><Relationship Id="rId97" Type="http://schemas.openxmlformats.org/officeDocument/2006/relationships/image" Target="../media/image875.png"/><Relationship Id="rId120" Type="http://schemas.openxmlformats.org/officeDocument/2006/relationships/image" Target="../media/image16.tmp"/><Relationship Id="rId141" Type="http://schemas.openxmlformats.org/officeDocument/2006/relationships/image" Target="../media/image898.png"/><Relationship Id="rId7" Type="http://schemas.openxmlformats.org/officeDocument/2006/relationships/image" Target="../media/image8300.png"/><Relationship Id="rId162" Type="http://schemas.openxmlformats.org/officeDocument/2006/relationships/customXml" Target="../ink/ink1223.xml"/><Relationship Id="rId183" Type="http://schemas.openxmlformats.org/officeDocument/2006/relationships/image" Target="../media/image919.png"/><Relationship Id="rId24" Type="http://schemas.openxmlformats.org/officeDocument/2006/relationships/customXml" Target="../ink/ink1155.xml"/><Relationship Id="rId45" Type="http://schemas.openxmlformats.org/officeDocument/2006/relationships/image" Target="../media/image8490.png"/><Relationship Id="rId66" Type="http://schemas.openxmlformats.org/officeDocument/2006/relationships/customXml" Target="../ink/ink1176.xml"/><Relationship Id="rId87" Type="http://schemas.openxmlformats.org/officeDocument/2006/relationships/image" Target="../media/image870.png"/><Relationship Id="rId110" Type="http://schemas.openxmlformats.org/officeDocument/2006/relationships/customXml" Target="../ink/ink1198.xml"/><Relationship Id="rId131" Type="http://schemas.openxmlformats.org/officeDocument/2006/relationships/image" Target="../media/image893.png"/><Relationship Id="rId61" Type="http://schemas.openxmlformats.org/officeDocument/2006/relationships/image" Target="../media/image8570.png"/><Relationship Id="rId82" Type="http://schemas.openxmlformats.org/officeDocument/2006/relationships/customXml" Target="../ink/ink1184.xml"/><Relationship Id="rId152" Type="http://schemas.openxmlformats.org/officeDocument/2006/relationships/customXml" Target="../ink/ink1218.xml"/><Relationship Id="rId173" Type="http://schemas.openxmlformats.org/officeDocument/2006/relationships/image" Target="../media/image914.png"/><Relationship Id="rId194" Type="http://schemas.openxmlformats.org/officeDocument/2006/relationships/customXml" Target="../ink/ink1239.xml"/><Relationship Id="rId199" Type="http://schemas.openxmlformats.org/officeDocument/2006/relationships/image" Target="../media/image887.png"/><Relationship Id="rId203" Type="http://schemas.openxmlformats.org/officeDocument/2006/relationships/image" Target="../media/image929.png"/><Relationship Id="rId208" Type="http://schemas.openxmlformats.org/officeDocument/2006/relationships/customXml" Target="../ink/ink1246.xml"/><Relationship Id="rId19" Type="http://schemas.openxmlformats.org/officeDocument/2006/relationships/image" Target="../media/image8360.png"/><Relationship Id="rId14" Type="http://schemas.openxmlformats.org/officeDocument/2006/relationships/customXml" Target="../ink/ink1150.xml"/><Relationship Id="rId30" Type="http://schemas.openxmlformats.org/officeDocument/2006/relationships/customXml" Target="../ink/ink1158.xml"/><Relationship Id="rId35" Type="http://schemas.openxmlformats.org/officeDocument/2006/relationships/image" Target="../media/image8440.png"/><Relationship Id="rId56" Type="http://schemas.openxmlformats.org/officeDocument/2006/relationships/customXml" Target="../ink/ink1171.xml"/><Relationship Id="rId77" Type="http://schemas.openxmlformats.org/officeDocument/2006/relationships/image" Target="../media/image8650.png"/><Relationship Id="rId100" Type="http://schemas.openxmlformats.org/officeDocument/2006/relationships/customXml" Target="../ink/ink1193.xml"/><Relationship Id="rId105" Type="http://schemas.openxmlformats.org/officeDocument/2006/relationships/image" Target="../media/image879.png"/><Relationship Id="rId126" Type="http://schemas.openxmlformats.org/officeDocument/2006/relationships/image" Target="../media/image890.png"/><Relationship Id="rId147" Type="http://schemas.openxmlformats.org/officeDocument/2006/relationships/image" Target="../media/image901.png"/><Relationship Id="rId168" Type="http://schemas.openxmlformats.org/officeDocument/2006/relationships/customXml" Target="../ink/ink1226.xml"/><Relationship Id="rId8" Type="http://schemas.openxmlformats.org/officeDocument/2006/relationships/customXml" Target="../ink/ink1147.xml"/><Relationship Id="rId51" Type="http://schemas.openxmlformats.org/officeDocument/2006/relationships/image" Target="../media/image8520.png"/><Relationship Id="rId72" Type="http://schemas.openxmlformats.org/officeDocument/2006/relationships/customXml" Target="../ink/ink1179.xml"/><Relationship Id="rId93" Type="http://schemas.openxmlformats.org/officeDocument/2006/relationships/image" Target="../media/image873.png"/><Relationship Id="rId98" Type="http://schemas.openxmlformats.org/officeDocument/2006/relationships/customXml" Target="../ink/ink1192.xml"/><Relationship Id="rId121" Type="http://schemas.openxmlformats.org/officeDocument/2006/relationships/customXml" Target="../ink/ink1203.xml"/><Relationship Id="rId142" Type="http://schemas.openxmlformats.org/officeDocument/2006/relationships/customXml" Target="../ink/ink1213.xml"/><Relationship Id="rId163" Type="http://schemas.openxmlformats.org/officeDocument/2006/relationships/image" Target="../media/image909.png"/><Relationship Id="rId184" Type="http://schemas.openxmlformats.org/officeDocument/2006/relationships/customXml" Target="../ink/ink1234.xml"/><Relationship Id="rId189" Type="http://schemas.openxmlformats.org/officeDocument/2006/relationships/image" Target="../media/image922.png"/><Relationship Id="rId3" Type="http://schemas.openxmlformats.org/officeDocument/2006/relationships/image" Target="../media/image8280.png"/><Relationship Id="rId25" Type="http://schemas.openxmlformats.org/officeDocument/2006/relationships/image" Target="../media/image8390.png"/><Relationship Id="rId46" Type="http://schemas.openxmlformats.org/officeDocument/2006/relationships/customXml" Target="../ink/ink1166.xml"/><Relationship Id="rId67" Type="http://schemas.openxmlformats.org/officeDocument/2006/relationships/image" Target="../media/image8600.png"/><Relationship Id="rId116" Type="http://schemas.openxmlformats.org/officeDocument/2006/relationships/customXml" Target="../ink/ink1201.xml"/><Relationship Id="rId137" Type="http://schemas.openxmlformats.org/officeDocument/2006/relationships/image" Target="../media/image896.png"/><Relationship Id="rId158" Type="http://schemas.openxmlformats.org/officeDocument/2006/relationships/customXml" Target="../ink/ink1221.xml"/><Relationship Id="rId20" Type="http://schemas.openxmlformats.org/officeDocument/2006/relationships/customXml" Target="../ink/ink1153.xml"/><Relationship Id="rId41" Type="http://schemas.openxmlformats.org/officeDocument/2006/relationships/image" Target="../media/image8470.png"/><Relationship Id="rId62" Type="http://schemas.openxmlformats.org/officeDocument/2006/relationships/customXml" Target="../ink/ink1174.xml"/><Relationship Id="rId83" Type="http://schemas.openxmlformats.org/officeDocument/2006/relationships/image" Target="../media/image8680.png"/><Relationship Id="rId88" Type="http://schemas.openxmlformats.org/officeDocument/2006/relationships/customXml" Target="../ink/ink1187.xml"/><Relationship Id="rId111" Type="http://schemas.openxmlformats.org/officeDocument/2006/relationships/image" Target="../media/image882.png"/><Relationship Id="rId132" Type="http://schemas.openxmlformats.org/officeDocument/2006/relationships/customXml" Target="../ink/ink1208.xml"/><Relationship Id="rId153" Type="http://schemas.openxmlformats.org/officeDocument/2006/relationships/image" Target="../media/image904.png"/><Relationship Id="rId174" Type="http://schemas.openxmlformats.org/officeDocument/2006/relationships/customXml" Target="../ink/ink1229.xml"/><Relationship Id="rId179" Type="http://schemas.openxmlformats.org/officeDocument/2006/relationships/image" Target="../media/image917.png"/><Relationship Id="rId195" Type="http://schemas.openxmlformats.org/officeDocument/2006/relationships/image" Target="../media/image925.png"/><Relationship Id="rId209" Type="http://schemas.openxmlformats.org/officeDocument/2006/relationships/image" Target="../media/image932.png"/><Relationship Id="rId190" Type="http://schemas.openxmlformats.org/officeDocument/2006/relationships/customXml" Target="../ink/ink1237.xml"/><Relationship Id="rId204" Type="http://schemas.openxmlformats.org/officeDocument/2006/relationships/customXml" Target="../ink/ink1244.xml"/><Relationship Id="rId15" Type="http://schemas.openxmlformats.org/officeDocument/2006/relationships/image" Target="../media/image8340.png"/><Relationship Id="rId36" Type="http://schemas.openxmlformats.org/officeDocument/2006/relationships/customXml" Target="../ink/ink1161.xml"/><Relationship Id="rId57" Type="http://schemas.openxmlformats.org/officeDocument/2006/relationships/image" Target="../media/image8550.png"/><Relationship Id="rId106" Type="http://schemas.openxmlformats.org/officeDocument/2006/relationships/customXml" Target="../ink/ink1196.xml"/><Relationship Id="rId127" Type="http://schemas.openxmlformats.org/officeDocument/2006/relationships/customXml" Target="../ink/ink1206.xml"/><Relationship Id="rId10" Type="http://schemas.openxmlformats.org/officeDocument/2006/relationships/customXml" Target="../ink/ink1148.xml"/><Relationship Id="rId31" Type="http://schemas.openxmlformats.org/officeDocument/2006/relationships/image" Target="../media/image8420.png"/><Relationship Id="rId52" Type="http://schemas.openxmlformats.org/officeDocument/2006/relationships/customXml" Target="../ink/ink1169.xml"/><Relationship Id="rId73" Type="http://schemas.openxmlformats.org/officeDocument/2006/relationships/image" Target="../media/image8630.png"/><Relationship Id="rId78" Type="http://schemas.openxmlformats.org/officeDocument/2006/relationships/customXml" Target="../ink/ink1182.xml"/><Relationship Id="rId94" Type="http://schemas.openxmlformats.org/officeDocument/2006/relationships/customXml" Target="../ink/ink1190.xml"/><Relationship Id="rId99" Type="http://schemas.openxmlformats.org/officeDocument/2006/relationships/image" Target="../media/image876.png"/><Relationship Id="rId101" Type="http://schemas.openxmlformats.org/officeDocument/2006/relationships/image" Target="../media/image877.png"/><Relationship Id="rId122" Type="http://schemas.openxmlformats.org/officeDocument/2006/relationships/image" Target="../media/image888.png"/><Relationship Id="rId143" Type="http://schemas.openxmlformats.org/officeDocument/2006/relationships/image" Target="../media/image899.png"/><Relationship Id="rId148" Type="http://schemas.openxmlformats.org/officeDocument/2006/relationships/customXml" Target="../ink/ink1216.xml"/><Relationship Id="rId164" Type="http://schemas.openxmlformats.org/officeDocument/2006/relationships/customXml" Target="../ink/ink1224.xml"/><Relationship Id="rId169" Type="http://schemas.openxmlformats.org/officeDocument/2006/relationships/image" Target="../media/image912.png"/><Relationship Id="rId185" Type="http://schemas.openxmlformats.org/officeDocument/2006/relationships/image" Target="../media/image920.png"/><Relationship Id="rId4" Type="http://schemas.openxmlformats.org/officeDocument/2006/relationships/customXml" Target="../ink/ink1145.xml"/><Relationship Id="rId9" Type="http://schemas.openxmlformats.org/officeDocument/2006/relationships/image" Target="../media/image8310.png"/><Relationship Id="rId180" Type="http://schemas.openxmlformats.org/officeDocument/2006/relationships/customXml" Target="../ink/ink1232.xml"/><Relationship Id="rId26" Type="http://schemas.openxmlformats.org/officeDocument/2006/relationships/customXml" Target="../ink/ink1156.xml"/><Relationship Id="rId47" Type="http://schemas.openxmlformats.org/officeDocument/2006/relationships/image" Target="../media/image8500.png"/><Relationship Id="rId68" Type="http://schemas.openxmlformats.org/officeDocument/2006/relationships/customXml" Target="../ink/ink1177.xml"/><Relationship Id="rId89" Type="http://schemas.openxmlformats.org/officeDocument/2006/relationships/image" Target="../media/image871.png"/><Relationship Id="rId112" Type="http://schemas.openxmlformats.org/officeDocument/2006/relationships/customXml" Target="../ink/ink1199.xml"/><Relationship Id="rId133" Type="http://schemas.openxmlformats.org/officeDocument/2006/relationships/image" Target="../media/image894.png"/><Relationship Id="rId154" Type="http://schemas.openxmlformats.org/officeDocument/2006/relationships/customXml" Target="../ink/ink1219.xml"/><Relationship Id="rId175" Type="http://schemas.openxmlformats.org/officeDocument/2006/relationships/image" Target="../media/image915.png"/><Relationship Id="rId196" Type="http://schemas.openxmlformats.org/officeDocument/2006/relationships/customXml" Target="../ink/ink1240.xml"/><Relationship Id="rId200" Type="http://schemas.openxmlformats.org/officeDocument/2006/relationships/customXml" Target="../ink/ink1242.xml"/><Relationship Id="rId16" Type="http://schemas.openxmlformats.org/officeDocument/2006/relationships/customXml" Target="../ink/ink1151.xml"/><Relationship Id="rId37" Type="http://schemas.openxmlformats.org/officeDocument/2006/relationships/image" Target="../media/image8450.png"/><Relationship Id="rId58" Type="http://schemas.openxmlformats.org/officeDocument/2006/relationships/customXml" Target="../ink/ink1172.xml"/><Relationship Id="rId79" Type="http://schemas.openxmlformats.org/officeDocument/2006/relationships/image" Target="../media/image8660.png"/><Relationship Id="rId102" Type="http://schemas.openxmlformats.org/officeDocument/2006/relationships/customXml" Target="../ink/ink1194.xml"/><Relationship Id="rId123" Type="http://schemas.openxmlformats.org/officeDocument/2006/relationships/customXml" Target="../ink/ink1204.xml"/><Relationship Id="rId144" Type="http://schemas.openxmlformats.org/officeDocument/2006/relationships/customXml" Target="../ink/ink1214.xml"/><Relationship Id="rId90" Type="http://schemas.openxmlformats.org/officeDocument/2006/relationships/customXml" Target="../ink/ink1188.xml"/><Relationship Id="rId165" Type="http://schemas.openxmlformats.org/officeDocument/2006/relationships/image" Target="../media/image910.png"/><Relationship Id="rId186" Type="http://schemas.openxmlformats.org/officeDocument/2006/relationships/customXml" Target="../ink/ink1235.xml"/><Relationship Id="rId27" Type="http://schemas.openxmlformats.org/officeDocument/2006/relationships/image" Target="../media/image8400.png"/><Relationship Id="rId48" Type="http://schemas.openxmlformats.org/officeDocument/2006/relationships/customXml" Target="../ink/ink1167.xml"/><Relationship Id="rId69" Type="http://schemas.openxmlformats.org/officeDocument/2006/relationships/image" Target="../media/image8611.png"/><Relationship Id="rId113" Type="http://schemas.openxmlformats.org/officeDocument/2006/relationships/image" Target="../media/image883.png"/><Relationship Id="rId134" Type="http://schemas.openxmlformats.org/officeDocument/2006/relationships/customXml" Target="../ink/ink1209.xml"/><Relationship Id="rId80" Type="http://schemas.openxmlformats.org/officeDocument/2006/relationships/customXml" Target="../ink/ink1183.xml"/><Relationship Id="rId155" Type="http://schemas.openxmlformats.org/officeDocument/2006/relationships/image" Target="../media/image905.png"/><Relationship Id="rId176" Type="http://schemas.openxmlformats.org/officeDocument/2006/relationships/customXml" Target="../ink/ink1230.xml"/><Relationship Id="rId197" Type="http://schemas.openxmlformats.org/officeDocument/2006/relationships/image" Target="../media/image926.png"/><Relationship Id="rId201" Type="http://schemas.openxmlformats.org/officeDocument/2006/relationships/image" Target="../media/image928.png"/><Relationship Id="rId17" Type="http://schemas.openxmlformats.org/officeDocument/2006/relationships/image" Target="../media/image8350.png"/><Relationship Id="rId38" Type="http://schemas.openxmlformats.org/officeDocument/2006/relationships/customXml" Target="../ink/ink1162.xml"/><Relationship Id="rId59" Type="http://schemas.openxmlformats.org/officeDocument/2006/relationships/image" Target="../media/image8560.png"/><Relationship Id="rId103" Type="http://schemas.openxmlformats.org/officeDocument/2006/relationships/image" Target="../media/image878.png"/><Relationship Id="rId124" Type="http://schemas.openxmlformats.org/officeDocument/2006/relationships/image" Target="../media/image889.png"/><Relationship Id="rId70" Type="http://schemas.openxmlformats.org/officeDocument/2006/relationships/customXml" Target="../ink/ink1178.xml"/><Relationship Id="rId91" Type="http://schemas.openxmlformats.org/officeDocument/2006/relationships/image" Target="../media/image872.png"/><Relationship Id="rId145" Type="http://schemas.openxmlformats.org/officeDocument/2006/relationships/image" Target="../media/image900.png"/><Relationship Id="rId166" Type="http://schemas.openxmlformats.org/officeDocument/2006/relationships/customXml" Target="../ink/ink1225.xml"/><Relationship Id="rId187" Type="http://schemas.openxmlformats.org/officeDocument/2006/relationships/image" Target="../media/image921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157.xml"/><Relationship Id="rId49" Type="http://schemas.openxmlformats.org/officeDocument/2006/relationships/image" Target="../media/image8511.png"/><Relationship Id="rId114" Type="http://schemas.openxmlformats.org/officeDocument/2006/relationships/customXml" Target="../ink/ink1200.xml"/><Relationship Id="rId60" Type="http://schemas.openxmlformats.org/officeDocument/2006/relationships/customXml" Target="../ink/ink1173.xml"/><Relationship Id="rId81" Type="http://schemas.openxmlformats.org/officeDocument/2006/relationships/image" Target="../media/image8670.png"/><Relationship Id="rId135" Type="http://schemas.openxmlformats.org/officeDocument/2006/relationships/image" Target="../media/image895.png"/><Relationship Id="rId156" Type="http://schemas.openxmlformats.org/officeDocument/2006/relationships/customXml" Target="../ink/ink1220.xml"/><Relationship Id="rId177" Type="http://schemas.openxmlformats.org/officeDocument/2006/relationships/image" Target="../media/image916.png"/><Relationship Id="rId198" Type="http://schemas.openxmlformats.org/officeDocument/2006/relationships/customXml" Target="../ink/ink1241.xml"/><Relationship Id="rId202" Type="http://schemas.openxmlformats.org/officeDocument/2006/relationships/customXml" Target="../ink/ink1243.xml"/><Relationship Id="rId18" Type="http://schemas.openxmlformats.org/officeDocument/2006/relationships/customXml" Target="../ink/ink1152.xml"/><Relationship Id="rId39" Type="http://schemas.openxmlformats.org/officeDocument/2006/relationships/image" Target="../media/image8460.png"/><Relationship Id="rId50" Type="http://schemas.openxmlformats.org/officeDocument/2006/relationships/customXml" Target="../ink/ink1168.xml"/><Relationship Id="rId104" Type="http://schemas.openxmlformats.org/officeDocument/2006/relationships/customXml" Target="../ink/ink1195.xml"/><Relationship Id="rId125" Type="http://schemas.openxmlformats.org/officeDocument/2006/relationships/customXml" Target="../ink/ink1205.xml"/><Relationship Id="rId146" Type="http://schemas.openxmlformats.org/officeDocument/2006/relationships/customXml" Target="../ink/ink1215.xml"/><Relationship Id="rId167" Type="http://schemas.openxmlformats.org/officeDocument/2006/relationships/image" Target="../media/image911.png"/><Relationship Id="rId188" Type="http://schemas.openxmlformats.org/officeDocument/2006/relationships/customXml" Target="../ink/ink1236.xml"/><Relationship Id="rId71" Type="http://schemas.openxmlformats.org/officeDocument/2006/relationships/image" Target="../media/image8620.png"/><Relationship Id="rId92" Type="http://schemas.openxmlformats.org/officeDocument/2006/relationships/customXml" Target="../ink/ink1189.xml"/><Relationship Id="rId2" Type="http://schemas.openxmlformats.org/officeDocument/2006/relationships/customXml" Target="../ink/ink1144.xml"/><Relationship Id="rId29" Type="http://schemas.openxmlformats.org/officeDocument/2006/relationships/image" Target="../media/image8410.png"/><Relationship Id="rId40" Type="http://schemas.openxmlformats.org/officeDocument/2006/relationships/customXml" Target="../ink/ink1163.xml"/><Relationship Id="rId115" Type="http://schemas.openxmlformats.org/officeDocument/2006/relationships/image" Target="../media/image884.png"/><Relationship Id="rId136" Type="http://schemas.openxmlformats.org/officeDocument/2006/relationships/customXml" Target="../ink/ink1210.xml"/><Relationship Id="rId157" Type="http://schemas.openxmlformats.org/officeDocument/2006/relationships/image" Target="../media/image906.png"/><Relationship Id="rId178" Type="http://schemas.openxmlformats.org/officeDocument/2006/relationships/customXml" Target="../ink/ink123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2.xml"/><Relationship Id="rId18" Type="http://schemas.openxmlformats.org/officeDocument/2006/relationships/image" Target="../media/image941.png"/><Relationship Id="rId26" Type="http://schemas.openxmlformats.org/officeDocument/2006/relationships/image" Target="../media/image945.png"/><Relationship Id="rId39" Type="http://schemas.openxmlformats.org/officeDocument/2006/relationships/customXml" Target="../ink/ink1265.xml"/><Relationship Id="rId21" Type="http://schemas.openxmlformats.org/officeDocument/2006/relationships/customXml" Target="../ink/ink1256.xml"/><Relationship Id="rId34" Type="http://schemas.openxmlformats.org/officeDocument/2006/relationships/image" Target="../media/image949.png"/><Relationship Id="rId42" Type="http://schemas.openxmlformats.org/officeDocument/2006/relationships/image" Target="../media/image953.png"/><Relationship Id="rId47" Type="http://schemas.openxmlformats.org/officeDocument/2006/relationships/customXml" Target="../ink/ink1269.xml"/><Relationship Id="rId50" Type="http://schemas.openxmlformats.org/officeDocument/2006/relationships/image" Target="../media/image957.png"/><Relationship Id="rId55" Type="http://schemas.openxmlformats.org/officeDocument/2006/relationships/customXml" Target="../ink/ink1273.xml"/><Relationship Id="rId63" Type="http://schemas.openxmlformats.org/officeDocument/2006/relationships/comments" Target="../comments/comment3.xml"/><Relationship Id="rId7" Type="http://schemas.openxmlformats.org/officeDocument/2006/relationships/customXml" Target="../ink/ink1249.xml"/><Relationship Id="rId2" Type="http://schemas.openxmlformats.org/officeDocument/2006/relationships/image" Target="../media/image18.tmp"/><Relationship Id="rId16" Type="http://schemas.openxmlformats.org/officeDocument/2006/relationships/image" Target="../media/image940.png"/><Relationship Id="rId29" Type="http://schemas.openxmlformats.org/officeDocument/2006/relationships/customXml" Target="../ink/ink1260.xml"/><Relationship Id="rId11" Type="http://schemas.openxmlformats.org/officeDocument/2006/relationships/customXml" Target="../ink/ink1251.xml"/><Relationship Id="rId24" Type="http://schemas.openxmlformats.org/officeDocument/2006/relationships/image" Target="../media/image944.png"/><Relationship Id="rId32" Type="http://schemas.openxmlformats.org/officeDocument/2006/relationships/image" Target="../media/image948.png"/><Relationship Id="rId37" Type="http://schemas.openxmlformats.org/officeDocument/2006/relationships/customXml" Target="../ink/ink1264.xml"/><Relationship Id="rId40" Type="http://schemas.openxmlformats.org/officeDocument/2006/relationships/image" Target="../media/image952.png"/><Relationship Id="rId45" Type="http://schemas.openxmlformats.org/officeDocument/2006/relationships/customXml" Target="../ink/ink1268.xml"/><Relationship Id="rId53" Type="http://schemas.openxmlformats.org/officeDocument/2006/relationships/customXml" Target="../ink/ink1272.xml"/><Relationship Id="rId58" Type="http://schemas.openxmlformats.org/officeDocument/2006/relationships/image" Target="../media/image961.png"/><Relationship Id="rId5" Type="http://schemas.openxmlformats.org/officeDocument/2006/relationships/customXml" Target="../ink/ink1248.xml"/><Relationship Id="rId61" Type="http://schemas.openxmlformats.org/officeDocument/2006/relationships/customXml" Target="../ink/ink1276.xml"/><Relationship Id="rId19" Type="http://schemas.openxmlformats.org/officeDocument/2006/relationships/customXml" Target="../ink/ink1255.xml"/><Relationship Id="rId14" Type="http://schemas.openxmlformats.org/officeDocument/2006/relationships/image" Target="../media/image939.png"/><Relationship Id="rId22" Type="http://schemas.openxmlformats.org/officeDocument/2006/relationships/image" Target="../media/image943.png"/><Relationship Id="rId27" Type="http://schemas.openxmlformats.org/officeDocument/2006/relationships/customXml" Target="../ink/ink1259.xml"/><Relationship Id="rId30" Type="http://schemas.openxmlformats.org/officeDocument/2006/relationships/image" Target="../media/image947.png"/><Relationship Id="rId35" Type="http://schemas.openxmlformats.org/officeDocument/2006/relationships/customXml" Target="../ink/ink1263.xml"/><Relationship Id="rId43" Type="http://schemas.openxmlformats.org/officeDocument/2006/relationships/customXml" Target="../ink/ink1267.xml"/><Relationship Id="rId48" Type="http://schemas.openxmlformats.org/officeDocument/2006/relationships/image" Target="../media/image956.png"/><Relationship Id="rId56" Type="http://schemas.openxmlformats.org/officeDocument/2006/relationships/image" Target="../media/image960.png"/><Relationship Id="rId8" Type="http://schemas.openxmlformats.org/officeDocument/2006/relationships/image" Target="../media/image936.png"/><Relationship Id="rId51" Type="http://schemas.openxmlformats.org/officeDocument/2006/relationships/customXml" Target="../ink/ink1271.xml"/><Relationship Id="rId3" Type="http://schemas.openxmlformats.org/officeDocument/2006/relationships/customXml" Target="../ink/ink1247.xml"/><Relationship Id="rId12" Type="http://schemas.openxmlformats.org/officeDocument/2006/relationships/image" Target="../media/image938.png"/><Relationship Id="rId17" Type="http://schemas.openxmlformats.org/officeDocument/2006/relationships/customXml" Target="../ink/ink1254.xml"/><Relationship Id="rId25" Type="http://schemas.openxmlformats.org/officeDocument/2006/relationships/customXml" Target="../ink/ink1258.xml"/><Relationship Id="rId33" Type="http://schemas.openxmlformats.org/officeDocument/2006/relationships/customXml" Target="../ink/ink1262.xml"/><Relationship Id="rId38" Type="http://schemas.openxmlformats.org/officeDocument/2006/relationships/image" Target="../media/image951.png"/><Relationship Id="rId46" Type="http://schemas.openxmlformats.org/officeDocument/2006/relationships/image" Target="../media/image955.png"/><Relationship Id="rId59" Type="http://schemas.openxmlformats.org/officeDocument/2006/relationships/customXml" Target="../ink/ink1275.xml"/><Relationship Id="rId20" Type="http://schemas.openxmlformats.org/officeDocument/2006/relationships/image" Target="../media/image942.png"/><Relationship Id="rId41" Type="http://schemas.openxmlformats.org/officeDocument/2006/relationships/customXml" Target="../ink/ink1266.xml"/><Relationship Id="rId54" Type="http://schemas.openxmlformats.org/officeDocument/2006/relationships/image" Target="../media/image959.png"/><Relationship Id="rId62" Type="http://schemas.openxmlformats.org/officeDocument/2006/relationships/image" Target="../media/image9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5.png"/><Relationship Id="rId15" Type="http://schemas.openxmlformats.org/officeDocument/2006/relationships/customXml" Target="../ink/ink1253.xml"/><Relationship Id="rId23" Type="http://schemas.openxmlformats.org/officeDocument/2006/relationships/customXml" Target="../ink/ink1257.xml"/><Relationship Id="rId28" Type="http://schemas.openxmlformats.org/officeDocument/2006/relationships/image" Target="../media/image946.png"/><Relationship Id="rId36" Type="http://schemas.openxmlformats.org/officeDocument/2006/relationships/image" Target="../media/image950.png"/><Relationship Id="rId49" Type="http://schemas.openxmlformats.org/officeDocument/2006/relationships/customXml" Target="../ink/ink1270.xml"/><Relationship Id="rId57" Type="http://schemas.openxmlformats.org/officeDocument/2006/relationships/customXml" Target="../ink/ink1274.xml"/><Relationship Id="rId10" Type="http://schemas.openxmlformats.org/officeDocument/2006/relationships/image" Target="../media/image937.png"/><Relationship Id="rId31" Type="http://schemas.openxmlformats.org/officeDocument/2006/relationships/customXml" Target="../ink/ink1261.xml"/><Relationship Id="rId44" Type="http://schemas.openxmlformats.org/officeDocument/2006/relationships/image" Target="../media/image954.png"/><Relationship Id="rId52" Type="http://schemas.openxmlformats.org/officeDocument/2006/relationships/image" Target="../media/image958.png"/><Relationship Id="rId60" Type="http://schemas.openxmlformats.org/officeDocument/2006/relationships/image" Target="../media/image962.png"/><Relationship Id="rId4" Type="http://schemas.openxmlformats.org/officeDocument/2006/relationships/image" Target="../media/image934.png"/><Relationship Id="rId9" Type="http://schemas.openxmlformats.org/officeDocument/2006/relationships/customXml" Target="../ink/ink125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34.xml"/><Relationship Id="rId21" Type="http://schemas.openxmlformats.org/officeDocument/2006/relationships/customXml" Target="../ink/ink1286.xml"/><Relationship Id="rId63" Type="http://schemas.openxmlformats.org/officeDocument/2006/relationships/customXml" Target="../ink/ink1307.xml"/><Relationship Id="rId159" Type="http://schemas.openxmlformats.org/officeDocument/2006/relationships/customXml" Target="../ink/ink1355.xml"/><Relationship Id="rId170" Type="http://schemas.openxmlformats.org/officeDocument/2006/relationships/image" Target="../media/image1044.png"/><Relationship Id="rId226" Type="http://schemas.openxmlformats.org/officeDocument/2006/relationships/image" Target="../media/image1072.png"/><Relationship Id="rId268" Type="http://schemas.openxmlformats.org/officeDocument/2006/relationships/image" Target="../media/image1093.png"/><Relationship Id="rId32" Type="http://schemas.openxmlformats.org/officeDocument/2006/relationships/image" Target="../media/image975.png"/><Relationship Id="rId74" Type="http://schemas.openxmlformats.org/officeDocument/2006/relationships/image" Target="../media/image996.png"/><Relationship Id="rId128" Type="http://schemas.openxmlformats.org/officeDocument/2006/relationships/image" Target="../media/image1023.png"/><Relationship Id="rId5" Type="http://schemas.openxmlformats.org/officeDocument/2006/relationships/customXml" Target="../ink/ink1278.xml"/><Relationship Id="rId181" Type="http://schemas.openxmlformats.org/officeDocument/2006/relationships/customXml" Target="../ink/ink1366.xml"/><Relationship Id="rId237" Type="http://schemas.openxmlformats.org/officeDocument/2006/relationships/customXml" Target="../ink/ink1394.xml"/><Relationship Id="rId279" Type="http://schemas.openxmlformats.org/officeDocument/2006/relationships/customXml" Target="../ink/ink1415.xml"/><Relationship Id="rId43" Type="http://schemas.openxmlformats.org/officeDocument/2006/relationships/customXml" Target="../ink/ink1297.xml"/><Relationship Id="rId139" Type="http://schemas.openxmlformats.org/officeDocument/2006/relationships/customXml" Target="../ink/ink1345.xml"/><Relationship Id="rId85" Type="http://schemas.openxmlformats.org/officeDocument/2006/relationships/customXml" Target="../ink/ink1318.xml"/><Relationship Id="rId150" Type="http://schemas.openxmlformats.org/officeDocument/2006/relationships/image" Target="../media/image1034.png"/><Relationship Id="rId171" Type="http://schemas.openxmlformats.org/officeDocument/2006/relationships/customXml" Target="../ink/ink1361.xml"/><Relationship Id="rId192" Type="http://schemas.openxmlformats.org/officeDocument/2006/relationships/image" Target="../media/image1055.png"/><Relationship Id="rId206" Type="http://schemas.openxmlformats.org/officeDocument/2006/relationships/image" Target="../media/image1062.png"/><Relationship Id="rId227" Type="http://schemas.openxmlformats.org/officeDocument/2006/relationships/customXml" Target="../ink/ink1389.xml"/><Relationship Id="rId248" Type="http://schemas.openxmlformats.org/officeDocument/2006/relationships/image" Target="../media/image1083.png"/><Relationship Id="rId269" Type="http://schemas.openxmlformats.org/officeDocument/2006/relationships/customXml" Target="../ink/ink1410.xml"/><Relationship Id="rId12" Type="http://schemas.openxmlformats.org/officeDocument/2006/relationships/image" Target="../media/image965.png"/><Relationship Id="rId33" Type="http://schemas.openxmlformats.org/officeDocument/2006/relationships/customXml" Target="../ink/ink1292.xml"/><Relationship Id="rId108" Type="http://schemas.openxmlformats.org/officeDocument/2006/relationships/image" Target="../media/image1013.png"/><Relationship Id="rId129" Type="http://schemas.openxmlformats.org/officeDocument/2006/relationships/customXml" Target="../ink/ink1340.xml"/><Relationship Id="rId280" Type="http://schemas.openxmlformats.org/officeDocument/2006/relationships/image" Target="../media/image1099.png"/><Relationship Id="rId54" Type="http://schemas.openxmlformats.org/officeDocument/2006/relationships/image" Target="../media/image986.png"/><Relationship Id="rId75" Type="http://schemas.openxmlformats.org/officeDocument/2006/relationships/customXml" Target="../ink/ink1313.xml"/><Relationship Id="rId96" Type="http://schemas.openxmlformats.org/officeDocument/2006/relationships/image" Target="../media/image1007.png"/><Relationship Id="rId140" Type="http://schemas.openxmlformats.org/officeDocument/2006/relationships/image" Target="../media/image1029.png"/><Relationship Id="rId161" Type="http://schemas.openxmlformats.org/officeDocument/2006/relationships/customXml" Target="../ink/ink1356.xml"/><Relationship Id="rId182" Type="http://schemas.openxmlformats.org/officeDocument/2006/relationships/image" Target="../media/image1050.png"/><Relationship Id="rId217" Type="http://schemas.openxmlformats.org/officeDocument/2006/relationships/customXml" Target="../ink/ink1384.xml"/><Relationship Id="rId6" Type="http://schemas.openxmlformats.org/officeDocument/2006/relationships/image" Target="../media/image892.png"/><Relationship Id="rId238" Type="http://schemas.openxmlformats.org/officeDocument/2006/relationships/image" Target="../media/image1078.png"/><Relationship Id="rId259" Type="http://schemas.openxmlformats.org/officeDocument/2006/relationships/customXml" Target="../ink/ink1405.xml"/><Relationship Id="rId23" Type="http://schemas.openxmlformats.org/officeDocument/2006/relationships/customXml" Target="../ink/ink1287.xml"/><Relationship Id="rId119" Type="http://schemas.openxmlformats.org/officeDocument/2006/relationships/customXml" Target="../ink/ink1335.xml"/><Relationship Id="rId270" Type="http://schemas.openxmlformats.org/officeDocument/2006/relationships/image" Target="../media/image1094.png"/><Relationship Id="rId44" Type="http://schemas.openxmlformats.org/officeDocument/2006/relationships/image" Target="../media/image981.png"/><Relationship Id="rId65" Type="http://schemas.openxmlformats.org/officeDocument/2006/relationships/customXml" Target="../ink/ink1308.xml"/><Relationship Id="rId86" Type="http://schemas.openxmlformats.org/officeDocument/2006/relationships/image" Target="../media/image1002.png"/><Relationship Id="rId130" Type="http://schemas.openxmlformats.org/officeDocument/2006/relationships/image" Target="../media/image1024.png"/><Relationship Id="rId151" Type="http://schemas.openxmlformats.org/officeDocument/2006/relationships/customXml" Target="../ink/ink1351.xml"/><Relationship Id="rId172" Type="http://schemas.openxmlformats.org/officeDocument/2006/relationships/image" Target="../media/image1045.png"/><Relationship Id="rId193" Type="http://schemas.openxmlformats.org/officeDocument/2006/relationships/customXml" Target="../ink/ink1372.xml"/><Relationship Id="rId207" Type="http://schemas.openxmlformats.org/officeDocument/2006/relationships/customXml" Target="../ink/ink1379.xml"/><Relationship Id="rId228" Type="http://schemas.openxmlformats.org/officeDocument/2006/relationships/image" Target="../media/image1073.png"/><Relationship Id="rId249" Type="http://schemas.openxmlformats.org/officeDocument/2006/relationships/customXml" Target="../ink/ink1400.xml"/><Relationship Id="rId13" Type="http://schemas.openxmlformats.org/officeDocument/2006/relationships/customXml" Target="../ink/ink1282.xml"/><Relationship Id="rId109" Type="http://schemas.openxmlformats.org/officeDocument/2006/relationships/customXml" Target="../ink/ink1330.xml"/><Relationship Id="rId260" Type="http://schemas.openxmlformats.org/officeDocument/2006/relationships/image" Target="../media/image1089.png"/><Relationship Id="rId281" Type="http://schemas.openxmlformats.org/officeDocument/2006/relationships/customXml" Target="../ink/ink1416.xml"/><Relationship Id="rId34" Type="http://schemas.openxmlformats.org/officeDocument/2006/relationships/image" Target="../media/image976.png"/><Relationship Id="rId55" Type="http://schemas.openxmlformats.org/officeDocument/2006/relationships/customXml" Target="../ink/ink1303.xml"/><Relationship Id="rId76" Type="http://schemas.openxmlformats.org/officeDocument/2006/relationships/image" Target="../media/image997.png"/><Relationship Id="rId97" Type="http://schemas.openxmlformats.org/officeDocument/2006/relationships/customXml" Target="../ink/ink1324.xml"/><Relationship Id="rId120" Type="http://schemas.openxmlformats.org/officeDocument/2006/relationships/image" Target="../media/image1019.png"/><Relationship Id="rId141" Type="http://schemas.openxmlformats.org/officeDocument/2006/relationships/customXml" Target="../ink/ink1346.xml"/><Relationship Id="rId7" Type="http://schemas.openxmlformats.org/officeDocument/2006/relationships/customXml" Target="../ink/ink1279.xml"/><Relationship Id="rId162" Type="http://schemas.openxmlformats.org/officeDocument/2006/relationships/image" Target="../media/image1040.png"/><Relationship Id="rId183" Type="http://schemas.openxmlformats.org/officeDocument/2006/relationships/customXml" Target="../ink/ink1367.xml"/><Relationship Id="rId218" Type="http://schemas.openxmlformats.org/officeDocument/2006/relationships/image" Target="../media/image1068.png"/><Relationship Id="rId239" Type="http://schemas.openxmlformats.org/officeDocument/2006/relationships/customXml" Target="../ink/ink1395.xml"/><Relationship Id="rId250" Type="http://schemas.openxmlformats.org/officeDocument/2006/relationships/image" Target="../media/image1084.png"/><Relationship Id="rId271" Type="http://schemas.openxmlformats.org/officeDocument/2006/relationships/customXml" Target="../ink/ink1411.xml"/><Relationship Id="rId24" Type="http://schemas.openxmlformats.org/officeDocument/2006/relationships/image" Target="../media/image971.png"/><Relationship Id="rId45" Type="http://schemas.openxmlformats.org/officeDocument/2006/relationships/customXml" Target="../ink/ink1298.xml"/><Relationship Id="rId66" Type="http://schemas.openxmlformats.org/officeDocument/2006/relationships/image" Target="../media/image992.png"/><Relationship Id="rId87" Type="http://schemas.openxmlformats.org/officeDocument/2006/relationships/customXml" Target="../ink/ink1319.xml"/><Relationship Id="rId110" Type="http://schemas.openxmlformats.org/officeDocument/2006/relationships/image" Target="../media/image1014.png"/><Relationship Id="rId131" Type="http://schemas.openxmlformats.org/officeDocument/2006/relationships/customXml" Target="../ink/ink1341.xml"/><Relationship Id="rId152" Type="http://schemas.openxmlformats.org/officeDocument/2006/relationships/image" Target="../media/image1035.png"/><Relationship Id="rId173" Type="http://schemas.openxmlformats.org/officeDocument/2006/relationships/customXml" Target="../ink/ink1362.xml"/><Relationship Id="rId194" Type="http://schemas.openxmlformats.org/officeDocument/2006/relationships/image" Target="../media/image1056.png"/><Relationship Id="rId208" Type="http://schemas.openxmlformats.org/officeDocument/2006/relationships/image" Target="../media/image1063.png"/><Relationship Id="rId229" Type="http://schemas.openxmlformats.org/officeDocument/2006/relationships/customXml" Target="../ink/ink1390.xml"/><Relationship Id="rId240" Type="http://schemas.openxmlformats.org/officeDocument/2006/relationships/image" Target="../media/image1079.png"/><Relationship Id="rId261" Type="http://schemas.openxmlformats.org/officeDocument/2006/relationships/customXml" Target="../ink/ink1406.xml"/><Relationship Id="rId14" Type="http://schemas.openxmlformats.org/officeDocument/2006/relationships/image" Target="../media/image966.png"/><Relationship Id="rId35" Type="http://schemas.openxmlformats.org/officeDocument/2006/relationships/customXml" Target="../ink/ink1293.xml"/><Relationship Id="rId56" Type="http://schemas.openxmlformats.org/officeDocument/2006/relationships/image" Target="../media/image987.png"/><Relationship Id="rId77" Type="http://schemas.openxmlformats.org/officeDocument/2006/relationships/customXml" Target="../ink/ink1314.xml"/><Relationship Id="rId100" Type="http://schemas.openxmlformats.org/officeDocument/2006/relationships/image" Target="../media/image1009.png"/><Relationship Id="rId282" Type="http://schemas.openxmlformats.org/officeDocument/2006/relationships/image" Target="../media/image1100.png"/><Relationship Id="rId8" Type="http://schemas.openxmlformats.org/officeDocument/2006/relationships/image" Target="../media/image933.png"/><Relationship Id="rId98" Type="http://schemas.openxmlformats.org/officeDocument/2006/relationships/image" Target="../media/image1008.png"/><Relationship Id="rId121" Type="http://schemas.openxmlformats.org/officeDocument/2006/relationships/customXml" Target="../ink/ink1336.xml"/><Relationship Id="rId142" Type="http://schemas.openxmlformats.org/officeDocument/2006/relationships/image" Target="../media/image1030.png"/><Relationship Id="rId163" Type="http://schemas.openxmlformats.org/officeDocument/2006/relationships/customXml" Target="../ink/ink1357.xml"/><Relationship Id="rId184" Type="http://schemas.openxmlformats.org/officeDocument/2006/relationships/image" Target="../media/image1051.png"/><Relationship Id="rId219" Type="http://schemas.openxmlformats.org/officeDocument/2006/relationships/customXml" Target="../ink/ink1385.xml"/><Relationship Id="rId230" Type="http://schemas.openxmlformats.org/officeDocument/2006/relationships/image" Target="../media/image1074.png"/><Relationship Id="rId251" Type="http://schemas.openxmlformats.org/officeDocument/2006/relationships/customXml" Target="../ink/ink1401.xml"/><Relationship Id="rId25" Type="http://schemas.openxmlformats.org/officeDocument/2006/relationships/customXml" Target="../ink/ink1288.xml"/><Relationship Id="rId46" Type="http://schemas.openxmlformats.org/officeDocument/2006/relationships/image" Target="../media/image982.png"/><Relationship Id="rId67" Type="http://schemas.openxmlformats.org/officeDocument/2006/relationships/customXml" Target="../ink/ink1309.xml"/><Relationship Id="rId272" Type="http://schemas.openxmlformats.org/officeDocument/2006/relationships/image" Target="../media/image1095.png"/><Relationship Id="rId88" Type="http://schemas.openxmlformats.org/officeDocument/2006/relationships/image" Target="../media/image1003.png"/><Relationship Id="rId111" Type="http://schemas.openxmlformats.org/officeDocument/2006/relationships/customXml" Target="../ink/ink1331.xml"/><Relationship Id="rId132" Type="http://schemas.openxmlformats.org/officeDocument/2006/relationships/image" Target="../media/image1025.png"/><Relationship Id="rId153" Type="http://schemas.openxmlformats.org/officeDocument/2006/relationships/customXml" Target="../ink/ink1352.xml"/><Relationship Id="rId174" Type="http://schemas.openxmlformats.org/officeDocument/2006/relationships/image" Target="../media/image1046.png"/><Relationship Id="rId195" Type="http://schemas.openxmlformats.org/officeDocument/2006/relationships/customXml" Target="../ink/ink1373.xml"/><Relationship Id="rId209" Type="http://schemas.openxmlformats.org/officeDocument/2006/relationships/customXml" Target="../ink/ink1380.xml"/><Relationship Id="rId220" Type="http://schemas.openxmlformats.org/officeDocument/2006/relationships/image" Target="../media/image1069.png"/><Relationship Id="rId241" Type="http://schemas.openxmlformats.org/officeDocument/2006/relationships/customXml" Target="../ink/ink1396.xml"/><Relationship Id="rId15" Type="http://schemas.openxmlformats.org/officeDocument/2006/relationships/customXml" Target="../ink/ink1283.xml"/><Relationship Id="rId36" Type="http://schemas.openxmlformats.org/officeDocument/2006/relationships/image" Target="../media/image977.png"/><Relationship Id="rId57" Type="http://schemas.openxmlformats.org/officeDocument/2006/relationships/customXml" Target="../ink/ink1304.xml"/><Relationship Id="rId262" Type="http://schemas.openxmlformats.org/officeDocument/2006/relationships/image" Target="../media/image1090.png"/><Relationship Id="rId283" Type="http://schemas.openxmlformats.org/officeDocument/2006/relationships/customXml" Target="../ink/ink1417.xml"/><Relationship Id="rId78" Type="http://schemas.openxmlformats.org/officeDocument/2006/relationships/image" Target="../media/image998.png"/><Relationship Id="rId99" Type="http://schemas.openxmlformats.org/officeDocument/2006/relationships/customXml" Target="../ink/ink1325.xml"/><Relationship Id="rId101" Type="http://schemas.openxmlformats.org/officeDocument/2006/relationships/customXml" Target="../ink/ink1326.xml"/><Relationship Id="rId122" Type="http://schemas.openxmlformats.org/officeDocument/2006/relationships/image" Target="../media/image1020.png"/><Relationship Id="rId143" Type="http://schemas.openxmlformats.org/officeDocument/2006/relationships/customXml" Target="../ink/ink1347.xml"/><Relationship Id="rId164" Type="http://schemas.openxmlformats.org/officeDocument/2006/relationships/image" Target="../media/image1041.png"/><Relationship Id="rId185" Type="http://schemas.openxmlformats.org/officeDocument/2006/relationships/customXml" Target="../ink/ink1368.xml"/><Relationship Id="rId9" Type="http://schemas.openxmlformats.org/officeDocument/2006/relationships/customXml" Target="../ink/ink1280.xml"/><Relationship Id="rId210" Type="http://schemas.openxmlformats.org/officeDocument/2006/relationships/image" Target="../media/image1064.png"/><Relationship Id="rId26" Type="http://schemas.openxmlformats.org/officeDocument/2006/relationships/image" Target="../media/image972.png"/><Relationship Id="rId231" Type="http://schemas.openxmlformats.org/officeDocument/2006/relationships/customXml" Target="../ink/ink1391.xml"/><Relationship Id="rId252" Type="http://schemas.openxmlformats.org/officeDocument/2006/relationships/image" Target="../media/image1085.png"/><Relationship Id="rId273" Type="http://schemas.openxmlformats.org/officeDocument/2006/relationships/customXml" Target="../ink/ink1412.xml"/><Relationship Id="rId47" Type="http://schemas.openxmlformats.org/officeDocument/2006/relationships/customXml" Target="../ink/ink1299.xml"/><Relationship Id="rId68" Type="http://schemas.openxmlformats.org/officeDocument/2006/relationships/image" Target="../media/image993.png"/><Relationship Id="rId89" Type="http://schemas.openxmlformats.org/officeDocument/2006/relationships/customXml" Target="../ink/ink1320.xml"/><Relationship Id="rId112" Type="http://schemas.openxmlformats.org/officeDocument/2006/relationships/image" Target="../media/image1015.png"/><Relationship Id="rId133" Type="http://schemas.openxmlformats.org/officeDocument/2006/relationships/customXml" Target="../ink/ink1342.xml"/><Relationship Id="rId154" Type="http://schemas.openxmlformats.org/officeDocument/2006/relationships/image" Target="../media/image1036.png"/><Relationship Id="rId175" Type="http://schemas.openxmlformats.org/officeDocument/2006/relationships/customXml" Target="../ink/ink1363.xml"/><Relationship Id="rId196" Type="http://schemas.openxmlformats.org/officeDocument/2006/relationships/image" Target="../media/image1057.png"/><Relationship Id="rId200" Type="http://schemas.openxmlformats.org/officeDocument/2006/relationships/image" Target="../media/image1059.png"/><Relationship Id="rId16" Type="http://schemas.openxmlformats.org/officeDocument/2006/relationships/image" Target="../media/image967.png"/><Relationship Id="rId221" Type="http://schemas.openxmlformats.org/officeDocument/2006/relationships/customXml" Target="../ink/ink1386.xml"/><Relationship Id="rId242" Type="http://schemas.openxmlformats.org/officeDocument/2006/relationships/image" Target="../media/image1080.png"/><Relationship Id="rId263" Type="http://schemas.openxmlformats.org/officeDocument/2006/relationships/customXml" Target="../ink/ink1407.xml"/><Relationship Id="rId284" Type="http://schemas.openxmlformats.org/officeDocument/2006/relationships/image" Target="../media/image1101.png"/><Relationship Id="rId37" Type="http://schemas.openxmlformats.org/officeDocument/2006/relationships/customXml" Target="../ink/ink1294.xml"/><Relationship Id="rId58" Type="http://schemas.openxmlformats.org/officeDocument/2006/relationships/image" Target="../media/image988.png"/><Relationship Id="rId79" Type="http://schemas.openxmlformats.org/officeDocument/2006/relationships/customXml" Target="../ink/ink1315.xml"/><Relationship Id="rId102" Type="http://schemas.openxmlformats.org/officeDocument/2006/relationships/image" Target="../media/image1010.png"/><Relationship Id="rId123" Type="http://schemas.openxmlformats.org/officeDocument/2006/relationships/customXml" Target="../ink/ink1337.xml"/><Relationship Id="rId144" Type="http://schemas.openxmlformats.org/officeDocument/2006/relationships/image" Target="../media/image1031.png"/><Relationship Id="rId90" Type="http://schemas.openxmlformats.org/officeDocument/2006/relationships/image" Target="../media/image1004.png"/><Relationship Id="rId165" Type="http://schemas.openxmlformats.org/officeDocument/2006/relationships/customXml" Target="../ink/ink1358.xml"/><Relationship Id="rId186" Type="http://schemas.openxmlformats.org/officeDocument/2006/relationships/image" Target="../media/image1052.png"/><Relationship Id="rId211" Type="http://schemas.openxmlformats.org/officeDocument/2006/relationships/customXml" Target="../ink/ink1381.xml"/><Relationship Id="rId232" Type="http://schemas.openxmlformats.org/officeDocument/2006/relationships/image" Target="../media/image1075.png"/><Relationship Id="rId253" Type="http://schemas.openxmlformats.org/officeDocument/2006/relationships/customXml" Target="../ink/ink1402.xml"/><Relationship Id="rId274" Type="http://schemas.openxmlformats.org/officeDocument/2006/relationships/image" Target="../media/image1096.png"/><Relationship Id="rId27" Type="http://schemas.openxmlformats.org/officeDocument/2006/relationships/customXml" Target="../ink/ink1289.xml"/><Relationship Id="rId48" Type="http://schemas.openxmlformats.org/officeDocument/2006/relationships/image" Target="../media/image983.png"/><Relationship Id="rId69" Type="http://schemas.openxmlformats.org/officeDocument/2006/relationships/customXml" Target="../ink/ink1310.xml"/><Relationship Id="rId113" Type="http://schemas.openxmlformats.org/officeDocument/2006/relationships/customXml" Target="../ink/ink1332.xml"/><Relationship Id="rId134" Type="http://schemas.openxmlformats.org/officeDocument/2006/relationships/image" Target="../media/image1026.png"/><Relationship Id="rId80" Type="http://schemas.openxmlformats.org/officeDocument/2006/relationships/image" Target="../media/image999.png"/><Relationship Id="rId155" Type="http://schemas.openxmlformats.org/officeDocument/2006/relationships/customXml" Target="../ink/ink1353.xml"/><Relationship Id="rId176" Type="http://schemas.openxmlformats.org/officeDocument/2006/relationships/image" Target="../media/image1047.png"/><Relationship Id="rId197" Type="http://schemas.openxmlformats.org/officeDocument/2006/relationships/customXml" Target="../ink/ink1374.xml"/><Relationship Id="rId201" Type="http://schemas.openxmlformats.org/officeDocument/2006/relationships/customXml" Target="../ink/ink1376.xml"/><Relationship Id="rId222" Type="http://schemas.openxmlformats.org/officeDocument/2006/relationships/image" Target="../media/image1070.png"/><Relationship Id="rId243" Type="http://schemas.openxmlformats.org/officeDocument/2006/relationships/customXml" Target="../ink/ink1397.xml"/><Relationship Id="rId264" Type="http://schemas.openxmlformats.org/officeDocument/2006/relationships/image" Target="../media/image1091.png"/><Relationship Id="rId285" Type="http://schemas.openxmlformats.org/officeDocument/2006/relationships/customXml" Target="../ink/ink1418.xml"/><Relationship Id="rId17" Type="http://schemas.openxmlformats.org/officeDocument/2006/relationships/customXml" Target="../ink/ink1284.xml"/><Relationship Id="rId38" Type="http://schemas.openxmlformats.org/officeDocument/2006/relationships/image" Target="../media/image978.png"/><Relationship Id="rId59" Type="http://schemas.openxmlformats.org/officeDocument/2006/relationships/customXml" Target="../ink/ink1305.xml"/><Relationship Id="rId103" Type="http://schemas.openxmlformats.org/officeDocument/2006/relationships/customXml" Target="../ink/ink1327.xml"/><Relationship Id="rId124" Type="http://schemas.openxmlformats.org/officeDocument/2006/relationships/image" Target="../media/image1021.png"/><Relationship Id="rId70" Type="http://schemas.openxmlformats.org/officeDocument/2006/relationships/image" Target="../media/image994.png"/><Relationship Id="rId91" Type="http://schemas.openxmlformats.org/officeDocument/2006/relationships/customXml" Target="../ink/ink1321.xml"/><Relationship Id="rId145" Type="http://schemas.openxmlformats.org/officeDocument/2006/relationships/customXml" Target="../ink/ink1348.xml"/><Relationship Id="rId166" Type="http://schemas.openxmlformats.org/officeDocument/2006/relationships/image" Target="../media/image1042.png"/><Relationship Id="rId187" Type="http://schemas.openxmlformats.org/officeDocument/2006/relationships/customXml" Target="../ink/ink136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5.png"/><Relationship Id="rId233" Type="http://schemas.openxmlformats.org/officeDocument/2006/relationships/customXml" Target="../ink/ink1392.xml"/><Relationship Id="rId254" Type="http://schemas.openxmlformats.org/officeDocument/2006/relationships/image" Target="../media/image1086.png"/><Relationship Id="rId28" Type="http://schemas.openxmlformats.org/officeDocument/2006/relationships/image" Target="../media/image973.png"/><Relationship Id="rId49" Type="http://schemas.openxmlformats.org/officeDocument/2006/relationships/customXml" Target="../ink/ink1300.xml"/><Relationship Id="rId114" Type="http://schemas.openxmlformats.org/officeDocument/2006/relationships/image" Target="../media/image1016.png"/><Relationship Id="rId275" Type="http://schemas.openxmlformats.org/officeDocument/2006/relationships/customXml" Target="../ink/ink1413.xml"/><Relationship Id="rId60" Type="http://schemas.openxmlformats.org/officeDocument/2006/relationships/image" Target="../media/image989.png"/><Relationship Id="rId81" Type="http://schemas.openxmlformats.org/officeDocument/2006/relationships/customXml" Target="../ink/ink1316.xml"/><Relationship Id="rId135" Type="http://schemas.openxmlformats.org/officeDocument/2006/relationships/customXml" Target="../ink/ink1343.xml"/><Relationship Id="rId156" Type="http://schemas.openxmlformats.org/officeDocument/2006/relationships/image" Target="../media/image1037.png"/><Relationship Id="rId177" Type="http://schemas.openxmlformats.org/officeDocument/2006/relationships/customXml" Target="../ink/ink1364.xml"/><Relationship Id="rId198" Type="http://schemas.openxmlformats.org/officeDocument/2006/relationships/image" Target="../media/image1058.png"/><Relationship Id="rId202" Type="http://schemas.openxmlformats.org/officeDocument/2006/relationships/image" Target="../media/image1060.png"/><Relationship Id="rId223" Type="http://schemas.openxmlformats.org/officeDocument/2006/relationships/customXml" Target="../ink/ink1387.xml"/><Relationship Id="rId244" Type="http://schemas.openxmlformats.org/officeDocument/2006/relationships/image" Target="../media/image1081.png"/><Relationship Id="rId18" Type="http://schemas.openxmlformats.org/officeDocument/2006/relationships/image" Target="../media/image968.png"/><Relationship Id="rId39" Type="http://schemas.openxmlformats.org/officeDocument/2006/relationships/customXml" Target="../ink/ink1295.xml"/><Relationship Id="rId265" Type="http://schemas.openxmlformats.org/officeDocument/2006/relationships/customXml" Target="../ink/ink1408.xml"/><Relationship Id="rId286" Type="http://schemas.openxmlformats.org/officeDocument/2006/relationships/image" Target="../media/image1102.png"/><Relationship Id="rId50" Type="http://schemas.openxmlformats.org/officeDocument/2006/relationships/image" Target="../media/image984.png"/><Relationship Id="rId104" Type="http://schemas.openxmlformats.org/officeDocument/2006/relationships/image" Target="../media/image1011.png"/><Relationship Id="rId125" Type="http://schemas.openxmlformats.org/officeDocument/2006/relationships/customXml" Target="../ink/ink1338.xml"/><Relationship Id="rId146" Type="http://schemas.openxmlformats.org/officeDocument/2006/relationships/image" Target="../media/image1032.png"/><Relationship Id="rId167" Type="http://schemas.openxmlformats.org/officeDocument/2006/relationships/customXml" Target="../ink/ink1359.xml"/><Relationship Id="rId188" Type="http://schemas.openxmlformats.org/officeDocument/2006/relationships/image" Target="../media/image1053.png"/><Relationship Id="rId71" Type="http://schemas.openxmlformats.org/officeDocument/2006/relationships/customXml" Target="../ink/ink1311.xml"/><Relationship Id="rId92" Type="http://schemas.openxmlformats.org/officeDocument/2006/relationships/image" Target="../media/image1005.png"/><Relationship Id="rId213" Type="http://schemas.openxmlformats.org/officeDocument/2006/relationships/customXml" Target="../ink/ink1382.xml"/><Relationship Id="rId234" Type="http://schemas.openxmlformats.org/officeDocument/2006/relationships/image" Target="../media/image1076.png"/><Relationship Id="rId2" Type="http://schemas.openxmlformats.org/officeDocument/2006/relationships/image" Target="../media/image19.tmp"/><Relationship Id="rId29" Type="http://schemas.openxmlformats.org/officeDocument/2006/relationships/customXml" Target="../ink/ink1290.xml"/><Relationship Id="rId255" Type="http://schemas.openxmlformats.org/officeDocument/2006/relationships/customXml" Target="../ink/ink1403.xml"/><Relationship Id="rId276" Type="http://schemas.openxmlformats.org/officeDocument/2006/relationships/image" Target="../media/image1097.png"/><Relationship Id="rId40" Type="http://schemas.openxmlformats.org/officeDocument/2006/relationships/image" Target="../media/image979.png"/><Relationship Id="rId115" Type="http://schemas.openxmlformats.org/officeDocument/2006/relationships/customXml" Target="../ink/ink1333.xml"/><Relationship Id="rId136" Type="http://schemas.openxmlformats.org/officeDocument/2006/relationships/image" Target="../media/image1027.png"/><Relationship Id="rId157" Type="http://schemas.openxmlformats.org/officeDocument/2006/relationships/customXml" Target="../ink/ink1354.xml"/><Relationship Id="rId178" Type="http://schemas.openxmlformats.org/officeDocument/2006/relationships/image" Target="../media/image1048.png"/><Relationship Id="rId61" Type="http://schemas.openxmlformats.org/officeDocument/2006/relationships/customXml" Target="../ink/ink1306.xml"/><Relationship Id="rId82" Type="http://schemas.openxmlformats.org/officeDocument/2006/relationships/image" Target="../media/image1000.png"/><Relationship Id="rId199" Type="http://schemas.openxmlformats.org/officeDocument/2006/relationships/customXml" Target="../ink/ink1375.xml"/><Relationship Id="rId203" Type="http://schemas.openxmlformats.org/officeDocument/2006/relationships/customXml" Target="../ink/ink1377.xml"/><Relationship Id="rId19" Type="http://schemas.openxmlformats.org/officeDocument/2006/relationships/customXml" Target="../ink/ink1285.xml"/><Relationship Id="rId224" Type="http://schemas.openxmlformats.org/officeDocument/2006/relationships/image" Target="../media/image1071.png"/><Relationship Id="rId245" Type="http://schemas.openxmlformats.org/officeDocument/2006/relationships/customXml" Target="../ink/ink1398.xml"/><Relationship Id="rId266" Type="http://schemas.openxmlformats.org/officeDocument/2006/relationships/image" Target="../media/image1092.png"/><Relationship Id="rId30" Type="http://schemas.openxmlformats.org/officeDocument/2006/relationships/image" Target="../media/image974.png"/><Relationship Id="rId105" Type="http://schemas.openxmlformats.org/officeDocument/2006/relationships/customXml" Target="../ink/ink1328.xml"/><Relationship Id="rId126" Type="http://schemas.openxmlformats.org/officeDocument/2006/relationships/image" Target="../media/image1022.png"/><Relationship Id="rId147" Type="http://schemas.openxmlformats.org/officeDocument/2006/relationships/customXml" Target="../ink/ink1349.xml"/><Relationship Id="rId168" Type="http://schemas.openxmlformats.org/officeDocument/2006/relationships/image" Target="../media/image1043.png"/><Relationship Id="rId51" Type="http://schemas.openxmlformats.org/officeDocument/2006/relationships/customXml" Target="../ink/ink1301.xml"/><Relationship Id="rId72" Type="http://schemas.openxmlformats.org/officeDocument/2006/relationships/image" Target="../media/image995.png"/><Relationship Id="rId93" Type="http://schemas.openxmlformats.org/officeDocument/2006/relationships/customXml" Target="../ink/ink1322.xml"/><Relationship Id="rId189" Type="http://schemas.openxmlformats.org/officeDocument/2006/relationships/customXml" Target="../ink/ink1370.xml"/><Relationship Id="rId3" Type="http://schemas.openxmlformats.org/officeDocument/2006/relationships/customXml" Target="../ink/ink1277.xml"/><Relationship Id="rId214" Type="http://schemas.openxmlformats.org/officeDocument/2006/relationships/image" Target="../media/image1066.png"/><Relationship Id="rId235" Type="http://schemas.openxmlformats.org/officeDocument/2006/relationships/customXml" Target="../ink/ink1393.xml"/><Relationship Id="rId256" Type="http://schemas.openxmlformats.org/officeDocument/2006/relationships/image" Target="../media/image1087.png"/><Relationship Id="rId277" Type="http://schemas.openxmlformats.org/officeDocument/2006/relationships/customXml" Target="../ink/ink1414.xml"/><Relationship Id="rId116" Type="http://schemas.openxmlformats.org/officeDocument/2006/relationships/image" Target="../media/image1017.png"/><Relationship Id="rId137" Type="http://schemas.openxmlformats.org/officeDocument/2006/relationships/customXml" Target="../ink/ink1344.xml"/><Relationship Id="rId158" Type="http://schemas.openxmlformats.org/officeDocument/2006/relationships/image" Target="../media/image1038.png"/><Relationship Id="rId20" Type="http://schemas.openxmlformats.org/officeDocument/2006/relationships/image" Target="../media/image969.png"/><Relationship Id="rId41" Type="http://schemas.openxmlformats.org/officeDocument/2006/relationships/customXml" Target="../ink/ink1296.xml"/><Relationship Id="rId62" Type="http://schemas.openxmlformats.org/officeDocument/2006/relationships/image" Target="../media/image990.png"/><Relationship Id="rId83" Type="http://schemas.openxmlformats.org/officeDocument/2006/relationships/customXml" Target="../ink/ink1317.xml"/><Relationship Id="rId179" Type="http://schemas.openxmlformats.org/officeDocument/2006/relationships/customXml" Target="../ink/ink1365.xml"/><Relationship Id="rId190" Type="http://schemas.openxmlformats.org/officeDocument/2006/relationships/image" Target="../media/image1054.png"/><Relationship Id="rId204" Type="http://schemas.openxmlformats.org/officeDocument/2006/relationships/image" Target="../media/image1061.png"/><Relationship Id="rId225" Type="http://schemas.openxmlformats.org/officeDocument/2006/relationships/customXml" Target="../ink/ink1388.xml"/><Relationship Id="rId246" Type="http://schemas.openxmlformats.org/officeDocument/2006/relationships/image" Target="../media/image1082.png"/><Relationship Id="rId267" Type="http://schemas.openxmlformats.org/officeDocument/2006/relationships/customXml" Target="../ink/ink1409.xml"/><Relationship Id="rId106" Type="http://schemas.openxmlformats.org/officeDocument/2006/relationships/image" Target="../media/image1012.png"/><Relationship Id="rId127" Type="http://schemas.openxmlformats.org/officeDocument/2006/relationships/customXml" Target="../ink/ink1339.xml"/><Relationship Id="rId10" Type="http://schemas.openxmlformats.org/officeDocument/2006/relationships/image" Target="../media/image964.png"/><Relationship Id="rId31" Type="http://schemas.openxmlformats.org/officeDocument/2006/relationships/customXml" Target="../ink/ink1291.xml"/><Relationship Id="rId52" Type="http://schemas.openxmlformats.org/officeDocument/2006/relationships/image" Target="../media/image985.png"/><Relationship Id="rId73" Type="http://schemas.openxmlformats.org/officeDocument/2006/relationships/customXml" Target="../ink/ink1312.xml"/><Relationship Id="rId94" Type="http://schemas.openxmlformats.org/officeDocument/2006/relationships/image" Target="../media/image1006.png"/><Relationship Id="rId148" Type="http://schemas.openxmlformats.org/officeDocument/2006/relationships/image" Target="../media/image1033.png"/><Relationship Id="rId169" Type="http://schemas.openxmlformats.org/officeDocument/2006/relationships/customXml" Target="../ink/ink1360.xml"/><Relationship Id="rId4" Type="http://schemas.openxmlformats.org/officeDocument/2006/relationships/image" Target="../media/image8870.png"/><Relationship Id="rId180" Type="http://schemas.openxmlformats.org/officeDocument/2006/relationships/image" Target="../media/image1049.png"/><Relationship Id="rId215" Type="http://schemas.openxmlformats.org/officeDocument/2006/relationships/customXml" Target="../ink/ink1383.xml"/><Relationship Id="rId236" Type="http://schemas.openxmlformats.org/officeDocument/2006/relationships/image" Target="../media/image1077.png"/><Relationship Id="rId257" Type="http://schemas.openxmlformats.org/officeDocument/2006/relationships/customXml" Target="../ink/ink1404.xml"/><Relationship Id="rId278" Type="http://schemas.openxmlformats.org/officeDocument/2006/relationships/image" Target="../media/image1098.png"/><Relationship Id="rId42" Type="http://schemas.openxmlformats.org/officeDocument/2006/relationships/image" Target="../media/image980.png"/><Relationship Id="rId84" Type="http://schemas.openxmlformats.org/officeDocument/2006/relationships/image" Target="../media/image1001.png"/><Relationship Id="rId138" Type="http://schemas.openxmlformats.org/officeDocument/2006/relationships/image" Target="../media/image1028.png"/><Relationship Id="rId191" Type="http://schemas.openxmlformats.org/officeDocument/2006/relationships/customXml" Target="../ink/ink1371.xml"/><Relationship Id="rId205" Type="http://schemas.openxmlformats.org/officeDocument/2006/relationships/customXml" Target="../ink/ink1378.xml"/><Relationship Id="rId247" Type="http://schemas.openxmlformats.org/officeDocument/2006/relationships/customXml" Target="../ink/ink1399.xml"/><Relationship Id="rId107" Type="http://schemas.openxmlformats.org/officeDocument/2006/relationships/customXml" Target="../ink/ink1329.xml"/><Relationship Id="rId11" Type="http://schemas.openxmlformats.org/officeDocument/2006/relationships/customXml" Target="../ink/ink1281.xml"/><Relationship Id="rId53" Type="http://schemas.openxmlformats.org/officeDocument/2006/relationships/customXml" Target="../ink/ink1302.xml"/><Relationship Id="rId149" Type="http://schemas.openxmlformats.org/officeDocument/2006/relationships/customXml" Target="../ink/ink1350.xml"/><Relationship Id="rId95" Type="http://schemas.openxmlformats.org/officeDocument/2006/relationships/customXml" Target="../ink/ink1323.xml"/><Relationship Id="rId160" Type="http://schemas.openxmlformats.org/officeDocument/2006/relationships/image" Target="../media/image1039.png"/><Relationship Id="rId216" Type="http://schemas.openxmlformats.org/officeDocument/2006/relationships/image" Target="../media/image1067.png"/><Relationship Id="rId258" Type="http://schemas.openxmlformats.org/officeDocument/2006/relationships/image" Target="../media/image1088.png"/><Relationship Id="rId22" Type="http://schemas.openxmlformats.org/officeDocument/2006/relationships/image" Target="../media/image970.png"/><Relationship Id="rId64" Type="http://schemas.openxmlformats.org/officeDocument/2006/relationships/image" Target="../media/image991.png"/><Relationship Id="rId118" Type="http://schemas.openxmlformats.org/officeDocument/2006/relationships/image" Target="../media/image1018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0.xml"/><Relationship Id="rId21" Type="http://schemas.openxmlformats.org/officeDocument/2006/relationships/image" Target="../media/image1113.png"/><Relationship Id="rId42" Type="http://schemas.openxmlformats.org/officeDocument/2006/relationships/customXml" Target="../ink/ink1438.xml"/><Relationship Id="rId47" Type="http://schemas.openxmlformats.org/officeDocument/2006/relationships/image" Target="../media/image1126.png"/><Relationship Id="rId63" Type="http://schemas.openxmlformats.org/officeDocument/2006/relationships/image" Target="../media/image1133.png"/><Relationship Id="rId68" Type="http://schemas.openxmlformats.org/officeDocument/2006/relationships/customXml" Target="../ink/ink1451.xml"/><Relationship Id="rId2" Type="http://schemas.openxmlformats.org/officeDocument/2006/relationships/image" Target="../media/image20.tmp"/><Relationship Id="rId16" Type="http://schemas.openxmlformats.org/officeDocument/2006/relationships/customXml" Target="../ink/ink1425.xml"/><Relationship Id="rId29" Type="http://schemas.openxmlformats.org/officeDocument/2006/relationships/image" Target="../media/image1117.png"/><Relationship Id="rId11" Type="http://schemas.openxmlformats.org/officeDocument/2006/relationships/image" Target="../media/image1108.png"/><Relationship Id="rId24" Type="http://schemas.openxmlformats.org/officeDocument/2006/relationships/customXml" Target="../ink/ink1429.xml"/><Relationship Id="rId32" Type="http://schemas.openxmlformats.org/officeDocument/2006/relationships/customXml" Target="../ink/ink1433.xml"/><Relationship Id="rId37" Type="http://schemas.openxmlformats.org/officeDocument/2006/relationships/image" Target="../media/image1121.png"/><Relationship Id="rId40" Type="http://schemas.openxmlformats.org/officeDocument/2006/relationships/customXml" Target="../ink/ink1437.xml"/><Relationship Id="rId45" Type="http://schemas.openxmlformats.org/officeDocument/2006/relationships/image" Target="../media/image1125.png"/><Relationship Id="rId53" Type="http://schemas.openxmlformats.org/officeDocument/2006/relationships/image" Target="../media/image1128.png"/><Relationship Id="rId58" Type="http://schemas.openxmlformats.org/officeDocument/2006/relationships/customXml" Target="../ink/ink1446.xml"/><Relationship Id="rId66" Type="http://schemas.openxmlformats.org/officeDocument/2006/relationships/customXml" Target="../ink/ink1450.xml"/><Relationship Id="rId5" Type="http://schemas.openxmlformats.org/officeDocument/2006/relationships/customXml" Target="../ink/ink1420.xml"/><Relationship Id="rId61" Type="http://schemas.openxmlformats.org/officeDocument/2006/relationships/image" Target="../media/image1132.png"/><Relationship Id="rId19" Type="http://schemas.openxmlformats.org/officeDocument/2006/relationships/image" Target="../media/image1112.png"/><Relationship Id="rId14" Type="http://schemas.openxmlformats.org/officeDocument/2006/relationships/customXml" Target="../ink/ink1424.xml"/><Relationship Id="rId22" Type="http://schemas.openxmlformats.org/officeDocument/2006/relationships/customXml" Target="../ink/ink1428.xml"/><Relationship Id="rId27" Type="http://schemas.openxmlformats.org/officeDocument/2006/relationships/image" Target="../media/image1116.png"/><Relationship Id="rId30" Type="http://schemas.openxmlformats.org/officeDocument/2006/relationships/customXml" Target="../ink/ink1432.xml"/><Relationship Id="rId35" Type="http://schemas.openxmlformats.org/officeDocument/2006/relationships/image" Target="../media/image1120.png"/><Relationship Id="rId43" Type="http://schemas.openxmlformats.org/officeDocument/2006/relationships/image" Target="../media/image1124.png"/><Relationship Id="rId48" Type="http://schemas.openxmlformats.org/officeDocument/2006/relationships/customXml" Target="../ink/ink1441.xml"/><Relationship Id="rId56" Type="http://schemas.openxmlformats.org/officeDocument/2006/relationships/customXml" Target="../ink/ink1445.xml"/><Relationship Id="rId64" Type="http://schemas.openxmlformats.org/officeDocument/2006/relationships/customXml" Target="../ink/ink1449.xml"/><Relationship Id="rId69" Type="http://schemas.openxmlformats.org/officeDocument/2006/relationships/image" Target="../media/image1136.png"/><Relationship Id="rId8" Type="http://schemas.openxmlformats.org/officeDocument/2006/relationships/image" Target="../media/image1106.png"/><Relationship Id="rId51" Type="http://schemas.openxmlformats.org/officeDocument/2006/relationships/image" Target="../media/image967.png"/><Relationship Id="rId72" Type="http://schemas.openxmlformats.org/officeDocument/2006/relationships/customXml" Target="../ink/ink1453.xml"/><Relationship Id="rId3" Type="http://schemas.openxmlformats.org/officeDocument/2006/relationships/customXml" Target="../ink/ink1419.xml"/><Relationship Id="rId12" Type="http://schemas.openxmlformats.org/officeDocument/2006/relationships/customXml" Target="../ink/ink1423.xml"/><Relationship Id="rId17" Type="http://schemas.openxmlformats.org/officeDocument/2006/relationships/image" Target="../media/image1111.png"/><Relationship Id="rId25" Type="http://schemas.openxmlformats.org/officeDocument/2006/relationships/image" Target="../media/image1115.png"/><Relationship Id="rId33" Type="http://schemas.openxmlformats.org/officeDocument/2006/relationships/image" Target="../media/image1119.png"/><Relationship Id="rId38" Type="http://schemas.openxmlformats.org/officeDocument/2006/relationships/customXml" Target="../ink/ink1436.xml"/><Relationship Id="rId46" Type="http://schemas.openxmlformats.org/officeDocument/2006/relationships/customXml" Target="../ink/ink1440.xml"/><Relationship Id="rId59" Type="http://schemas.openxmlformats.org/officeDocument/2006/relationships/image" Target="../media/image1131.png"/><Relationship Id="rId67" Type="http://schemas.openxmlformats.org/officeDocument/2006/relationships/image" Target="../media/image1135.png"/><Relationship Id="rId20" Type="http://schemas.openxmlformats.org/officeDocument/2006/relationships/customXml" Target="../ink/ink1427.xml"/><Relationship Id="rId41" Type="http://schemas.openxmlformats.org/officeDocument/2006/relationships/image" Target="../media/image1123.png"/><Relationship Id="rId54" Type="http://schemas.openxmlformats.org/officeDocument/2006/relationships/customXml" Target="../ink/ink1444.xml"/><Relationship Id="rId62" Type="http://schemas.openxmlformats.org/officeDocument/2006/relationships/customXml" Target="../ink/ink1448.xml"/><Relationship Id="rId70" Type="http://schemas.openxmlformats.org/officeDocument/2006/relationships/customXml" Target="../ink/ink14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5.png"/><Relationship Id="rId15" Type="http://schemas.openxmlformats.org/officeDocument/2006/relationships/image" Target="../media/image1110.png"/><Relationship Id="rId23" Type="http://schemas.openxmlformats.org/officeDocument/2006/relationships/image" Target="../media/image1114.png"/><Relationship Id="rId28" Type="http://schemas.openxmlformats.org/officeDocument/2006/relationships/customXml" Target="../ink/ink1431.xml"/><Relationship Id="rId36" Type="http://schemas.openxmlformats.org/officeDocument/2006/relationships/customXml" Target="../ink/ink1435.xml"/><Relationship Id="rId49" Type="http://schemas.openxmlformats.org/officeDocument/2006/relationships/image" Target="../media/image1127.png"/><Relationship Id="rId57" Type="http://schemas.openxmlformats.org/officeDocument/2006/relationships/image" Target="../media/image1130.png"/><Relationship Id="rId10" Type="http://schemas.openxmlformats.org/officeDocument/2006/relationships/customXml" Target="../ink/ink1422.xml"/><Relationship Id="rId31" Type="http://schemas.openxmlformats.org/officeDocument/2006/relationships/image" Target="../media/image1118.png"/><Relationship Id="rId44" Type="http://schemas.openxmlformats.org/officeDocument/2006/relationships/customXml" Target="../ink/ink1439.xml"/><Relationship Id="rId52" Type="http://schemas.openxmlformats.org/officeDocument/2006/relationships/customXml" Target="../ink/ink1443.xml"/><Relationship Id="rId60" Type="http://schemas.openxmlformats.org/officeDocument/2006/relationships/customXml" Target="../ink/ink1447.xml"/><Relationship Id="rId65" Type="http://schemas.openxmlformats.org/officeDocument/2006/relationships/image" Target="../media/image1134.png"/><Relationship Id="rId73" Type="http://schemas.openxmlformats.org/officeDocument/2006/relationships/image" Target="../media/image1138.png"/><Relationship Id="rId4" Type="http://schemas.openxmlformats.org/officeDocument/2006/relationships/image" Target="../media/image1104.png"/><Relationship Id="rId9" Type="http://schemas.openxmlformats.org/officeDocument/2006/relationships/image" Target="../media/image21.tmp"/><Relationship Id="rId13" Type="http://schemas.openxmlformats.org/officeDocument/2006/relationships/image" Target="../media/image1109.png"/><Relationship Id="rId18" Type="http://schemas.openxmlformats.org/officeDocument/2006/relationships/customXml" Target="../ink/ink1426.xml"/><Relationship Id="rId39" Type="http://schemas.openxmlformats.org/officeDocument/2006/relationships/image" Target="../media/image1122.png"/><Relationship Id="rId34" Type="http://schemas.openxmlformats.org/officeDocument/2006/relationships/customXml" Target="../ink/ink1434.xml"/><Relationship Id="rId50" Type="http://schemas.openxmlformats.org/officeDocument/2006/relationships/customXml" Target="../ink/ink1442.xml"/><Relationship Id="rId55" Type="http://schemas.openxmlformats.org/officeDocument/2006/relationships/image" Target="../media/image1129.png"/><Relationship Id="rId7" Type="http://schemas.openxmlformats.org/officeDocument/2006/relationships/customXml" Target="../ink/ink1421.xml"/><Relationship Id="rId71" Type="http://schemas.openxmlformats.org/officeDocument/2006/relationships/image" Target="../media/image1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2.png"/><Relationship Id="rId13" Type="http://schemas.openxmlformats.org/officeDocument/2006/relationships/image" Target="../media/image1145.png"/><Relationship Id="rId3" Type="http://schemas.openxmlformats.org/officeDocument/2006/relationships/customXml" Target="../ink/ink1454.xml"/><Relationship Id="rId7" Type="http://schemas.openxmlformats.org/officeDocument/2006/relationships/customXml" Target="../ink/ink1456.xml"/><Relationship Id="rId12" Type="http://schemas.openxmlformats.org/officeDocument/2006/relationships/customXml" Target="../ink/ink1458.xml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1.png"/><Relationship Id="rId11" Type="http://schemas.openxmlformats.org/officeDocument/2006/relationships/image" Target="../media/image1144.png"/><Relationship Id="rId5" Type="http://schemas.openxmlformats.org/officeDocument/2006/relationships/customXml" Target="../ink/ink1455.xml"/><Relationship Id="rId10" Type="http://schemas.openxmlformats.org/officeDocument/2006/relationships/customXml" Target="../ink/ink1457.xml"/><Relationship Id="rId4" Type="http://schemas.openxmlformats.org/officeDocument/2006/relationships/image" Target="../media/image1140.png"/><Relationship Id="rId9" Type="http://schemas.openxmlformats.org/officeDocument/2006/relationships/image" Target="../media/image23.tmp"/><Relationship Id="rId14" Type="http://schemas.openxmlformats.org/officeDocument/2006/relationships/comments" Target="../comments/comment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16.xml"/><Relationship Id="rId21" Type="http://schemas.openxmlformats.org/officeDocument/2006/relationships/customXml" Target="../ink/ink1468.xml"/><Relationship Id="rId42" Type="http://schemas.openxmlformats.org/officeDocument/2006/relationships/image" Target="../media/image1166.png"/><Relationship Id="rId63" Type="http://schemas.openxmlformats.org/officeDocument/2006/relationships/customXml" Target="../ink/ink1489.xml"/><Relationship Id="rId84" Type="http://schemas.openxmlformats.org/officeDocument/2006/relationships/image" Target="../media/image1187.png"/><Relationship Id="rId138" Type="http://schemas.openxmlformats.org/officeDocument/2006/relationships/image" Target="../media/image1214.png"/><Relationship Id="rId107" Type="http://schemas.openxmlformats.org/officeDocument/2006/relationships/customXml" Target="../ink/ink1511.xml"/><Relationship Id="rId11" Type="http://schemas.openxmlformats.org/officeDocument/2006/relationships/customXml" Target="../ink/ink1463.xml"/><Relationship Id="rId32" Type="http://schemas.openxmlformats.org/officeDocument/2006/relationships/image" Target="../media/image1161.png"/><Relationship Id="rId53" Type="http://schemas.openxmlformats.org/officeDocument/2006/relationships/customXml" Target="../ink/ink1484.xml"/><Relationship Id="rId74" Type="http://schemas.openxmlformats.org/officeDocument/2006/relationships/image" Target="../media/image1182.png"/><Relationship Id="rId128" Type="http://schemas.openxmlformats.org/officeDocument/2006/relationships/image" Target="../media/image1209.png"/><Relationship Id="rId5" Type="http://schemas.openxmlformats.org/officeDocument/2006/relationships/customXml" Target="../ink/ink1460.xml"/><Relationship Id="rId90" Type="http://schemas.openxmlformats.org/officeDocument/2006/relationships/image" Target="../media/image1190.png"/><Relationship Id="rId95" Type="http://schemas.openxmlformats.org/officeDocument/2006/relationships/customXml" Target="../ink/ink1505.xml"/><Relationship Id="rId22" Type="http://schemas.openxmlformats.org/officeDocument/2006/relationships/image" Target="../media/image1156.png"/><Relationship Id="rId27" Type="http://schemas.openxmlformats.org/officeDocument/2006/relationships/customXml" Target="../ink/ink1471.xml"/><Relationship Id="rId43" Type="http://schemas.openxmlformats.org/officeDocument/2006/relationships/customXml" Target="../ink/ink1479.xml"/><Relationship Id="rId48" Type="http://schemas.openxmlformats.org/officeDocument/2006/relationships/image" Target="../media/image1169.png"/><Relationship Id="rId64" Type="http://schemas.openxmlformats.org/officeDocument/2006/relationships/image" Target="../media/image1177.png"/><Relationship Id="rId69" Type="http://schemas.openxmlformats.org/officeDocument/2006/relationships/customXml" Target="../ink/ink1492.xml"/><Relationship Id="rId113" Type="http://schemas.openxmlformats.org/officeDocument/2006/relationships/customXml" Target="../ink/ink1514.xml"/><Relationship Id="rId118" Type="http://schemas.openxmlformats.org/officeDocument/2006/relationships/image" Target="../media/image1204.png"/><Relationship Id="rId134" Type="http://schemas.openxmlformats.org/officeDocument/2006/relationships/image" Target="../media/image1212.png"/><Relationship Id="rId139" Type="http://schemas.openxmlformats.org/officeDocument/2006/relationships/customXml" Target="../ink/ink1527.xml"/><Relationship Id="rId80" Type="http://schemas.openxmlformats.org/officeDocument/2006/relationships/image" Target="../media/image1185.png"/><Relationship Id="rId85" Type="http://schemas.openxmlformats.org/officeDocument/2006/relationships/customXml" Target="../ink/ink1500.xml"/><Relationship Id="rId12" Type="http://schemas.openxmlformats.org/officeDocument/2006/relationships/image" Target="../media/image1151.png"/><Relationship Id="rId17" Type="http://schemas.openxmlformats.org/officeDocument/2006/relationships/customXml" Target="../ink/ink1466.xml"/><Relationship Id="rId33" Type="http://schemas.openxmlformats.org/officeDocument/2006/relationships/customXml" Target="../ink/ink1474.xml"/><Relationship Id="rId38" Type="http://schemas.openxmlformats.org/officeDocument/2006/relationships/image" Target="../media/image1164.png"/><Relationship Id="rId59" Type="http://schemas.openxmlformats.org/officeDocument/2006/relationships/customXml" Target="../ink/ink1487.xml"/><Relationship Id="rId103" Type="http://schemas.openxmlformats.org/officeDocument/2006/relationships/customXml" Target="../ink/ink1509.xml"/><Relationship Id="rId108" Type="http://schemas.openxmlformats.org/officeDocument/2006/relationships/image" Target="../media/image1199.png"/><Relationship Id="rId124" Type="http://schemas.openxmlformats.org/officeDocument/2006/relationships/image" Target="../media/image1207.png"/><Relationship Id="rId129" Type="http://schemas.openxmlformats.org/officeDocument/2006/relationships/customXml" Target="../ink/ink1522.xml"/><Relationship Id="rId54" Type="http://schemas.openxmlformats.org/officeDocument/2006/relationships/image" Target="../media/image1172.png"/><Relationship Id="rId70" Type="http://schemas.openxmlformats.org/officeDocument/2006/relationships/image" Target="../media/image1180.png"/><Relationship Id="rId75" Type="http://schemas.openxmlformats.org/officeDocument/2006/relationships/customXml" Target="../ink/ink1495.xml"/><Relationship Id="rId91" Type="http://schemas.openxmlformats.org/officeDocument/2006/relationships/customXml" Target="../ink/ink1503.xml"/><Relationship Id="rId96" Type="http://schemas.openxmlformats.org/officeDocument/2006/relationships/image" Target="../media/image1193.png"/><Relationship Id="rId140" Type="http://schemas.openxmlformats.org/officeDocument/2006/relationships/image" Target="../media/image1215.png"/><Relationship Id="rId145" Type="http://schemas.openxmlformats.org/officeDocument/2006/relationships/customXml" Target="../ink/ink15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8.png"/><Relationship Id="rId23" Type="http://schemas.openxmlformats.org/officeDocument/2006/relationships/customXml" Target="../ink/ink1469.xml"/><Relationship Id="rId28" Type="http://schemas.openxmlformats.org/officeDocument/2006/relationships/image" Target="../media/image1159.png"/><Relationship Id="rId49" Type="http://schemas.openxmlformats.org/officeDocument/2006/relationships/customXml" Target="../ink/ink1482.xml"/><Relationship Id="rId114" Type="http://schemas.openxmlformats.org/officeDocument/2006/relationships/image" Target="../media/image1202.png"/><Relationship Id="rId119" Type="http://schemas.openxmlformats.org/officeDocument/2006/relationships/customXml" Target="../ink/ink1517.xml"/><Relationship Id="rId44" Type="http://schemas.openxmlformats.org/officeDocument/2006/relationships/image" Target="../media/image1167.png"/><Relationship Id="rId60" Type="http://schemas.openxmlformats.org/officeDocument/2006/relationships/image" Target="../media/image1175.png"/><Relationship Id="rId65" Type="http://schemas.openxmlformats.org/officeDocument/2006/relationships/customXml" Target="../ink/ink1490.xml"/><Relationship Id="rId81" Type="http://schemas.openxmlformats.org/officeDocument/2006/relationships/customXml" Target="../ink/ink1498.xml"/><Relationship Id="rId86" Type="http://schemas.openxmlformats.org/officeDocument/2006/relationships/image" Target="../media/image1188.png"/><Relationship Id="rId130" Type="http://schemas.openxmlformats.org/officeDocument/2006/relationships/image" Target="../media/image1210.png"/><Relationship Id="rId135" Type="http://schemas.openxmlformats.org/officeDocument/2006/relationships/customXml" Target="../ink/ink1525.xml"/><Relationship Id="rId13" Type="http://schemas.openxmlformats.org/officeDocument/2006/relationships/customXml" Target="../ink/ink1464.xml"/><Relationship Id="rId18" Type="http://schemas.openxmlformats.org/officeDocument/2006/relationships/image" Target="../media/image1154.png"/><Relationship Id="rId39" Type="http://schemas.openxmlformats.org/officeDocument/2006/relationships/customXml" Target="../ink/ink1477.xml"/><Relationship Id="rId109" Type="http://schemas.openxmlformats.org/officeDocument/2006/relationships/customXml" Target="../ink/ink1512.xml"/><Relationship Id="rId34" Type="http://schemas.openxmlformats.org/officeDocument/2006/relationships/image" Target="../media/image1162.png"/><Relationship Id="rId50" Type="http://schemas.openxmlformats.org/officeDocument/2006/relationships/image" Target="../media/image1170.png"/><Relationship Id="rId55" Type="http://schemas.openxmlformats.org/officeDocument/2006/relationships/customXml" Target="../ink/ink1485.xml"/><Relationship Id="rId76" Type="http://schemas.openxmlformats.org/officeDocument/2006/relationships/image" Target="../media/image1183.png"/><Relationship Id="rId97" Type="http://schemas.openxmlformats.org/officeDocument/2006/relationships/customXml" Target="../ink/ink1506.xml"/><Relationship Id="rId104" Type="http://schemas.openxmlformats.org/officeDocument/2006/relationships/image" Target="../media/image1197.png"/><Relationship Id="rId120" Type="http://schemas.openxmlformats.org/officeDocument/2006/relationships/image" Target="../media/image1205.png"/><Relationship Id="rId125" Type="http://schemas.openxmlformats.org/officeDocument/2006/relationships/customXml" Target="../ink/ink1520.xml"/><Relationship Id="rId141" Type="http://schemas.openxmlformats.org/officeDocument/2006/relationships/customXml" Target="../ink/ink1528.xml"/><Relationship Id="rId146" Type="http://schemas.openxmlformats.org/officeDocument/2006/relationships/image" Target="../media/image1218.png"/><Relationship Id="rId7" Type="http://schemas.openxmlformats.org/officeDocument/2006/relationships/customXml" Target="../ink/ink1461.xml"/><Relationship Id="rId71" Type="http://schemas.openxmlformats.org/officeDocument/2006/relationships/customXml" Target="../ink/ink1493.xml"/><Relationship Id="rId92" Type="http://schemas.openxmlformats.org/officeDocument/2006/relationships/image" Target="../media/image1191.png"/><Relationship Id="rId2" Type="http://schemas.openxmlformats.org/officeDocument/2006/relationships/image" Target="../media/image24.tmp"/><Relationship Id="rId29" Type="http://schemas.openxmlformats.org/officeDocument/2006/relationships/customXml" Target="../ink/ink1472.xml"/><Relationship Id="rId24" Type="http://schemas.openxmlformats.org/officeDocument/2006/relationships/image" Target="../media/image1157.png"/><Relationship Id="rId40" Type="http://schemas.openxmlformats.org/officeDocument/2006/relationships/image" Target="../media/image1165.png"/><Relationship Id="rId45" Type="http://schemas.openxmlformats.org/officeDocument/2006/relationships/customXml" Target="../ink/ink1480.xml"/><Relationship Id="rId66" Type="http://schemas.openxmlformats.org/officeDocument/2006/relationships/image" Target="../media/image1178.png"/><Relationship Id="rId87" Type="http://schemas.openxmlformats.org/officeDocument/2006/relationships/customXml" Target="../ink/ink1501.xml"/><Relationship Id="rId110" Type="http://schemas.openxmlformats.org/officeDocument/2006/relationships/image" Target="../media/image1200.png"/><Relationship Id="rId115" Type="http://schemas.openxmlformats.org/officeDocument/2006/relationships/customXml" Target="../ink/ink1515.xml"/><Relationship Id="rId131" Type="http://schemas.openxmlformats.org/officeDocument/2006/relationships/customXml" Target="../ink/ink1523.xml"/><Relationship Id="rId136" Type="http://schemas.openxmlformats.org/officeDocument/2006/relationships/image" Target="../media/image1213.png"/><Relationship Id="rId61" Type="http://schemas.openxmlformats.org/officeDocument/2006/relationships/customXml" Target="../ink/ink1488.xml"/><Relationship Id="rId82" Type="http://schemas.openxmlformats.org/officeDocument/2006/relationships/image" Target="../media/image1186.png"/><Relationship Id="rId19" Type="http://schemas.openxmlformats.org/officeDocument/2006/relationships/customXml" Target="../ink/ink1467.xml"/><Relationship Id="rId14" Type="http://schemas.openxmlformats.org/officeDocument/2006/relationships/image" Target="../media/image1152.png"/><Relationship Id="rId30" Type="http://schemas.openxmlformats.org/officeDocument/2006/relationships/image" Target="../media/image1160.png"/><Relationship Id="rId35" Type="http://schemas.openxmlformats.org/officeDocument/2006/relationships/customXml" Target="../ink/ink1475.xml"/><Relationship Id="rId56" Type="http://schemas.openxmlformats.org/officeDocument/2006/relationships/image" Target="../media/image1173.png"/><Relationship Id="rId77" Type="http://schemas.openxmlformats.org/officeDocument/2006/relationships/customXml" Target="../ink/ink1496.xml"/><Relationship Id="rId100" Type="http://schemas.openxmlformats.org/officeDocument/2006/relationships/image" Target="../media/image1195.png"/><Relationship Id="rId105" Type="http://schemas.openxmlformats.org/officeDocument/2006/relationships/customXml" Target="../ink/ink1510.xml"/><Relationship Id="rId126" Type="http://schemas.openxmlformats.org/officeDocument/2006/relationships/image" Target="../media/image1208.png"/><Relationship Id="rId147" Type="http://schemas.openxmlformats.org/officeDocument/2006/relationships/comments" Target="../comments/comment5.xml"/><Relationship Id="rId8" Type="http://schemas.openxmlformats.org/officeDocument/2006/relationships/image" Target="../media/image1149.png"/><Relationship Id="rId51" Type="http://schemas.openxmlformats.org/officeDocument/2006/relationships/customXml" Target="../ink/ink1483.xml"/><Relationship Id="rId72" Type="http://schemas.openxmlformats.org/officeDocument/2006/relationships/image" Target="../media/image1181.png"/><Relationship Id="rId93" Type="http://schemas.openxmlformats.org/officeDocument/2006/relationships/customXml" Target="../ink/ink1504.xml"/><Relationship Id="rId98" Type="http://schemas.openxmlformats.org/officeDocument/2006/relationships/image" Target="../media/image1194.png"/><Relationship Id="rId121" Type="http://schemas.openxmlformats.org/officeDocument/2006/relationships/customXml" Target="../ink/ink1518.xml"/><Relationship Id="rId142" Type="http://schemas.openxmlformats.org/officeDocument/2006/relationships/image" Target="../media/image1216.png"/><Relationship Id="rId3" Type="http://schemas.openxmlformats.org/officeDocument/2006/relationships/customXml" Target="../ink/ink1459.xml"/><Relationship Id="rId25" Type="http://schemas.openxmlformats.org/officeDocument/2006/relationships/customXml" Target="../ink/ink1470.xml"/><Relationship Id="rId46" Type="http://schemas.openxmlformats.org/officeDocument/2006/relationships/image" Target="../media/image1168.png"/><Relationship Id="rId67" Type="http://schemas.openxmlformats.org/officeDocument/2006/relationships/customXml" Target="../ink/ink1491.xml"/><Relationship Id="rId116" Type="http://schemas.openxmlformats.org/officeDocument/2006/relationships/image" Target="../media/image1203.png"/><Relationship Id="rId137" Type="http://schemas.openxmlformats.org/officeDocument/2006/relationships/customXml" Target="../ink/ink1526.xml"/><Relationship Id="rId20" Type="http://schemas.openxmlformats.org/officeDocument/2006/relationships/image" Target="../media/image1155.png"/><Relationship Id="rId41" Type="http://schemas.openxmlformats.org/officeDocument/2006/relationships/customXml" Target="../ink/ink1478.xml"/><Relationship Id="rId62" Type="http://schemas.openxmlformats.org/officeDocument/2006/relationships/image" Target="../media/image1176.png"/><Relationship Id="rId83" Type="http://schemas.openxmlformats.org/officeDocument/2006/relationships/customXml" Target="../ink/ink1499.xml"/><Relationship Id="rId88" Type="http://schemas.openxmlformats.org/officeDocument/2006/relationships/image" Target="../media/image1189.png"/><Relationship Id="rId111" Type="http://schemas.openxmlformats.org/officeDocument/2006/relationships/customXml" Target="../ink/ink1513.xml"/><Relationship Id="rId132" Type="http://schemas.openxmlformats.org/officeDocument/2006/relationships/image" Target="../media/image1211.png"/><Relationship Id="rId15" Type="http://schemas.openxmlformats.org/officeDocument/2006/relationships/customXml" Target="../ink/ink1465.xml"/><Relationship Id="rId36" Type="http://schemas.openxmlformats.org/officeDocument/2006/relationships/image" Target="../media/image1163.png"/><Relationship Id="rId57" Type="http://schemas.openxmlformats.org/officeDocument/2006/relationships/customXml" Target="../ink/ink1486.xml"/><Relationship Id="rId106" Type="http://schemas.openxmlformats.org/officeDocument/2006/relationships/image" Target="../media/image1198.png"/><Relationship Id="rId127" Type="http://schemas.openxmlformats.org/officeDocument/2006/relationships/customXml" Target="../ink/ink1521.xml"/><Relationship Id="rId10" Type="http://schemas.openxmlformats.org/officeDocument/2006/relationships/image" Target="../media/image1150.png"/><Relationship Id="rId31" Type="http://schemas.openxmlformats.org/officeDocument/2006/relationships/customXml" Target="../ink/ink1473.xml"/><Relationship Id="rId52" Type="http://schemas.openxmlformats.org/officeDocument/2006/relationships/image" Target="../media/image1171.png"/><Relationship Id="rId73" Type="http://schemas.openxmlformats.org/officeDocument/2006/relationships/customXml" Target="../ink/ink1494.xml"/><Relationship Id="rId78" Type="http://schemas.openxmlformats.org/officeDocument/2006/relationships/image" Target="../media/image1184.png"/><Relationship Id="rId94" Type="http://schemas.openxmlformats.org/officeDocument/2006/relationships/image" Target="../media/image1192.png"/><Relationship Id="rId99" Type="http://schemas.openxmlformats.org/officeDocument/2006/relationships/customXml" Target="../ink/ink1507.xml"/><Relationship Id="rId101" Type="http://schemas.openxmlformats.org/officeDocument/2006/relationships/customXml" Target="../ink/ink1508.xml"/><Relationship Id="rId122" Type="http://schemas.openxmlformats.org/officeDocument/2006/relationships/image" Target="../media/image1206.png"/><Relationship Id="rId143" Type="http://schemas.openxmlformats.org/officeDocument/2006/relationships/customXml" Target="../ink/ink1529.xml"/><Relationship Id="rId4" Type="http://schemas.openxmlformats.org/officeDocument/2006/relationships/image" Target="../media/image1147.png"/><Relationship Id="rId9" Type="http://schemas.openxmlformats.org/officeDocument/2006/relationships/customXml" Target="../ink/ink1462.xml"/><Relationship Id="rId26" Type="http://schemas.openxmlformats.org/officeDocument/2006/relationships/image" Target="../media/image1158.png"/><Relationship Id="rId47" Type="http://schemas.openxmlformats.org/officeDocument/2006/relationships/customXml" Target="../ink/ink1481.xml"/><Relationship Id="rId68" Type="http://schemas.openxmlformats.org/officeDocument/2006/relationships/image" Target="../media/image1179.png"/><Relationship Id="rId89" Type="http://schemas.openxmlformats.org/officeDocument/2006/relationships/customXml" Target="../ink/ink1502.xml"/><Relationship Id="rId112" Type="http://schemas.openxmlformats.org/officeDocument/2006/relationships/image" Target="../media/image1201.png"/><Relationship Id="rId133" Type="http://schemas.openxmlformats.org/officeDocument/2006/relationships/customXml" Target="../ink/ink1524.xml"/><Relationship Id="rId16" Type="http://schemas.openxmlformats.org/officeDocument/2006/relationships/image" Target="../media/image1153.png"/><Relationship Id="rId37" Type="http://schemas.openxmlformats.org/officeDocument/2006/relationships/customXml" Target="../ink/ink1476.xml"/><Relationship Id="rId58" Type="http://schemas.openxmlformats.org/officeDocument/2006/relationships/image" Target="../media/image1174.png"/><Relationship Id="rId79" Type="http://schemas.openxmlformats.org/officeDocument/2006/relationships/customXml" Target="../ink/ink1497.xml"/><Relationship Id="rId102" Type="http://schemas.openxmlformats.org/officeDocument/2006/relationships/image" Target="../media/image1196.png"/><Relationship Id="rId123" Type="http://schemas.openxmlformats.org/officeDocument/2006/relationships/customXml" Target="../ink/ink1519.xml"/><Relationship Id="rId144" Type="http://schemas.openxmlformats.org/officeDocument/2006/relationships/image" Target="../media/image121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7.png"/><Relationship Id="rId299" Type="http://schemas.openxmlformats.org/officeDocument/2006/relationships/image" Target="../media/image1367.png"/><Relationship Id="rId21" Type="http://schemas.openxmlformats.org/officeDocument/2006/relationships/image" Target="../media/image1229.png"/><Relationship Id="rId63" Type="http://schemas.openxmlformats.org/officeDocument/2006/relationships/image" Target="../media/image1250.png"/><Relationship Id="rId159" Type="http://schemas.openxmlformats.org/officeDocument/2006/relationships/image" Target="../media/image1298.png"/><Relationship Id="rId324" Type="http://schemas.openxmlformats.org/officeDocument/2006/relationships/image" Target="../media/image1379.png"/><Relationship Id="rId170" Type="http://schemas.openxmlformats.org/officeDocument/2006/relationships/customXml" Target="../ink/ink1614.xml"/><Relationship Id="rId226" Type="http://schemas.openxmlformats.org/officeDocument/2006/relationships/customXml" Target="../ink/ink1642.xml"/><Relationship Id="rId268" Type="http://schemas.openxmlformats.org/officeDocument/2006/relationships/customXml" Target="../ink/ink1663.xml"/><Relationship Id="rId32" Type="http://schemas.openxmlformats.org/officeDocument/2006/relationships/customXml" Target="../ink/ink1545.xml"/><Relationship Id="rId74" Type="http://schemas.openxmlformats.org/officeDocument/2006/relationships/customXml" Target="../ink/ink1566.xml"/><Relationship Id="rId128" Type="http://schemas.openxmlformats.org/officeDocument/2006/relationships/customXml" Target="../ink/ink1593.xml"/><Relationship Id="rId5" Type="http://schemas.openxmlformats.org/officeDocument/2006/relationships/image" Target="../media/image1220.png"/><Relationship Id="rId181" Type="http://schemas.openxmlformats.org/officeDocument/2006/relationships/image" Target="../media/image1309.png"/><Relationship Id="rId237" Type="http://schemas.openxmlformats.org/officeDocument/2006/relationships/image" Target="../media/image1336.png"/><Relationship Id="rId279" Type="http://schemas.openxmlformats.org/officeDocument/2006/relationships/image" Target="../media/image1357.png"/><Relationship Id="rId43" Type="http://schemas.openxmlformats.org/officeDocument/2006/relationships/image" Target="../media/image1240.png"/><Relationship Id="rId139" Type="http://schemas.openxmlformats.org/officeDocument/2006/relationships/image" Target="../media/image1288.png"/><Relationship Id="rId290" Type="http://schemas.openxmlformats.org/officeDocument/2006/relationships/customXml" Target="../ink/ink1674.xml"/><Relationship Id="rId304" Type="http://schemas.openxmlformats.org/officeDocument/2006/relationships/image" Target="../media/image1369.png"/><Relationship Id="rId85" Type="http://schemas.openxmlformats.org/officeDocument/2006/relationships/image" Target="../media/image1261.png"/><Relationship Id="rId150" Type="http://schemas.openxmlformats.org/officeDocument/2006/relationships/customXml" Target="../ink/ink1604.xml"/><Relationship Id="rId192" Type="http://schemas.openxmlformats.org/officeDocument/2006/relationships/customXml" Target="../ink/ink1625.xml"/><Relationship Id="rId206" Type="http://schemas.openxmlformats.org/officeDocument/2006/relationships/customXml" Target="../ink/ink1632.xml"/><Relationship Id="rId248" Type="http://schemas.openxmlformats.org/officeDocument/2006/relationships/customXml" Target="../ink/ink1653.xml"/><Relationship Id="rId12" Type="http://schemas.openxmlformats.org/officeDocument/2006/relationships/customXml" Target="../ink/ink1535.xml"/><Relationship Id="rId108" Type="http://schemas.openxmlformats.org/officeDocument/2006/relationships/customXml" Target="../ink/ink1583.xml"/><Relationship Id="rId315" Type="http://schemas.openxmlformats.org/officeDocument/2006/relationships/customXml" Target="../ink/ink1687.xml"/><Relationship Id="rId54" Type="http://schemas.openxmlformats.org/officeDocument/2006/relationships/customXml" Target="../ink/ink1556.xml"/><Relationship Id="rId96" Type="http://schemas.openxmlformats.org/officeDocument/2006/relationships/customXml" Target="../ink/ink1577.xml"/><Relationship Id="rId161" Type="http://schemas.openxmlformats.org/officeDocument/2006/relationships/image" Target="../media/image1299.png"/><Relationship Id="rId217" Type="http://schemas.openxmlformats.org/officeDocument/2006/relationships/image" Target="../media/image1326.png"/><Relationship Id="rId259" Type="http://schemas.openxmlformats.org/officeDocument/2006/relationships/image" Target="../media/image1347.png"/><Relationship Id="rId23" Type="http://schemas.openxmlformats.org/officeDocument/2006/relationships/image" Target="../media/image1230.png"/><Relationship Id="rId119" Type="http://schemas.openxmlformats.org/officeDocument/2006/relationships/image" Target="../media/image1278.png"/><Relationship Id="rId270" Type="http://schemas.openxmlformats.org/officeDocument/2006/relationships/customXml" Target="../ink/ink1664.xml"/><Relationship Id="rId326" Type="http://schemas.openxmlformats.org/officeDocument/2006/relationships/image" Target="../media/image1380.png"/><Relationship Id="rId65" Type="http://schemas.openxmlformats.org/officeDocument/2006/relationships/image" Target="../media/image1251.png"/><Relationship Id="rId130" Type="http://schemas.openxmlformats.org/officeDocument/2006/relationships/customXml" Target="../ink/ink1594.xml"/><Relationship Id="rId172" Type="http://schemas.openxmlformats.org/officeDocument/2006/relationships/customXml" Target="../ink/ink1615.xml"/><Relationship Id="rId228" Type="http://schemas.openxmlformats.org/officeDocument/2006/relationships/customXml" Target="../ink/ink1643.xml"/><Relationship Id="rId281" Type="http://schemas.openxmlformats.org/officeDocument/2006/relationships/image" Target="../media/image1358.png"/><Relationship Id="rId34" Type="http://schemas.openxmlformats.org/officeDocument/2006/relationships/customXml" Target="../ink/ink1546.xml"/><Relationship Id="rId76" Type="http://schemas.openxmlformats.org/officeDocument/2006/relationships/customXml" Target="../ink/ink1567.xml"/><Relationship Id="rId141" Type="http://schemas.openxmlformats.org/officeDocument/2006/relationships/image" Target="../media/image1289.png"/><Relationship Id="rId7" Type="http://schemas.openxmlformats.org/officeDocument/2006/relationships/image" Target="../media/image1221.png"/><Relationship Id="rId162" Type="http://schemas.openxmlformats.org/officeDocument/2006/relationships/customXml" Target="../ink/ink1610.xml"/><Relationship Id="rId183" Type="http://schemas.openxmlformats.org/officeDocument/2006/relationships/image" Target="../media/image1059.png"/><Relationship Id="rId218" Type="http://schemas.openxmlformats.org/officeDocument/2006/relationships/customXml" Target="../ink/ink1638.xml"/><Relationship Id="rId239" Type="http://schemas.openxmlformats.org/officeDocument/2006/relationships/image" Target="../media/image1337.png"/><Relationship Id="rId250" Type="http://schemas.openxmlformats.org/officeDocument/2006/relationships/customXml" Target="../ink/ink1654.xml"/><Relationship Id="rId271" Type="http://schemas.openxmlformats.org/officeDocument/2006/relationships/image" Target="../media/image1353.png"/><Relationship Id="rId292" Type="http://schemas.openxmlformats.org/officeDocument/2006/relationships/customXml" Target="../ink/ink1675.xml"/><Relationship Id="rId306" Type="http://schemas.openxmlformats.org/officeDocument/2006/relationships/image" Target="../media/image1370.png"/><Relationship Id="rId24" Type="http://schemas.openxmlformats.org/officeDocument/2006/relationships/customXml" Target="../ink/ink1541.xml"/><Relationship Id="rId45" Type="http://schemas.openxmlformats.org/officeDocument/2006/relationships/image" Target="../media/image1241.png"/><Relationship Id="rId66" Type="http://schemas.openxmlformats.org/officeDocument/2006/relationships/customXml" Target="../ink/ink1562.xml"/><Relationship Id="rId87" Type="http://schemas.openxmlformats.org/officeDocument/2006/relationships/image" Target="../media/image1262.png"/><Relationship Id="rId110" Type="http://schemas.openxmlformats.org/officeDocument/2006/relationships/customXml" Target="../ink/ink1584.xml"/><Relationship Id="rId131" Type="http://schemas.openxmlformats.org/officeDocument/2006/relationships/image" Target="../media/image1284.png"/><Relationship Id="rId327" Type="http://schemas.openxmlformats.org/officeDocument/2006/relationships/comments" Target="../comments/comment6.xml"/><Relationship Id="rId152" Type="http://schemas.openxmlformats.org/officeDocument/2006/relationships/customXml" Target="../ink/ink1605.xml"/><Relationship Id="rId173" Type="http://schemas.openxmlformats.org/officeDocument/2006/relationships/image" Target="../media/image1305.png"/><Relationship Id="rId194" Type="http://schemas.openxmlformats.org/officeDocument/2006/relationships/customXml" Target="../ink/ink1626.xml"/><Relationship Id="rId208" Type="http://schemas.openxmlformats.org/officeDocument/2006/relationships/customXml" Target="../ink/ink1633.xml"/><Relationship Id="rId229" Type="http://schemas.openxmlformats.org/officeDocument/2006/relationships/image" Target="../media/image1332.png"/><Relationship Id="rId240" Type="http://schemas.openxmlformats.org/officeDocument/2006/relationships/customXml" Target="../ink/ink1649.xml"/><Relationship Id="rId261" Type="http://schemas.openxmlformats.org/officeDocument/2006/relationships/image" Target="../media/image1348.png"/><Relationship Id="rId14" Type="http://schemas.openxmlformats.org/officeDocument/2006/relationships/customXml" Target="../ink/ink1536.xml"/><Relationship Id="rId35" Type="http://schemas.openxmlformats.org/officeDocument/2006/relationships/image" Target="../media/image1236.png"/><Relationship Id="rId56" Type="http://schemas.openxmlformats.org/officeDocument/2006/relationships/customXml" Target="../ink/ink1557.xml"/><Relationship Id="rId77" Type="http://schemas.openxmlformats.org/officeDocument/2006/relationships/image" Target="../media/image1257.png"/><Relationship Id="rId100" Type="http://schemas.openxmlformats.org/officeDocument/2006/relationships/customXml" Target="../ink/ink1579.xml"/><Relationship Id="rId282" Type="http://schemas.openxmlformats.org/officeDocument/2006/relationships/customXml" Target="../ink/ink1670.xml"/><Relationship Id="rId317" Type="http://schemas.openxmlformats.org/officeDocument/2006/relationships/customXml" Target="../ink/ink1688.xml"/><Relationship Id="rId8" Type="http://schemas.openxmlformats.org/officeDocument/2006/relationships/image" Target="../media/image25.tmp"/><Relationship Id="rId98" Type="http://schemas.openxmlformats.org/officeDocument/2006/relationships/customXml" Target="../ink/ink1578.xml"/><Relationship Id="rId121" Type="http://schemas.openxmlformats.org/officeDocument/2006/relationships/image" Target="../media/image1279.png"/><Relationship Id="rId142" Type="http://schemas.openxmlformats.org/officeDocument/2006/relationships/customXml" Target="../ink/ink1600.xml"/><Relationship Id="rId163" Type="http://schemas.openxmlformats.org/officeDocument/2006/relationships/image" Target="../media/image1300.png"/><Relationship Id="rId184" Type="http://schemas.openxmlformats.org/officeDocument/2006/relationships/customXml" Target="../ink/ink1621.xml"/><Relationship Id="rId219" Type="http://schemas.openxmlformats.org/officeDocument/2006/relationships/image" Target="../media/image1327.png"/><Relationship Id="rId230" Type="http://schemas.openxmlformats.org/officeDocument/2006/relationships/customXml" Target="../ink/ink1644.xml"/><Relationship Id="rId251" Type="http://schemas.openxmlformats.org/officeDocument/2006/relationships/image" Target="../media/image1343.png"/><Relationship Id="rId25" Type="http://schemas.openxmlformats.org/officeDocument/2006/relationships/image" Target="../media/image1231.png"/><Relationship Id="rId46" Type="http://schemas.openxmlformats.org/officeDocument/2006/relationships/customXml" Target="../ink/ink1552.xml"/><Relationship Id="rId67" Type="http://schemas.openxmlformats.org/officeDocument/2006/relationships/image" Target="../media/image1252.png"/><Relationship Id="rId272" Type="http://schemas.openxmlformats.org/officeDocument/2006/relationships/customXml" Target="../ink/ink1665.xml"/><Relationship Id="rId293" Type="http://schemas.openxmlformats.org/officeDocument/2006/relationships/image" Target="../media/image1364.png"/><Relationship Id="rId307" Type="http://schemas.openxmlformats.org/officeDocument/2006/relationships/customXml" Target="../ink/ink1683.xml"/><Relationship Id="rId88" Type="http://schemas.openxmlformats.org/officeDocument/2006/relationships/customXml" Target="../ink/ink1573.xml"/><Relationship Id="rId111" Type="http://schemas.openxmlformats.org/officeDocument/2006/relationships/image" Target="../media/image1274.png"/><Relationship Id="rId132" Type="http://schemas.openxmlformats.org/officeDocument/2006/relationships/customXml" Target="../ink/ink1595.xml"/><Relationship Id="rId153" Type="http://schemas.openxmlformats.org/officeDocument/2006/relationships/image" Target="../media/image1295.png"/><Relationship Id="rId174" Type="http://schemas.openxmlformats.org/officeDocument/2006/relationships/customXml" Target="../ink/ink1616.xml"/><Relationship Id="rId195" Type="http://schemas.openxmlformats.org/officeDocument/2006/relationships/image" Target="../media/image1315.png"/><Relationship Id="rId209" Type="http://schemas.openxmlformats.org/officeDocument/2006/relationships/image" Target="../media/image1322.png"/><Relationship Id="rId220" Type="http://schemas.openxmlformats.org/officeDocument/2006/relationships/customXml" Target="../ink/ink1639.xml"/><Relationship Id="rId241" Type="http://schemas.openxmlformats.org/officeDocument/2006/relationships/image" Target="../media/image1338.png"/><Relationship Id="rId15" Type="http://schemas.openxmlformats.org/officeDocument/2006/relationships/image" Target="../media/image1226.png"/><Relationship Id="rId36" Type="http://schemas.openxmlformats.org/officeDocument/2006/relationships/customXml" Target="../ink/ink1547.xml"/><Relationship Id="rId57" Type="http://schemas.openxmlformats.org/officeDocument/2006/relationships/image" Target="../media/image1247.png"/><Relationship Id="rId262" Type="http://schemas.openxmlformats.org/officeDocument/2006/relationships/customXml" Target="../ink/ink1660.xml"/><Relationship Id="rId283" Type="http://schemas.openxmlformats.org/officeDocument/2006/relationships/image" Target="../media/image1359.png"/><Relationship Id="rId318" Type="http://schemas.openxmlformats.org/officeDocument/2006/relationships/image" Target="../media/image1376.png"/><Relationship Id="rId78" Type="http://schemas.openxmlformats.org/officeDocument/2006/relationships/customXml" Target="../ink/ink1568.xml"/><Relationship Id="rId99" Type="http://schemas.openxmlformats.org/officeDocument/2006/relationships/image" Target="../media/image1268.png"/><Relationship Id="rId101" Type="http://schemas.openxmlformats.org/officeDocument/2006/relationships/image" Target="../media/image1269.png"/><Relationship Id="rId122" Type="http://schemas.openxmlformats.org/officeDocument/2006/relationships/customXml" Target="../ink/ink1590.xml"/><Relationship Id="rId143" Type="http://schemas.openxmlformats.org/officeDocument/2006/relationships/image" Target="../media/image1290.png"/><Relationship Id="rId164" Type="http://schemas.openxmlformats.org/officeDocument/2006/relationships/customXml" Target="../ink/ink1611.xml"/><Relationship Id="rId185" Type="http://schemas.openxmlformats.org/officeDocument/2006/relationships/image" Target="../media/image1310.png"/><Relationship Id="rId9" Type="http://schemas.openxmlformats.org/officeDocument/2006/relationships/image" Target="../media/image26.tmp"/><Relationship Id="rId210" Type="http://schemas.openxmlformats.org/officeDocument/2006/relationships/customXml" Target="../ink/ink1634.xml"/><Relationship Id="rId26" Type="http://schemas.openxmlformats.org/officeDocument/2006/relationships/customXml" Target="../ink/ink1542.xml"/><Relationship Id="rId231" Type="http://schemas.openxmlformats.org/officeDocument/2006/relationships/image" Target="../media/image1333.png"/><Relationship Id="rId252" Type="http://schemas.openxmlformats.org/officeDocument/2006/relationships/customXml" Target="../ink/ink1655.xml"/><Relationship Id="rId273" Type="http://schemas.openxmlformats.org/officeDocument/2006/relationships/image" Target="../media/image1354.png"/><Relationship Id="rId294" Type="http://schemas.openxmlformats.org/officeDocument/2006/relationships/customXml" Target="../ink/ink1676.xml"/><Relationship Id="rId308" Type="http://schemas.openxmlformats.org/officeDocument/2006/relationships/image" Target="../media/image1371.png"/><Relationship Id="rId47" Type="http://schemas.openxmlformats.org/officeDocument/2006/relationships/image" Target="../media/image1242.png"/><Relationship Id="rId68" Type="http://schemas.openxmlformats.org/officeDocument/2006/relationships/customXml" Target="../ink/ink1563.xml"/><Relationship Id="rId89" Type="http://schemas.openxmlformats.org/officeDocument/2006/relationships/image" Target="../media/image1263.png"/><Relationship Id="rId112" Type="http://schemas.openxmlformats.org/officeDocument/2006/relationships/customXml" Target="../ink/ink1585.xml"/><Relationship Id="rId133" Type="http://schemas.openxmlformats.org/officeDocument/2006/relationships/image" Target="../media/image1285.png"/><Relationship Id="rId154" Type="http://schemas.openxmlformats.org/officeDocument/2006/relationships/customXml" Target="../ink/ink1606.xml"/><Relationship Id="rId175" Type="http://schemas.openxmlformats.org/officeDocument/2006/relationships/image" Target="../media/image1306.png"/><Relationship Id="rId196" Type="http://schemas.openxmlformats.org/officeDocument/2006/relationships/customXml" Target="../ink/ink1627.xml"/><Relationship Id="rId200" Type="http://schemas.openxmlformats.org/officeDocument/2006/relationships/customXml" Target="../ink/ink1629.xml"/><Relationship Id="rId16" Type="http://schemas.openxmlformats.org/officeDocument/2006/relationships/customXml" Target="../ink/ink1537.xml"/><Relationship Id="rId221" Type="http://schemas.openxmlformats.org/officeDocument/2006/relationships/image" Target="../media/image1328.png"/><Relationship Id="rId242" Type="http://schemas.openxmlformats.org/officeDocument/2006/relationships/customXml" Target="../ink/ink1650.xml"/><Relationship Id="rId263" Type="http://schemas.openxmlformats.org/officeDocument/2006/relationships/image" Target="../media/image1349.png"/><Relationship Id="rId284" Type="http://schemas.openxmlformats.org/officeDocument/2006/relationships/customXml" Target="../ink/ink1671.xml"/><Relationship Id="rId319" Type="http://schemas.openxmlformats.org/officeDocument/2006/relationships/customXml" Target="../ink/ink1689.xml"/><Relationship Id="rId37" Type="http://schemas.openxmlformats.org/officeDocument/2006/relationships/image" Target="../media/image1237.png"/><Relationship Id="rId58" Type="http://schemas.openxmlformats.org/officeDocument/2006/relationships/customXml" Target="../ink/ink1558.xml"/><Relationship Id="rId79" Type="http://schemas.openxmlformats.org/officeDocument/2006/relationships/image" Target="../media/image1258.png"/><Relationship Id="rId102" Type="http://schemas.openxmlformats.org/officeDocument/2006/relationships/customXml" Target="../ink/ink1580.xml"/><Relationship Id="rId123" Type="http://schemas.openxmlformats.org/officeDocument/2006/relationships/image" Target="../media/image1280.png"/><Relationship Id="rId144" Type="http://schemas.openxmlformats.org/officeDocument/2006/relationships/customXml" Target="../ink/ink1601.xml"/><Relationship Id="rId90" Type="http://schemas.openxmlformats.org/officeDocument/2006/relationships/customXml" Target="../ink/ink1574.xml"/><Relationship Id="rId165" Type="http://schemas.openxmlformats.org/officeDocument/2006/relationships/image" Target="../media/image1301.png"/><Relationship Id="rId186" Type="http://schemas.openxmlformats.org/officeDocument/2006/relationships/customXml" Target="../ink/ink1622.xml"/><Relationship Id="rId211" Type="http://schemas.openxmlformats.org/officeDocument/2006/relationships/image" Target="../media/image1323.png"/><Relationship Id="rId232" Type="http://schemas.openxmlformats.org/officeDocument/2006/relationships/customXml" Target="../ink/ink1645.xml"/><Relationship Id="rId253" Type="http://schemas.openxmlformats.org/officeDocument/2006/relationships/image" Target="../media/image1344.png"/><Relationship Id="rId274" Type="http://schemas.openxmlformats.org/officeDocument/2006/relationships/customXml" Target="../ink/ink1666.xml"/><Relationship Id="rId295" Type="http://schemas.openxmlformats.org/officeDocument/2006/relationships/image" Target="../media/image1365.png"/><Relationship Id="rId309" Type="http://schemas.openxmlformats.org/officeDocument/2006/relationships/customXml" Target="../ink/ink1684.xml"/><Relationship Id="rId27" Type="http://schemas.openxmlformats.org/officeDocument/2006/relationships/image" Target="../media/image1232.png"/><Relationship Id="rId48" Type="http://schemas.openxmlformats.org/officeDocument/2006/relationships/customXml" Target="../ink/ink1553.xml"/><Relationship Id="rId69" Type="http://schemas.openxmlformats.org/officeDocument/2006/relationships/image" Target="../media/image1253.png"/><Relationship Id="rId113" Type="http://schemas.openxmlformats.org/officeDocument/2006/relationships/image" Target="../media/image1275.png"/><Relationship Id="rId134" Type="http://schemas.openxmlformats.org/officeDocument/2006/relationships/customXml" Target="../ink/ink1596.xml"/><Relationship Id="rId320" Type="http://schemas.openxmlformats.org/officeDocument/2006/relationships/image" Target="../media/image1377.png"/><Relationship Id="rId80" Type="http://schemas.openxmlformats.org/officeDocument/2006/relationships/customXml" Target="../ink/ink1569.xml"/><Relationship Id="rId155" Type="http://schemas.openxmlformats.org/officeDocument/2006/relationships/image" Target="../media/image1296.png"/><Relationship Id="rId176" Type="http://schemas.openxmlformats.org/officeDocument/2006/relationships/customXml" Target="../ink/ink1617.xml"/><Relationship Id="rId197" Type="http://schemas.openxmlformats.org/officeDocument/2006/relationships/image" Target="../media/image1316.png"/><Relationship Id="rId201" Type="http://schemas.openxmlformats.org/officeDocument/2006/relationships/image" Target="../media/image1318.png"/><Relationship Id="rId222" Type="http://schemas.openxmlformats.org/officeDocument/2006/relationships/customXml" Target="../ink/ink1640.xml"/><Relationship Id="rId243" Type="http://schemas.openxmlformats.org/officeDocument/2006/relationships/image" Target="../media/image1339.png"/><Relationship Id="rId264" Type="http://schemas.openxmlformats.org/officeDocument/2006/relationships/customXml" Target="../ink/ink1661.xml"/><Relationship Id="rId285" Type="http://schemas.openxmlformats.org/officeDocument/2006/relationships/image" Target="../media/image1360.png"/><Relationship Id="rId17" Type="http://schemas.openxmlformats.org/officeDocument/2006/relationships/image" Target="../media/image1227.png"/><Relationship Id="rId38" Type="http://schemas.openxmlformats.org/officeDocument/2006/relationships/customXml" Target="../ink/ink1548.xml"/><Relationship Id="rId59" Type="http://schemas.openxmlformats.org/officeDocument/2006/relationships/image" Target="../media/image1248.png"/><Relationship Id="rId103" Type="http://schemas.openxmlformats.org/officeDocument/2006/relationships/image" Target="../media/image1270.png"/><Relationship Id="rId124" Type="http://schemas.openxmlformats.org/officeDocument/2006/relationships/customXml" Target="../ink/ink1591.xml"/><Relationship Id="rId310" Type="http://schemas.openxmlformats.org/officeDocument/2006/relationships/image" Target="../media/image1372.png"/><Relationship Id="rId70" Type="http://schemas.openxmlformats.org/officeDocument/2006/relationships/customXml" Target="../ink/ink1564.xml"/><Relationship Id="rId91" Type="http://schemas.openxmlformats.org/officeDocument/2006/relationships/image" Target="../media/image1264.png"/><Relationship Id="rId145" Type="http://schemas.openxmlformats.org/officeDocument/2006/relationships/image" Target="../media/image1291.png"/><Relationship Id="rId166" Type="http://schemas.openxmlformats.org/officeDocument/2006/relationships/customXml" Target="../ink/ink1612.xml"/><Relationship Id="rId187" Type="http://schemas.openxmlformats.org/officeDocument/2006/relationships/image" Target="../media/image13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35.xml"/><Relationship Id="rId233" Type="http://schemas.openxmlformats.org/officeDocument/2006/relationships/image" Target="../media/image1334.png"/><Relationship Id="rId254" Type="http://schemas.openxmlformats.org/officeDocument/2006/relationships/customXml" Target="../ink/ink1656.xml"/><Relationship Id="rId28" Type="http://schemas.openxmlformats.org/officeDocument/2006/relationships/customXml" Target="../ink/ink1543.xml"/><Relationship Id="rId49" Type="http://schemas.openxmlformats.org/officeDocument/2006/relationships/image" Target="../media/image1243.png"/><Relationship Id="rId114" Type="http://schemas.openxmlformats.org/officeDocument/2006/relationships/customXml" Target="../ink/ink1586.xml"/><Relationship Id="rId275" Type="http://schemas.openxmlformats.org/officeDocument/2006/relationships/image" Target="../media/image1355.png"/><Relationship Id="rId296" Type="http://schemas.openxmlformats.org/officeDocument/2006/relationships/customXml" Target="../ink/ink1677.xml"/><Relationship Id="rId300" Type="http://schemas.openxmlformats.org/officeDocument/2006/relationships/customXml" Target="../ink/ink1679.xml"/><Relationship Id="rId60" Type="http://schemas.openxmlformats.org/officeDocument/2006/relationships/customXml" Target="../ink/ink1559.xml"/><Relationship Id="rId81" Type="http://schemas.openxmlformats.org/officeDocument/2006/relationships/image" Target="../media/image1259.png"/><Relationship Id="rId135" Type="http://schemas.openxmlformats.org/officeDocument/2006/relationships/image" Target="../media/image1286.png"/><Relationship Id="rId156" Type="http://schemas.openxmlformats.org/officeDocument/2006/relationships/customXml" Target="../ink/ink1607.xml"/><Relationship Id="rId177" Type="http://schemas.openxmlformats.org/officeDocument/2006/relationships/image" Target="../media/image1307.png"/><Relationship Id="rId198" Type="http://schemas.openxmlformats.org/officeDocument/2006/relationships/customXml" Target="../ink/ink1628.xml"/><Relationship Id="rId321" Type="http://schemas.openxmlformats.org/officeDocument/2006/relationships/customXml" Target="../ink/ink1690.xml"/><Relationship Id="rId202" Type="http://schemas.openxmlformats.org/officeDocument/2006/relationships/customXml" Target="../ink/ink1630.xml"/><Relationship Id="rId223" Type="http://schemas.openxmlformats.org/officeDocument/2006/relationships/image" Target="../media/image1329.png"/><Relationship Id="rId244" Type="http://schemas.openxmlformats.org/officeDocument/2006/relationships/customXml" Target="../ink/ink1651.xml"/><Relationship Id="rId18" Type="http://schemas.openxmlformats.org/officeDocument/2006/relationships/customXml" Target="../ink/ink1538.xml"/><Relationship Id="rId39" Type="http://schemas.openxmlformats.org/officeDocument/2006/relationships/image" Target="../media/image1238.png"/><Relationship Id="rId265" Type="http://schemas.openxmlformats.org/officeDocument/2006/relationships/image" Target="../media/image1350.png"/><Relationship Id="rId286" Type="http://schemas.openxmlformats.org/officeDocument/2006/relationships/customXml" Target="../ink/ink1672.xml"/><Relationship Id="rId50" Type="http://schemas.openxmlformats.org/officeDocument/2006/relationships/customXml" Target="../ink/ink1554.xml"/><Relationship Id="rId104" Type="http://schemas.openxmlformats.org/officeDocument/2006/relationships/customXml" Target="../ink/ink1581.xml"/><Relationship Id="rId125" Type="http://schemas.openxmlformats.org/officeDocument/2006/relationships/image" Target="../media/image1281.png"/><Relationship Id="rId146" Type="http://schemas.openxmlformats.org/officeDocument/2006/relationships/customXml" Target="../ink/ink1602.xml"/><Relationship Id="rId167" Type="http://schemas.openxmlformats.org/officeDocument/2006/relationships/image" Target="../media/image1302.png"/><Relationship Id="rId188" Type="http://schemas.openxmlformats.org/officeDocument/2006/relationships/customXml" Target="../ink/ink1623.xml"/><Relationship Id="rId311" Type="http://schemas.openxmlformats.org/officeDocument/2006/relationships/customXml" Target="../ink/ink1685.xml"/><Relationship Id="rId71" Type="http://schemas.openxmlformats.org/officeDocument/2006/relationships/image" Target="../media/image1254.png"/><Relationship Id="rId92" Type="http://schemas.openxmlformats.org/officeDocument/2006/relationships/customXml" Target="../ink/ink1575.xml"/><Relationship Id="rId213" Type="http://schemas.openxmlformats.org/officeDocument/2006/relationships/image" Target="../media/image1324.png"/><Relationship Id="rId234" Type="http://schemas.openxmlformats.org/officeDocument/2006/relationships/customXml" Target="../ink/ink1646.xml"/><Relationship Id="rId2" Type="http://schemas.openxmlformats.org/officeDocument/2006/relationships/customXml" Target="../ink/ink1531.xml"/><Relationship Id="rId29" Type="http://schemas.openxmlformats.org/officeDocument/2006/relationships/image" Target="../media/image1233.png"/><Relationship Id="rId255" Type="http://schemas.openxmlformats.org/officeDocument/2006/relationships/image" Target="../media/image1345.png"/><Relationship Id="rId276" Type="http://schemas.openxmlformats.org/officeDocument/2006/relationships/customXml" Target="../ink/ink1667.xml"/><Relationship Id="rId297" Type="http://schemas.openxmlformats.org/officeDocument/2006/relationships/image" Target="../media/image1366.png"/><Relationship Id="rId40" Type="http://schemas.openxmlformats.org/officeDocument/2006/relationships/customXml" Target="../ink/ink1549.xml"/><Relationship Id="rId115" Type="http://schemas.openxmlformats.org/officeDocument/2006/relationships/image" Target="../media/image1276.png"/><Relationship Id="rId136" Type="http://schemas.openxmlformats.org/officeDocument/2006/relationships/customXml" Target="../ink/ink1597.xml"/><Relationship Id="rId157" Type="http://schemas.openxmlformats.org/officeDocument/2006/relationships/image" Target="../media/image1297.png"/><Relationship Id="rId178" Type="http://schemas.openxmlformats.org/officeDocument/2006/relationships/customXml" Target="../ink/ink1618.xml"/><Relationship Id="rId301" Type="http://schemas.openxmlformats.org/officeDocument/2006/relationships/image" Target="../media/image1368.png"/><Relationship Id="rId322" Type="http://schemas.openxmlformats.org/officeDocument/2006/relationships/image" Target="../media/image1378.png"/><Relationship Id="rId61" Type="http://schemas.openxmlformats.org/officeDocument/2006/relationships/image" Target="../media/image1249.png"/><Relationship Id="rId82" Type="http://schemas.openxmlformats.org/officeDocument/2006/relationships/customXml" Target="../ink/ink1570.xml"/><Relationship Id="rId199" Type="http://schemas.openxmlformats.org/officeDocument/2006/relationships/image" Target="../media/image1317.png"/><Relationship Id="rId203" Type="http://schemas.openxmlformats.org/officeDocument/2006/relationships/image" Target="../media/image1319.png"/><Relationship Id="rId19" Type="http://schemas.openxmlformats.org/officeDocument/2006/relationships/image" Target="../media/image1228.png"/><Relationship Id="rId224" Type="http://schemas.openxmlformats.org/officeDocument/2006/relationships/customXml" Target="../ink/ink1641.xml"/><Relationship Id="rId245" Type="http://schemas.openxmlformats.org/officeDocument/2006/relationships/image" Target="../media/image1340.png"/><Relationship Id="rId266" Type="http://schemas.openxmlformats.org/officeDocument/2006/relationships/customXml" Target="../ink/ink1662.xml"/><Relationship Id="rId287" Type="http://schemas.openxmlformats.org/officeDocument/2006/relationships/image" Target="../media/image1361.png"/><Relationship Id="rId30" Type="http://schemas.openxmlformats.org/officeDocument/2006/relationships/customXml" Target="../ink/ink1544.xml"/><Relationship Id="rId105" Type="http://schemas.openxmlformats.org/officeDocument/2006/relationships/image" Target="../media/image1271.png"/><Relationship Id="rId126" Type="http://schemas.openxmlformats.org/officeDocument/2006/relationships/customXml" Target="../ink/ink1592.xml"/><Relationship Id="rId147" Type="http://schemas.openxmlformats.org/officeDocument/2006/relationships/image" Target="../media/image1292.png"/><Relationship Id="rId168" Type="http://schemas.openxmlformats.org/officeDocument/2006/relationships/customXml" Target="../ink/ink1613.xml"/><Relationship Id="rId312" Type="http://schemas.openxmlformats.org/officeDocument/2006/relationships/image" Target="../media/image1373.png"/><Relationship Id="rId51" Type="http://schemas.openxmlformats.org/officeDocument/2006/relationships/image" Target="../media/image1244.png"/><Relationship Id="rId72" Type="http://schemas.openxmlformats.org/officeDocument/2006/relationships/customXml" Target="../ink/ink1565.xml"/><Relationship Id="rId93" Type="http://schemas.openxmlformats.org/officeDocument/2006/relationships/image" Target="../media/image1265.png"/><Relationship Id="rId189" Type="http://schemas.openxmlformats.org/officeDocument/2006/relationships/image" Target="../media/image1312.png"/><Relationship Id="rId3" Type="http://schemas.openxmlformats.org/officeDocument/2006/relationships/image" Target="../media/image1219.png"/><Relationship Id="rId214" Type="http://schemas.openxmlformats.org/officeDocument/2006/relationships/customXml" Target="../ink/ink1636.xml"/><Relationship Id="rId235" Type="http://schemas.openxmlformats.org/officeDocument/2006/relationships/image" Target="../media/image1335.png"/><Relationship Id="rId256" Type="http://schemas.openxmlformats.org/officeDocument/2006/relationships/customXml" Target="../ink/ink1657.xml"/><Relationship Id="rId277" Type="http://schemas.openxmlformats.org/officeDocument/2006/relationships/image" Target="../media/image1356.png"/><Relationship Id="rId298" Type="http://schemas.openxmlformats.org/officeDocument/2006/relationships/customXml" Target="../ink/ink1678.xml"/><Relationship Id="rId116" Type="http://schemas.openxmlformats.org/officeDocument/2006/relationships/customXml" Target="../ink/ink1587.xml"/><Relationship Id="rId137" Type="http://schemas.openxmlformats.org/officeDocument/2006/relationships/image" Target="../media/image1287.png"/><Relationship Id="rId158" Type="http://schemas.openxmlformats.org/officeDocument/2006/relationships/customXml" Target="../ink/ink1608.xml"/><Relationship Id="rId302" Type="http://schemas.openxmlformats.org/officeDocument/2006/relationships/customXml" Target="../ink/ink1680.xml"/><Relationship Id="rId323" Type="http://schemas.openxmlformats.org/officeDocument/2006/relationships/customXml" Target="../ink/ink1691.xml"/><Relationship Id="rId20" Type="http://schemas.openxmlformats.org/officeDocument/2006/relationships/customXml" Target="../ink/ink1539.xml"/><Relationship Id="rId41" Type="http://schemas.openxmlformats.org/officeDocument/2006/relationships/image" Target="../media/image1239.png"/><Relationship Id="rId62" Type="http://schemas.openxmlformats.org/officeDocument/2006/relationships/customXml" Target="../ink/ink1560.xml"/><Relationship Id="rId83" Type="http://schemas.openxmlformats.org/officeDocument/2006/relationships/image" Target="../media/image1260.png"/><Relationship Id="rId179" Type="http://schemas.openxmlformats.org/officeDocument/2006/relationships/image" Target="../media/image1308.png"/><Relationship Id="rId190" Type="http://schemas.openxmlformats.org/officeDocument/2006/relationships/customXml" Target="../ink/ink1624.xml"/><Relationship Id="rId204" Type="http://schemas.openxmlformats.org/officeDocument/2006/relationships/customXml" Target="../ink/ink1631.xml"/><Relationship Id="rId225" Type="http://schemas.openxmlformats.org/officeDocument/2006/relationships/image" Target="../media/image1330.png"/><Relationship Id="rId246" Type="http://schemas.openxmlformats.org/officeDocument/2006/relationships/customXml" Target="../ink/ink1652.xml"/><Relationship Id="rId267" Type="http://schemas.openxmlformats.org/officeDocument/2006/relationships/image" Target="../media/image1351.png"/><Relationship Id="rId288" Type="http://schemas.openxmlformats.org/officeDocument/2006/relationships/customXml" Target="../ink/ink1673.xml"/><Relationship Id="rId106" Type="http://schemas.openxmlformats.org/officeDocument/2006/relationships/customXml" Target="../ink/ink1582.xml"/><Relationship Id="rId127" Type="http://schemas.openxmlformats.org/officeDocument/2006/relationships/image" Target="../media/image1282.png"/><Relationship Id="rId313" Type="http://schemas.openxmlformats.org/officeDocument/2006/relationships/customXml" Target="../ink/ink1686.xml"/><Relationship Id="rId10" Type="http://schemas.openxmlformats.org/officeDocument/2006/relationships/customXml" Target="../ink/ink1534.xml"/><Relationship Id="rId31" Type="http://schemas.openxmlformats.org/officeDocument/2006/relationships/image" Target="../media/image1234.png"/><Relationship Id="rId52" Type="http://schemas.openxmlformats.org/officeDocument/2006/relationships/customXml" Target="../ink/ink1555.xml"/><Relationship Id="rId73" Type="http://schemas.openxmlformats.org/officeDocument/2006/relationships/image" Target="../media/image1255.png"/><Relationship Id="rId94" Type="http://schemas.openxmlformats.org/officeDocument/2006/relationships/customXml" Target="../ink/ink1576.xml"/><Relationship Id="rId148" Type="http://schemas.openxmlformats.org/officeDocument/2006/relationships/customXml" Target="../ink/ink1603.xml"/><Relationship Id="rId169" Type="http://schemas.openxmlformats.org/officeDocument/2006/relationships/image" Target="../media/image1303.png"/><Relationship Id="rId4" Type="http://schemas.openxmlformats.org/officeDocument/2006/relationships/customXml" Target="../ink/ink1532.xml"/><Relationship Id="rId180" Type="http://schemas.openxmlformats.org/officeDocument/2006/relationships/customXml" Target="../ink/ink1619.xml"/><Relationship Id="rId215" Type="http://schemas.openxmlformats.org/officeDocument/2006/relationships/image" Target="../media/image1325.png"/><Relationship Id="rId236" Type="http://schemas.openxmlformats.org/officeDocument/2006/relationships/customXml" Target="../ink/ink1647.xml"/><Relationship Id="rId257" Type="http://schemas.openxmlformats.org/officeDocument/2006/relationships/image" Target="../media/image1346.png"/><Relationship Id="rId278" Type="http://schemas.openxmlformats.org/officeDocument/2006/relationships/customXml" Target="../ink/ink1668.xml"/><Relationship Id="rId303" Type="http://schemas.openxmlformats.org/officeDocument/2006/relationships/customXml" Target="../ink/ink1681.xml"/><Relationship Id="rId42" Type="http://schemas.openxmlformats.org/officeDocument/2006/relationships/customXml" Target="../ink/ink1550.xml"/><Relationship Id="rId84" Type="http://schemas.openxmlformats.org/officeDocument/2006/relationships/customXml" Target="../ink/ink1571.xml"/><Relationship Id="rId138" Type="http://schemas.openxmlformats.org/officeDocument/2006/relationships/customXml" Target="../ink/ink1598.xml"/><Relationship Id="rId191" Type="http://schemas.openxmlformats.org/officeDocument/2006/relationships/image" Target="../media/image1313.png"/><Relationship Id="rId205" Type="http://schemas.openxmlformats.org/officeDocument/2006/relationships/image" Target="../media/image1320.png"/><Relationship Id="rId247" Type="http://schemas.openxmlformats.org/officeDocument/2006/relationships/image" Target="../media/image1341.png"/><Relationship Id="rId107" Type="http://schemas.openxmlformats.org/officeDocument/2006/relationships/image" Target="../media/image1272.png"/><Relationship Id="rId289" Type="http://schemas.openxmlformats.org/officeDocument/2006/relationships/image" Target="../media/image1362.png"/><Relationship Id="rId11" Type="http://schemas.openxmlformats.org/officeDocument/2006/relationships/image" Target="../media/image1224.png"/><Relationship Id="rId53" Type="http://schemas.openxmlformats.org/officeDocument/2006/relationships/image" Target="../media/image1245.png"/><Relationship Id="rId149" Type="http://schemas.openxmlformats.org/officeDocument/2006/relationships/image" Target="../media/image1293.png"/><Relationship Id="rId314" Type="http://schemas.openxmlformats.org/officeDocument/2006/relationships/image" Target="../media/image1374.png"/><Relationship Id="rId95" Type="http://schemas.openxmlformats.org/officeDocument/2006/relationships/image" Target="../media/image1266.png"/><Relationship Id="rId160" Type="http://schemas.openxmlformats.org/officeDocument/2006/relationships/customXml" Target="../ink/ink1609.xml"/><Relationship Id="rId216" Type="http://schemas.openxmlformats.org/officeDocument/2006/relationships/customXml" Target="../ink/ink1637.xml"/><Relationship Id="rId258" Type="http://schemas.openxmlformats.org/officeDocument/2006/relationships/customXml" Target="../ink/ink1658.xml"/><Relationship Id="rId22" Type="http://schemas.openxmlformats.org/officeDocument/2006/relationships/customXml" Target="../ink/ink1540.xml"/><Relationship Id="rId64" Type="http://schemas.openxmlformats.org/officeDocument/2006/relationships/customXml" Target="../ink/ink1561.xml"/><Relationship Id="rId118" Type="http://schemas.openxmlformats.org/officeDocument/2006/relationships/customXml" Target="../ink/ink1588.xml"/><Relationship Id="rId325" Type="http://schemas.openxmlformats.org/officeDocument/2006/relationships/customXml" Target="../ink/ink1692.xml"/><Relationship Id="rId171" Type="http://schemas.openxmlformats.org/officeDocument/2006/relationships/image" Target="../media/image1304.png"/><Relationship Id="rId227" Type="http://schemas.openxmlformats.org/officeDocument/2006/relationships/image" Target="../media/image1331.png"/><Relationship Id="rId269" Type="http://schemas.openxmlformats.org/officeDocument/2006/relationships/image" Target="../media/image1352.png"/><Relationship Id="rId33" Type="http://schemas.openxmlformats.org/officeDocument/2006/relationships/image" Target="../media/image1235.png"/><Relationship Id="rId129" Type="http://schemas.openxmlformats.org/officeDocument/2006/relationships/image" Target="../media/image1283.png"/><Relationship Id="rId280" Type="http://schemas.openxmlformats.org/officeDocument/2006/relationships/customXml" Target="../ink/ink1669.xml"/><Relationship Id="rId75" Type="http://schemas.openxmlformats.org/officeDocument/2006/relationships/image" Target="../media/image1256.png"/><Relationship Id="rId140" Type="http://schemas.openxmlformats.org/officeDocument/2006/relationships/customXml" Target="../ink/ink1599.xml"/><Relationship Id="rId182" Type="http://schemas.openxmlformats.org/officeDocument/2006/relationships/customXml" Target="../ink/ink1620.xml"/><Relationship Id="rId6" Type="http://schemas.openxmlformats.org/officeDocument/2006/relationships/customXml" Target="../ink/ink1533.xml"/><Relationship Id="rId238" Type="http://schemas.openxmlformats.org/officeDocument/2006/relationships/customXml" Target="../ink/ink1648.xml"/><Relationship Id="rId291" Type="http://schemas.openxmlformats.org/officeDocument/2006/relationships/image" Target="../media/image1363.png"/><Relationship Id="rId305" Type="http://schemas.openxmlformats.org/officeDocument/2006/relationships/customXml" Target="../ink/ink1682.xml"/><Relationship Id="rId44" Type="http://schemas.openxmlformats.org/officeDocument/2006/relationships/customXml" Target="../ink/ink1551.xml"/><Relationship Id="rId86" Type="http://schemas.openxmlformats.org/officeDocument/2006/relationships/customXml" Target="../ink/ink1572.xml"/><Relationship Id="rId151" Type="http://schemas.openxmlformats.org/officeDocument/2006/relationships/image" Target="../media/image1294.png"/><Relationship Id="rId193" Type="http://schemas.openxmlformats.org/officeDocument/2006/relationships/image" Target="../media/image1314.png"/><Relationship Id="rId207" Type="http://schemas.openxmlformats.org/officeDocument/2006/relationships/image" Target="../media/image1321.png"/><Relationship Id="rId249" Type="http://schemas.openxmlformats.org/officeDocument/2006/relationships/image" Target="../media/image1342.png"/><Relationship Id="rId13" Type="http://schemas.openxmlformats.org/officeDocument/2006/relationships/image" Target="../media/image1225.png"/><Relationship Id="rId109" Type="http://schemas.openxmlformats.org/officeDocument/2006/relationships/image" Target="../media/image1273.png"/><Relationship Id="rId260" Type="http://schemas.openxmlformats.org/officeDocument/2006/relationships/customXml" Target="../ink/ink1659.xml"/><Relationship Id="rId316" Type="http://schemas.openxmlformats.org/officeDocument/2006/relationships/image" Target="../media/image1375.png"/><Relationship Id="rId55" Type="http://schemas.openxmlformats.org/officeDocument/2006/relationships/image" Target="../media/image1246.png"/><Relationship Id="rId97" Type="http://schemas.openxmlformats.org/officeDocument/2006/relationships/image" Target="../media/image1267.png"/><Relationship Id="rId120" Type="http://schemas.openxmlformats.org/officeDocument/2006/relationships/customXml" Target="../ink/ink158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0.xml"/><Relationship Id="rId21" Type="http://schemas.openxmlformats.org/officeDocument/2006/relationships/customXml" Target="../ink/ink1702.xml"/><Relationship Id="rId42" Type="http://schemas.openxmlformats.org/officeDocument/2006/relationships/image" Target="../media/image1400.png"/><Relationship Id="rId63" Type="http://schemas.openxmlformats.org/officeDocument/2006/relationships/customXml" Target="../ink/ink1723.xml"/><Relationship Id="rId84" Type="http://schemas.openxmlformats.org/officeDocument/2006/relationships/image" Target="../media/image1421.png"/><Relationship Id="rId138" Type="http://schemas.openxmlformats.org/officeDocument/2006/relationships/image" Target="../media/image1448.png"/><Relationship Id="rId159" Type="http://schemas.openxmlformats.org/officeDocument/2006/relationships/customXml" Target="../ink/ink1771.xml"/><Relationship Id="rId170" Type="http://schemas.openxmlformats.org/officeDocument/2006/relationships/image" Target="../media/image1464.png"/><Relationship Id="rId191" Type="http://schemas.openxmlformats.org/officeDocument/2006/relationships/customXml" Target="../ink/ink1787.xml"/><Relationship Id="rId205" Type="http://schemas.openxmlformats.org/officeDocument/2006/relationships/customXml" Target="../ink/ink1794.xml"/><Relationship Id="rId226" Type="http://schemas.openxmlformats.org/officeDocument/2006/relationships/image" Target="../media/image1483.png"/><Relationship Id="rId107" Type="http://schemas.openxmlformats.org/officeDocument/2006/relationships/customXml" Target="../ink/ink1745.xml"/><Relationship Id="rId11" Type="http://schemas.openxmlformats.org/officeDocument/2006/relationships/customXml" Target="../ink/ink1697.xml"/><Relationship Id="rId32" Type="http://schemas.openxmlformats.org/officeDocument/2006/relationships/image" Target="../media/image1395.png"/><Relationship Id="rId53" Type="http://schemas.openxmlformats.org/officeDocument/2006/relationships/customXml" Target="../ink/ink1718.xml"/><Relationship Id="rId74" Type="http://schemas.openxmlformats.org/officeDocument/2006/relationships/image" Target="../media/image1416.png"/><Relationship Id="rId128" Type="http://schemas.openxmlformats.org/officeDocument/2006/relationships/image" Target="../media/image1443.png"/><Relationship Id="rId149" Type="http://schemas.openxmlformats.org/officeDocument/2006/relationships/customXml" Target="../ink/ink1766.xml"/><Relationship Id="rId5" Type="http://schemas.openxmlformats.org/officeDocument/2006/relationships/customXml" Target="../ink/ink1694.xml"/><Relationship Id="rId95" Type="http://schemas.openxmlformats.org/officeDocument/2006/relationships/customXml" Target="../ink/ink1739.xml"/><Relationship Id="rId160" Type="http://schemas.openxmlformats.org/officeDocument/2006/relationships/image" Target="../media/image1459.png"/><Relationship Id="rId181" Type="http://schemas.openxmlformats.org/officeDocument/2006/relationships/customXml" Target="../ink/ink1782.xml"/><Relationship Id="rId216" Type="http://schemas.openxmlformats.org/officeDocument/2006/relationships/image" Target="../media/image1381.png"/><Relationship Id="rId22" Type="http://schemas.openxmlformats.org/officeDocument/2006/relationships/image" Target="../media/image1391.png"/><Relationship Id="rId43" Type="http://schemas.openxmlformats.org/officeDocument/2006/relationships/customXml" Target="../ink/ink1713.xml"/><Relationship Id="rId64" Type="http://schemas.openxmlformats.org/officeDocument/2006/relationships/image" Target="../media/image1411.png"/><Relationship Id="rId118" Type="http://schemas.openxmlformats.org/officeDocument/2006/relationships/image" Target="../media/image1438.png"/><Relationship Id="rId139" Type="http://schemas.openxmlformats.org/officeDocument/2006/relationships/customXml" Target="../ink/ink1761.xml"/><Relationship Id="rId85" Type="http://schemas.openxmlformats.org/officeDocument/2006/relationships/customXml" Target="../ink/ink1734.xml"/><Relationship Id="rId150" Type="http://schemas.openxmlformats.org/officeDocument/2006/relationships/image" Target="../media/image1454.png"/><Relationship Id="rId171" Type="http://schemas.openxmlformats.org/officeDocument/2006/relationships/customXml" Target="../ink/ink1777.xml"/><Relationship Id="rId192" Type="http://schemas.openxmlformats.org/officeDocument/2006/relationships/image" Target="../media/image1475.png"/><Relationship Id="rId206" Type="http://schemas.openxmlformats.org/officeDocument/2006/relationships/image" Target="../media/image1139.png"/><Relationship Id="rId227" Type="http://schemas.openxmlformats.org/officeDocument/2006/relationships/customXml" Target="../ink/ink1805.xml"/><Relationship Id="rId12" Type="http://schemas.openxmlformats.org/officeDocument/2006/relationships/image" Target="../media/image1386.png"/><Relationship Id="rId33" Type="http://schemas.openxmlformats.org/officeDocument/2006/relationships/customXml" Target="../ink/ink1708.xml"/><Relationship Id="rId108" Type="http://schemas.openxmlformats.org/officeDocument/2006/relationships/image" Target="../media/image1433.png"/><Relationship Id="rId129" Type="http://schemas.openxmlformats.org/officeDocument/2006/relationships/customXml" Target="../ink/ink1756.xml"/><Relationship Id="rId54" Type="http://schemas.openxmlformats.org/officeDocument/2006/relationships/image" Target="../media/image1406.png"/><Relationship Id="rId75" Type="http://schemas.openxmlformats.org/officeDocument/2006/relationships/customXml" Target="../ink/ink1729.xml"/><Relationship Id="rId96" Type="http://schemas.openxmlformats.org/officeDocument/2006/relationships/image" Target="../media/image1427.png"/><Relationship Id="rId140" Type="http://schemas.openxmlformats.org/officeDocument/2006/relationships/image" Target="../media/image1449.png"/><Relationship Id="rId161" Type="http://schemas.openxmlformats.org/officeDocument/2006/relationships/customXml" Target="../ink/ink1772.xml"/><Relationship Id="rId182" Type="http://schemas.openxmlformats.org/officeDocument/2006/relationships/image" Target="../media/image1470.png"/><Relationship Id="rId217" Type="http://schemas.openxmlformats.org/officeDocument/2006/relationships/customXml" Target="../ink/ink1800.xml"/><Relationship Id="rId6" Type="http://schemas.openxmlformats.org/officeDocument/2006/relationships/image" Target="../media/image1383.png"/><Relationship Id="rId23" Type="http://schemas.openxmlformats.org/officeDocument/2006/relationships/customXml" Target="../ink/ink1703.xml"/><Relationship Id="rId119" Type="http://schemas.openxmlformats.org/officeDocument/2006/relationships/customXml" Target="../ink/ink1751.xml"/><Relationship Id="rId44" Type="http://schemas.openxmlformats.org/officeDocument/2006/relationships/image" Target="../media/image1401.png"/><Relationship Id="rId65" Type="http://schemas.openxmlformats.org/officeDocument/2006/relationships/customXml" Target="../ink/ink1724.xml"/><Relationship Id="rId86" Type="http://schemas.openxmlformats.org/officeDocument/2006/relationships/image" Target="../media/image1422.png"/><Relationship Id="rId130" Type="http://schemas.openxmlformats.org/officeDocument/2006/relationships/image" Target="../media/image1444.png"/><Relationship Id="rId151" Type="http://schemas.openxmlformats.org/officeDocument/2006/relationships/customXml" Target="../ink/ink1767.xml"/><Relationship Id="rId172" Type="http://schemas.openxmlformats.org/officeDocument/2006/relationships/image" Target="../media/image1465.png"/><Relationship Id="rId193" Type="http://schemas.openxmlformats.org/officeDocument/2006/relationships/customXml" Target="../ink/ink1788.xml"/><Relationship Id="rId207" Type="http://schemas.openxmlformats.org/officeDocument/2006/relationships/customXml" Target="../ink/ink1795.xml"/><Relationship Id="rId228" Type="http://schemas.openxmlformats.org/officeDocument/2006/relationships/image" Target="../media/image1484.png"/><Relationship Id="rId13" Type="http://schemas.openxmlformats.org/officeDocument/2006/relationships/customXml" Target="../ink/ink1698.xml"/><Relationship Id="rId109" Type="http://schemas.openxmlformats.org/officeDocument/2006/relationships/customXml" Target="../ink/ink1746.xml"/><Relationship Id="rId34" Type="http://schemas.openxmlformats.org/officeDocument/2006/relationships/image" Target="../media/image1396.png"/><Relationship Id="rId55" Type="http://schemas.openxmlformats.org/officeDocument/2006/relationships/customXml" Target="../ink/ink1719.xml"/><Relationship Id="rId76" Type="http://schemas.openxmlformats.org/officeDocument/2006/relationships/image" Target="../media/image1417.png"/><Relationship Id="rId97" Type="http://schemas.openxmlformats.org/officeDocument/2006/relationships/customXml" Target="../ink/ink1740.xml"/><Relationship Id="rId120" Type="http://schemas.openxmlformats.org/officeDocument/2006/relationships/image" Target="../media/image1439.png"/><Relationship Id="rId141" Type="http://schemas.openxmlformats.org/officeDocument/2006/relationships/customXml" Target="../ink/ink1762.xml"/><Relationship Id="rId7" Type="http://schemas.openxmlformats.org/officeDocument/2006/relationships/customXml" Target="../ink/ink1695.xml"/><Relationship Id="rId162" Type="http://schemas.openxmlformats.org/officeDocument/2006/relationships/image" Target="../media/image1460.png"/><Relationship Id="rId183" Type="http://schemas.openxmlformats.org/officeDocument/2006/relationships/customXml" Target="../ink/ink1783.xml"/><Relationship Id="rId218" Type="http://schemas.openxmlformats.org/officeDocument/2006/relationships/image" Target="../media/image1429.png"/><Relationship Id="rId24" Type="http://schemas.openxmlformats.org/officeDocument/2006/relationships/image" Target="../media/image1392.png"/><Relationship Id="rId45" Type="http://schemas.openxmlformats.org/officeDocument/2006/relationships/customXml" Target="../ink/ink1714.xml"/><Relationship Id="rId66" Type="http://schemas.openxmlformats.org/officeDocument/2006/relationships/image" Target="../media/image1412.png"/><Relationship Id="rId87" Type="http://schemas.openxmlformats.org/officeDocument/2006/relationships/customXml" Target="../ink/ink1735.xml"/><Relationship Id="rId110" Type="http://schemas.openxmlformats.org/officeDocument/2006/relationships/image" Target="../media/image1434.png"/><Relationship Id="rId131" Type="http://schemas.openxmlformats.org/officeDocument/2006/relationships/customXml" Target="../ink/ink1757.xml"/><Relationship Id="rId152" Type="http://schemas.openxmlformats.org/officeDocument/2006/relationships/image" Target="../media/image1455.png"/><Relationship Id="rId173" Type="http://schemas.openxmlformats.org/officeDocument/2006/relationships/customXml" Target="../ink/ink1778.xml"/><Relationship Id="rId194" Type="http://schemas.openxmlformats.org/officeDocument/2006/relationships/image" Target="../media/image1476.png"/><Relationship Id="rId208" Type="http://schemas.openxmlformats.org/officeDocument/2006/relationships/image" Target="../media/image1143.png"/><Relationship Id="rId229" Type="http://schemas.openxmlformats.org/officeDocument/2006/relationships/customXml" Target="../ink/ink1806.xml"/><Relationship Id="rId14" Type="http://schemas.openxmlformats.org/officeDocument/2006/relationships/image" Target="../media/image1387.png"/><Relationship Id="rId35" Type="http://schemas.openxmlformats.org/officeDocument/2006/relationships/customXml" Target="../ink/ink1709.xml"/><Relationship Id="rId56" Type="http://schemas.openxmlformats.org/officeDocument/2006/relationships/image" Target="../media/image1407.png"/><Relationship Id="rId77" Type="http://schemas.openxmlformats.org/officeDocument/2006/relationships/customXml" Target="../ink/ink1730.xml"/><Relationship Id="rId100" Type="http://schemas.openxmlformats.org/officeDocument/2006/relationships/image" Target="../media/image927.png"/><Relationship Id="rId8" Type="http://schemas.openxmlformats.org/officeDocument/2006/relationships/image" Target="../media/image1384.png"/><Relationship Id="rId98" Type="http://schemas.openxmlformats.org/officeDocument/2006/relationships/image" Target="../media/image1428.png"/><Relationship Id="rId121" Type="http://schemas.openxmlformats.org/officeDocument/2006/relationships/customXml" Target="../ink/ink1752.xml"/><Relationship Id="rId142" Type="http://schemas.openxmlformats.org/officeDocument/2006/relationships/image" Target="../media/image1450.png"/><Relationship Id="rId163" Type="http://schemas.openxmlformats.org/officeDocument/2006/relationships/customXml" Target="../ink/ink1773.xml"/><Relationship Id="rId184" Type="http://schemas.openxmlformats.org/officeDocument/2006/relationships/image" Target="../media/image1471.png"/><Relationship Id="rId219" Type="http://schemas.openxmlformats.org/officeDocument/2006/relationships/customXml" Target="../ink/ink1801.xml"/><Relationship Id="rId230" Type="http://schemas.openxmlformats.org/officeDocument/2006/relationships/image" Target="../media/image1485.png"/><Relationship Id="rId25" Type="http://schemas.openxmlformats.org/officeDocument/2006/relationships/customXml" Target="../ink/ink1704.xml"/><Relationship Id="rId46" Type="http://schemas.openxmlformats.org/officeDocument/2006/relationships/image" Target="../media/image1402.png"/><Relationship Id="rId67" Type="http://schemas.openxmlformats.org/officeDocument/2006/relationships/customXml" Target="../ink/ink1725.xml"/><Relationship Id="rId116" Type="http://schemas.openxmlformats.org/officeDocument/2006/relationships/image" Target="../media/image1437.png"/><Relationship Id="rId137" Type="http://schemas.openxmlformats.org/officeDocument/2006/relationships/customXml" Target="../ink/ink1760.xml"/><Relationship Id="rId158" Type="http://schemas.openxmlformats.org/officeDocument/2006/relationships/image" Target="../media/image1458.png"/><Relationship Id="rId20" Type="http://schemas.openxmlformats.org/officeDocument/2006/relationships/image" Target="../media/image1390.png"/><Relationship Id="rId41" Type="http://schemas.openxmlformats.org/officeDocument/2006/relationships/customXml" Target="../ink/ink1712.xml"/><Relationship Id="rId62" Type="http://schemas.openxmlformats.org/officeDocument/2006/relationships/image" Target="../media/image1410.png"/><Relationship Id="rId83" Type="http://schemas.openxmlformats.org/officeDocument/2006/relationships/customXml" Target="../ink/ink1733.xml"/><Relationship Id="rId88" Type="http://schemas.openxmlformats.org/officeDocument/2006/relationships/image" Target="../media/image1423.png"/><Relationship Id="rId111" Type="http://schemas.openxmlformats.org/officeDocument/2006/relationships/customXml" Target="../ink/ink1747.xml"/><Relationship Id="rId132" Type="http://schemas.openxmlformats.org/officeDocument/2006/relationships/image" Target="../media/image1445.png"/><Relationship Id="rId153" Type="http://schemas.openxmlformats.org/officeDocument/2006/relationships/customXml" Target="../ink/ink1768.xml"/><Relationship Id="rId174" Type="http://schemas.openxmlformats.org/officeDocument/2006/relationships/image" Target="../media/image1466.png"/><Relationship Id="rId179" Type="http://schemas.openxmlformats.org/officeDocument/2006/relationships/customXml" Target="../ink/ink1781.xml"/><Relationship Id="rId195" Type="http://schemas.openxmlformats.org/officeDocument/2006/relationships/customXml" Target="../ink/ink1789.xml"/><Relationship Id="rId209" Type="http://schemas.openxmlformats.org/officeDocument/2006/relationships/customXml" Target="../ink/ink1796.xml"/><Relationship Id="rId190" Type="http://schemas.openxmlformats.org/officeDocument/2006/relationships/image" Target="../media/image1474.png"/><Relationship Id="rId204" Type="http://schemas.openxmlformats.org/officeDocument/2006/relationships/image" Target="../media/image1481.png"/><Relationship Id="rId220" Type="http://schemas.openxmlformats.org/officeDocument/2006/relationships/image" Target="../media/image1440.png"/><Relationship Id="rId225" Type="http://schemas.openxmlformats.org/officeDocument/2006/relationships/customXml" Target="../ink/ink1804.xml"/><Relationship Id="rId15" Type="http://schemas.openxmlformats.org/officeDocument/2006/relationships/customXml" Target="../ink/ink1699.xml"/><Relationship Id="rId36" Type="http://schemas.openxmlformats.org/officeDocument/2006/relationships/image" Target="../media/image1397.png"/><Relationship Id="rId57" Type="http://schemas.openxmlformats.org/officeDocument/2006/relationships/customXml" Target="../ink/ink1720.xml"/><Relationship Id="rId106" Type="http://schemas.openxmlformats.org/officeDocument/2006/relationships/image" Target="../media/image1432.png"/><Relationship Id="rId127" Type="http://schemas.openxmlformats.org/officeDocument/2006/relationships/customXml" Target="../ink/ink1755.xml"/><Relationship Id="rId10" Type="http://schemas.openxmlformats.org/officeDocument/2006/relationships/image" Target="../media/image1385.png"/><Relationship Id="rId31" Type="http://schemas.openxmlformats.org/officeDocument/2006/relationships/customXml" Target="../ink/ink1707.xml"/><Relationship Id="rId52" Type="http://schemas.openxmlformats.org/officeDocument/2006/relationships/image" Target="../media/image1405.png"/><Relationship Id="rId73" Type="http://schemas.openxmlformats.org/officeDocument/2006/relationships/customXml" Target="../ink/ink1728.xml"/><Relationship Id="rId78" Type="http://schemas.openxmlformats.org/officeDocument/2006/relationships/image" Target="../media/image1418.png"/><Relationship Id="rId94" Type="http://schemas.openxmlformats.org/officeDocument/2006/relationships/image" Target="../media/image1426.png"/><Relationship Id="rId99" Type="http://schemas.openxmlformats.org/officeDocument/2006/relationships/customXml" Target="../ink/ink1741.xml"/><Relationship Id="rId101" Type="http://schemas.openxmlformats.org/officeDocument/2006/relationships/customXml" Target="../ink/ink1742.xml"/><Relationship Id="rId122" Type="http://schemas.openxmlformats.org/officeDocument/2006/relationships/image" Target="../media/image1103.png"/><Relationship Id="rId143" Type="http://schemas.openxmlformats.org/officeDocument/2006/relationships/customXml" Target="../ink/ink1763.xml"/><Relationship Id="rId148" Type="http://schemas.openxmlformats.org/officeDocument/2006/relationships/image" Target="../media/image1453.png"/><Relationship Id="rId164" Type="http://schemas.openxmlformats.org/officeDocument/2006/relationships/image" Target="../media/image1461.png"/><Relationship Id="rId169" Type="http://schemas.openxmlformats.org/officeDocument/2006/relationships/customXml" Target="../ink/ink1776.xml"/><Relationship Id="rId185" Type="http://schemas.openxmlformats.org/officeDocument/2006/relationships/customXml" Target="../ink/ink1784.xml"/><Relationship Id="rId4" Type="http://schemas.openxmlformats.org/officeDocument/2006/relationships/image" Target="../media/image1382.png"/><Relationship Id="rId9" Type="http://schemas.openxmlformats.org/officeDocument/2006/relationships/customXml" Target="../ink/ink1696.xml"/><Relationship Id="rId180" Type="http://schemas.openxmlformats.org/officeDocument/2006/relationships/image" Target="../media/image1469.png"/><Relationship Id="rId210" Type="http://schemas.openxmlformats.org/officeDocument/2006/relationships/image" Target="../media/image1146.png"/><Relationship Id="rId215" Type="http://schemas.openxmlformats.org/officeDocument/2006/relationships/customXml" Target="../ink/ink1799.xml"/><Relationship Id="rId26" Type="http://schemas.openxmlformats.org/officeDocument/2006/relationships/image" Target="../media/image1393.png"/><Relationship Id="rId231" Type="http://schemas.openxmlformats.org/officeDocument/2006/relationships/customXml" Target="../ink/ink1807.xml"/><Relationship Id="rId47" Type="http://schemas.openxmlformats.org/officeDocument/2006/relationships/customXml" Target="../ink/ink1715.xml"/><Relationship Id="rId68" Type="http://schemas.openxmlformats.org/officeDocument/2006/relationships/image" Target="../media/image1413.png"/><Relationship Id="rId89" Type="http://schemas.openxmlformats.org/officeDocument/2006/relationships/customXml" Target="../ink/ink1736.xml"/><Relationship Id="rId112" Type="http://schemas.openxmlformats.org/officeDocument/2006/relationships/image" Target="../media/image1435.png"/><Relationship Id="rId133" Type="http://schemas.openxmlformats.org/officeDocument/2006/relationships/customXml" Target="../ink/ink1758.xml"/><Relationship Id="rId154" Type="http://schemas.openxmlformats.org/officeDocument/2006/relationships/image" Target="../media/image1456.png"/><Relationship Id="rId175" Type="http://schemas.openxmlformats.org/officeDocument/2006/relationships/customXml" Target="../ink/ink1779.xml"/><Relationship Id="rId196" Type="http://schemas.openxmlformats.org/officeDocument/2006/relationships/image" Target="../media/image1477.png"/><Relationship Id="rId200" Type="http://schemas.openxmlformats.org/officeDocument/2006/relationships/image" Target="../media/image1479.png"/><Relationship Id="rId16" Type="http://schemas.openxmlformats.org/officeDocument/2006/relationships/image" Target="../media/image1388.png"/><Relationship Id="rId221" Type="http://schemas.openxmlformats.org/officeDocument/2006/relationships/customXml" Target="../ink/ink1802.xml"/><Relationship Id="rId37" Type="http://schemas.openxmlformats.org/officeDocument/2006/relationships/customXml" Target="../ink/ink1710.xml"/><Relationship Id="rId58" Type="http://schemas.openxmlformats.org/officeDocument/2006/relationships/image" Target="../media/image1408.png"/><Relationship Id="rId79" Type="http://schemas.openxmlformats.org/officeDocument/2006/relationships/customXml" Target="../ink/ink1731.xml"/><Relationship Id="rId102" Type="http://schemas.openxmlformats.org/officeDocument/2006/relationships/image" Target="../media/image1430.png"/><Relationship Id="rId123" Type="http://schemas.openxmlformats.org/officeDocument/2006/relationships/customXml" Target="../ink/ink1753.xml"/><Relationship Id="rId144" Type="http://schemas.openxmlformats.org/officeDocument/2006/relationships/image" Target="../media/image1451.png"/><Relationship Id="rId90" Type="http://schemas.openxmlformats.org/officeDocument/2006/relationships/image" Target="../media/image1424.png"/><Relationship Id="rId165" Type="http://schemas.openxmlformats.org/officeDocument/2006/relationships/customXml" Target="../ink/ink1774.xml"/><Relationship Id="rId186" Type="http://schemas.openxmlformats.org/officeDocument/2006/relationships/image" Target="../media/image1472.png"/><Relationship Id="rId211" Type="http://schemas.openxmlformats.org/officeDocument/2006/relationships/customXml" Target="../ink/ink1797.xml"/><Relationship Id="rId232" Type="http://schemas.openxmlformats.org/officeDocument/2006/relationships/image" Target="../media/image1486.png"/><Relationship Id="rId27" Type="http://schemas.openxmlformats.org/officeDocument/2006/relationships/customXml" Target="../ink/ink1705.xml"/><Relationship Id="rId48" Type="http://schemas.openxmlformats.org/officeDocument/2006/relationships/image" Target="../media/image1403.png"/><Relationship Id="rId69" Type="http://schemas.openxmlformats.org/officeDocument/2006/relationships/customXml" Target="../ink/ink1726.xml"/><Relationship Id="rId113" Type="http://schemas.openxmlformats.org/officeDocument/2006/relationships/customXml" Target="../ink/ink1748.xml"/><Relationship Id="rId134" Type="http://schemas.openxmlformats.org/officeDocument/2006/relationships/image" Target="../media/image1446.png"/><Relationship Id="rId80" Type="http://schemas.openxmlformats.org/officeDocument/2006/relationships/image" Target="../media/image1419.png"/><Relationship Id="rId155" Type="http://schemas.openxmlformats.org/officeDocument/2006/relationships/customXml" Target="../ink/ink1769.xml"/><Relationship Id="rId176" Type="http://schemas.openxmlformats.org/officeDocument/2006/relationships/image" Target="../media/image1467.png"/><Relationship Id="rId197" Type="http://schemas.openxmlformats.org/officeDocument/2006/relationships/customXml" Target="../ink/ink1790.xml"/><Relationship Id="rId201" Type="http://schemas.openxmlformats.org/officeDocument/2006/relationships/customXml" Target="../ink/ink1792.xml"/><Relationship Id="rId222" Type="http://schemas.openxmlformats.org/officeDocument/2006/relationships/image" Target="../media/image1473.png"/><Relationship Id="rId17" Type="http://schemas.openxmlformats.org/officeDocument/2006/relationships/customXml" Target="../ink/ink1700.xml"/><Relationship Id="rId38" Type="http://schemas.openxmlformats.org/officeDocument/2006/relationships/image" Target="../media/image1398.png"/><Relationship Id="rId59" Type="http://schemas.openxmlformats.org/officeDocument/2006/relationships/customXml" Target="../ink/ink1721.xml"/><Relationship Id="rId103" Type="http://schemas.openxmlformats.org/officeDocument/2006/relationships/customXml" Target="../ink/ink1743.xml"/><Relationship Id="rId124" Type="http://schemas.openxmlformats.org/officeDocument/2006/relationships/image" Target="../media/image1441.png"/><Relationship Id="rId70" Type="http://schemas.openxmlformats.org/officeDocument/2006/relationships/image" Target="../media/image1414.png"/><Relationship Id="rId91" Type="http://schemas.openxmlformats.org/officeDocument/2006/relationships/customXml" Target="../ink/ink1737.xml"/><Relationship Id="rId145" Type="http://schemas.openxmlformats.org/officeDocument/2006/relationships/customXml" Target="../ink/ink1764.xml"/><Relationship Id="rId166" Type="http://schemas.openxmlformats.org/officeDocument/2006/relationships/image" Target="../media/image1462.png"/><Relationship Id="rId187" Type="http://schemas.openxmlformats.org/officeDocument/2006/relationships/customXml" Target="../ink/ink178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222.png"/><Relationship Id="rId28" Type="http://schemas.openxmlformats.org/officeDocument/2006/relationships/image" Target="../media/image1059.png"/><Relationship Id="rId49" Type="http://schemas.openxmlformats.org/officeDocument/2006/relationships/customXml" Target="../ink/ink1716.xml"/><Relationship Id="rId114" Type="http://schemas.openxmlformats.org/officeDocument/2006/relationships/image" Target="../media/image1436.png"/><Relationship Id="rId60" Type="http://schemas.openxmlformats.org/officeDocument/2006/relationships/image" Target="../media/image1409.png"/><Relationship Id="rId81" Type="http://schemas.openxmlformats.org/officeDocument/2006/relationships/customXml" Target="../ink/ink1732.xml"/><Relationship Id="rId135" Type="http://schemas.openxmlformats.org/officeDocument/2006/relationships/customXml" Target="../ink/ink1759.xml"/><Relationship Id="rId156" Type="http://schemas.openxmlformats.org/officeDocument/2006/relationships/image" Target="../media/image1457.png"/><Relationship Id="rId177" Type="http://schemas.openxmlformats.org/officeDocument/2006/relationships/customXml" Target="../ink/ink1780.xml"/><Relationship Id="rId198" Type="http://schemas.openxmlformats.org/officeDocument/2006/relationships/image" Target="../media/image1478.png"/><Relationship Id="rId202" Type="http://schemas.openxmlformats.org/officeDocument/2006/relationships/image" Target="../media/image1480.png"/><Relationship Id="rId223" Type="http://schemas.openxmlformats.org/officeDocument/2006/relationships/customXml" Target="../ink/ink1803.xml"/><Relationship Id="rId18" Type="http://schemas.openxmlformats.org/officeDocument/2006/relationships/image" Target="../media/image1389.png"/><Relationship Id="rId39" Type="http://schemas.openxmlformats.org/officeDocument/2006/relationships/customXml" Target="../ink/ink1711.xml"/><Relationship Id="rId50" Type="http://schemas.openxmlformats.org/officeDocument/2006/relationships/image" Target="../media/image1404.png"/><Relationship Id="rId104" Type="http://schemas.openxmlformats.org/officeDocument/2006/relationships/image" Target="../media/image1431.png"/><Relationship Id="rId125" Type="http://schemas.openxmlformats.org/officeDocument/2006/relationships/customXml" Target="../ink/ink1754.xml"/><Relationship Id="rId146" Type="http://schemas.openxmlformats.org/officeDocument/2006/relationships/image" Target="../media/image1452.png"/><Relationship Id="rId167" Type="http://schemas.openxmlformats.org/officeDocument/2006/relationships/customXml" Target="../ink/ink1775.xml"/><Relationship Id="rId188" Type="http://schemas.openxmlformats.org/officeDocument/2006/relationships/image" Target="../media/image1107.png"/><Relationship Id="rId71" Type="http://schemas.openxmlformats.org/officeDocument/2006/relationships/customXml" Target="../ink/ink1727.xml"/><Relationship Id="rId92" Type="http://schemas.openxmlformats.org/officeDocument/2006/relationships/image" Target="../media/image1425.png"/><Relationship Id="rId213" Type="http://schemas.openxmlformats.org/officeDocument/2006/relationships/customXml" Target="../ink/ink1798.xml"/><Relationship Id="rId2" Type="http://schemas.openxmlformats.org/officeDocument/2006/relationships/image" Target="../media/image27.tmp"/><Relationship Id="rId29" Type="http://schemas.openxmlformats.org/officeDocument/2006/relationships/customXml" Target="../ink/ink1706.xml"/><Relationship Id="rId40" Type="http://schemas.openxmlformats.org/officeDocument/2006/relationships/image" Target="../media/image1399.png"/><Relationship Id="rId115" Type="http://schemas.openxmlformats.org/officeDocument/2006/relationships/customXml" Target="../ink/ink1749.xml"/><Relationship Id="rId136" Type="http://schemas.openxmlformats.org/officeDocument/2006/relationships/image" Target="../media/image1447.png"/><Relationship Id="rId157" Type="http://schemas.openxmlformats.org/officeDocument/2006/relationships/customXml" Target="../ink/ink1770.xml"/><Relationship Id="rId178" Type="http://schemas.openxmlformats.org/officeDocument/2006/relationships/image" Target="../media/image1468.png"/><Relationship Id="rId61" Type="http://schemas.openxmlformats.org/officeDocument/2006/relationships/customXml" Target="../ink/ink1722.xml"/><Relationship Id="rId82" Type="http://schemas.openxmlformats.org/officeDocument/2006/relationships/image" Target="../media/image1420.png"/><Relationship Id="rId199" Type="http://schemas.openxmlformats.org/officeDocument/2006/relationships/customXml" Target="../ink/ink1791.xml"/><Relationship Id="rId203" Type="http://schemas.openxmlformats.org/officeDocument/2006/relationships/customXml" Target="../ink/ink1793.xml"/><Relationship Id="rId19" Type="http://schemas.openxmlformats.org/officeDocument/2006/relationships/customXml" Target="../ink/ink1701.xml"/><Relationship Id="rId224" Type="http://schemas.openxmlformats.org/officeDocument/2006/relationships/image" Target="../media/image1482.png"/><Relationship Id="rId30" Type="http://schemas.openxmlformats.org/officeDocument/2006/relationships/image" Target="../media/image1394.png"/><Relationship Id="rId105" Type="http://schemas.openxmlformats.org/officeDocument/2006/relationships/customXml" Target="../ink/ink1744.xml"/><Relationship Id="rId126" Type="http://schemas.openxmlformats.org/officeDocument/2006/relationships/image" Target="../media/image1442.png"/><Relationship Id="rId147" Type="http://schemas.openxmlformats.org/officeDocument/2006/relationships/customXml" Target="../ink/ink1765.xml"/><Relationship Id="rId168" Type="http://schemas.openxmlformats.org/officeDocument/2006/relationships/image" Target="../media/image1463.png"/><Relationship Id="rId51" Type="http://schemas.openxmlformats.org/officeDocument/2006/relationships/customXml" Target="../ink/ink1717.xml"/><Relationship Id="rId72" Type="http://schemas.openxmlformats.org/officeDocument/2006/relationships/image" Target="../media/image1415.png"/><Relationship Id="rId93" Type="http://schemas.openxmlformats.org/officeDocument/2006/relationships/customXml" Target="../ink/ink1738.xml"/><Relationship Id="rId189" Type="http://schemas.openxmlformats.org/officeDocument/2006/relationships/customXml" Target="../ink/ink1786.xml"/><Relationship Id="rId3" Type="http://schemas.openxmlformats.org/officeDocument/2006/relationships/customXml" Target="../ink/ink1693.xml"/><Relationship Id="rId214" Type="http://schemas.openxmlformats.org/officeDocument/2006/relationships/image" Target="../media/image1223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1.png"/><Relationship Id="rId21" Type="http://schemas.openxmlformats.org/officeDocument/2006/relationships/image" Target="../media/image1564.png"/><Relationship Id="rId42" Type="http://schemas.openxmlformats.org/officeDocument/2006/relationships/customXml" Target="../ink/ink1827.xml"/><Relationship Id="rId63" Type="http://schemas.openxmlformats.org/officeDocument/2006/relationships/image" Target="../media/image1584.png"/><Relationship Id="rId84" Type="http://schemas.openxmlformats.org/officeDocument/2006/relationships/customXml" Target="../ink/ink1848.xml"/><Relationship Id="rId138" Type="http://schemas.openxmlformats.org/officeDocument/2006/relationships/customXml" Target="../ink/ink1875.xml"/><Relationship Id="rId159" Type="http://schemas.openxmlformats.org/officeDocument/2006/relationships/image" Target="../media/image1632.png"/><Relationship Id="rId107" Type="http://schemas.openxmlformats.org/officeDocument/2006/relationships/image" Target="../media/image1606.png"/><Relationship Id="rId11" Type="http://schemas.openxmlformats.org/officeDocument/2006/relationships/image" Target="../media/image1559.png"/><Relationship Id="rId32" Type="http://schemas.openxmlformats.org/officeDocument/2006/relationships/customXml" Target="../ink/ink1822.xml"/><Relationship Id="rId53" Type="http://schemas.openxmlformats.org/officeDocument/2006/relationships/image" Target="../media/image1580.png"/><Relationship Id="rId74" Type="http://schemas.openxmlformats.org/officeDocument/2006/relationships/customXml" Target="../ink/ink1843.xml"/><Relationship Id="rId128" Type="http://schemas.openxmlformats.org/officeDocument/2006/relationships/customXml" Target="../ink/ink1870.xml"/><Relationship Id="rId149" Type="http://schemas.openxmlformats.org/officeDocument/2006/relationships/image" Target="../media/image1627.png"/><Relationship Id="rId5" Type="http://schemas.openxmlformats.org/officeDocument/2006/relationships/image" Target="../media/image1556.png"/><Relationship Id="rId95" Type="http://schemas.openxmlformats.org/officeDocument/2006/relationships/image" Target="../media/image1600.png"/><Relationship Id="rId160" Type="http://schemas.openxmlformats.org/officeDocument/2006/relationships/customXml" Target="../ink/ink1886.xml"/><Relationship Id="rId22" Type="http://schemas.openxmlformats.org/officeDocument/2006/relationships/customXml" Target="../ink/ink1817.xml"/><Relationship Id="rId43" Type="http://schemas.openxmlformats.org/officeDocument/2006/relationships/image" Target="../media/image1575.png"/><Relationship Id="rId64" Type="http://schemas.openxmlformats.org/officeDocument/2006/relationships/customXml" Target="../ink/ink1838.xml"/><Relationship Id="rId118" Type="http://schemas.openxmlformats.org/officeDocument/2006/relationships/customXml" Target="../ink/ink1865.xml"/><Relationship Id="rId139" Type="http://schemas.openxmlformats.org/officeDocument/2006/relationships/image" Target="../media/image1622.png"/><Relationship Id="rId85" Type="http://schemas.openxmlformats.org/officeDocument/2006/relationships/image" Target="../media/image1595.png"/><Relationship Id="rId150" Type="http://schemas.openxmlformats.org/officeDocument/2006/relationships/customXml" Target="../ink/ink1881.xml"/><Relationship Id="rId12" Type="http://schemas.openxmlformats.org/officeDocument/2006/relationships/customXml" Target="../ink/ink1812.xml"/><Relationship Id="rId17" Type="http://schemas.openxmlformats.org/officeDocument/2006/relationships/image" Target="../media/image1562.png"/><Relationship Id="rId33" Type="http://schemas.openxmlformats.org/officeDocument/2006/relationships/image" Target="../media/image1570.png"/><Relationship Id="rId38" Type="http://schemas.openxmlformats.org/officeDocument/2006/relationships/customXml" Target="../ink/ink1825.xml"/><Relationship Id="rId59" Type="http://schemas.openxmlformats.org/officeDocument/2006/relationships/image" Target="../media/image1468.png"/><Relationship Id="rId103" Type="http://schemas.openxmlformats.org/officeDocument/2006/relationships/image" Target="../media/image1604.png"/><Relationship Id="rId108" Type="http://schemas.openxmlformats.org/officeDocument/2006/relationships/customXml" Target="../ink/ink1860.xml"/><Relationship Id="rId124" Type="http://schemas.openxmlformats.org/officeDocument/2006/relationships/customXml" Target="../ink/ink1868.xml"/><Relationship Id="rId129" Type="http://schemas.openxmlformats.org/officeDocument/2006/relationships/image" Target="../media/image1617.png"/><Relationship Id="rId54" Type="http://schemas.openxmlformats.org/officeDocument/2006/relationships/customXml" Target="../ink/ink1833.xml"/><Relationship Id="rId70" Type="http://schemas.openxmlformats.org/officeDocument/2006/relationships/customXml" Target="../ink/ink1841.xml"/><Relationship Id="rId75" Type="http://schemas.openxmlformats.org/officeDocument/2006/relationships/image" Target="../media/image1590.png"/><Relationship Id="rId91" Type="http://schemas.openxmlformats.org/officeDocument/2006/relationships/image" Target="../media/image1598.png"/><Relationship Id="rId96" Type="http://schemas.openxmlformats.org/officeDocument/2006/relationships/customXml" Target="../ink/ink1854.xml"/><Relationship Id="rId140" Type="http://schemas.openxmlformats.org/officeDocument/2006/relationships/customXml" Target="../ink/ink1876.xml"/><Relationship Id="rId145" Type="http://schemas.openxmlformats.org/officeDocument/2006/relationships/image" Target="../media/image1625.png"/><Relationship Id="rId161" Type="http://schemas.openxmlformats.org/officeDocument/2006/relationships/image" Target="../media/image163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09.xml"/><Relationship Id="rId23" Type="http://schemas.openxmlformats.org/officeDocument/2006/relationships/image" Target="../media/image1565.png"/><Relationship Id="rId28" Type="http://schemas.openxmlformats.org/officeDocument/2006/relationships/customXml" Target="../ink/ink1820.xml"/><Relationship Id="rId49" Type="http://schemas.openxmlformats.org/officeDocument/2006/relationships/image" Target="../media/image1578.png"/><Relationship Id="rId114" Type="http://schemas.openxmlformats.org/officeDocument/2006/relationships/customXml" Target="../ink/ink1863.xml"/><Relationship Id="rId119" Type="http://schemas.openxmlformats.org/officeDocument/2006/relationships/image" Target="../media/image1612.png"/><Relationship Id="rId44" Type="http://schemas.openxmlformats.org/officeDocument/2006/relationships/customXml" Target="../ink/ink1828.xml"/><Relationship Id="rId60" Type="http://schemas.openxmlformats.org/officeDocument/2006/relationships/customXml" Target="../ink/ink1836.xml"/><Relationship Id="rId65" Type="http://schemas.openxmlformats.org/officeDocument/2006/relationships/image" Target="../media/image1585.png"/><Relationship Id="rId81" Type="http://schemas.openxmlformats.org/officeDocument/2006/relationships/image" Target="../media/image1593.png"/><Relationship Id="rId86" Type="http://schemas.openxmlformats.org/officeDocument/2006/relationships/customXml" Target="../ink/ink1849.xml"/><Relationship Id="rId130" Type="http://schemas.openxmlformats.org/officeDocument/2006/relationships/customXml" Target="../ink/ink1871.xml"/><Relationship Id="rId135" Type="http://schemas.openxmlformats.org/officeDocument/2006/relationships/image" Target="../media/image1620.png"/><Relationship Id="rId151" Type="http://schemas.openxmlformats.org/officeDocument/2006/relationships/image" Target="../media/image1628.png"/><Relationship Id="rId156" Type="http://schemas.openxmlformats.org/officeDocument/2006/relationships/customXml" Target="../ink/ink1884.xml"/><Relationship Id="rId13" Type="http://schemas.openxmlformats.org/officeDocument/2006/relationships/image" Target="../media/image1560.png"/><Relationship Id="rId18" Type="http://schemas.openxmlformats.org/officeDocument/2006/relationships/customXml" Target="../ink/ink1815.xml"/><Relationship Id="rId39" Type="http://schemas.openxmlformats.org/officeDocument/2006/relationships/image" Target="../media/image1573.png"/><Relationship Id="rId109" Type="http://schemas.openxmlformats.org/officeDocument/2006/relationships/image" Target="../media/image1607.png"/><Relationship Id="rId34" Type="http://schemas.openxmlformats.org/officeDocument/2006/relationships/customXml" Target="../ink/ink1823.xml"/><Relationship Id="rId50" Type="http://schemas.openxmlformats.org/officeDocument/2006/relationships/customXml" Target="../ink/ink1831.xml"/><Relationship Id="rId55" Type="http://schemas.openxmlformats.org/officeDocument/2006/relationships/image" Target="../media/image1581.png"/><Relationship Id="rId76" Type="http://schemas.openxmlformats.org/officeDocument/2006/relationships/customXml" Target="../ink/ink1844.xml"/><Relationship Id="rId97" Type="http://schemas.openxmlformats.org/officeDocument/2006/relationships/image" Target="../media/image1601.png"/><Relationship Id="rId104" Type="http://schemas.openxmlformats.org/officeDocument/2006/relationships/customXml" Target="../ink/ink1858.xml"/><Relationship Id="rId120" Type="http://schemas.openxmlformats.org/officeDocument/2006/relationships/customXml" Target="../ink/ink1866.xml"/><Relationship Id="rId125" Type="http://schemas.openxmlformats.org/officeDocument/2006/relationships/image" Target="../media/image1615.png"/><Relationship Id="rId141" Type="http://schemas.openxmlformats.org/officeDocument/2006/relationships/image" Target="../media/image1623.png"/><Relationship Id="rId146" Type="http://schemas.openxmlformats.org/officeDocument/2006/relationships/customXml" Target="../ink/ink1879.xml"/><Relationship Id="rId7" Type="http://schemas.openxmlformats.org/officeDocument/2006/relationships/image" Target="../media/image1557.png"/><Relationship Id="rId71" Type="http://schemas.openxmlformats.org/officeDocument/2006/relationships/image" Target="../media/image1588.png"/><Relationship Id="rId92" Type="http://schemas.openxmlformats.org/officeDocument/2006/relationships/customXml" Target="../ink/ink1852.xml"/><Relationship Id="rId2" Type="http://schemas.openxmlformats.org/officeDocument/2006/relationships/image" Target="../media/image28.tmp"/><Relationship Id="rId29" Type="http://schemas.openxmlformats.org/officeDocument/2006/relationships/image" Target="../media/image1568.png"/><Relationship Id="rId24" Type="http://schemas.openxmlformats.org/officeDocument/2006/relationships/customXml" Target="../ink/ink1818.xml"/><Relationship Id="rId40" Type="http://schemas.openxmlformats.org/officeDocument/2006/relationships/customXml" Target="../ink/ink1826.xml"/><Relationship Id="rId45" Type="http://schemas.openxmlformats.org/officeDocument/2006/relationships/image" Target="../media/image1576.png"/><Relationship Id="rId66" Type="http://schemas.openxmlformats.org/officeDocument/2006/relationships/customXml" Target="../ink/ink1839.xml"/><Relationship Id="rId87" Type="http://schemas.openxmlformats.org/officeDocument/2006/relationships/image" Target="../media/image1596.png"/><Relationship Id="rId110" Type="http://schemas.openxmlformats.org/officeDocument/2006/relationships/customXml" Target="../ink/ink1861.xml"/><Relationship Id="rId115" Type="http://schemas.openxmlformats.org/officeDocument/2006/relationships/image" Target="../media/image1610.png"/><Relationship Id="rId131" Type="http://schemas.openxmlformats.org/officeDocument/2006/relationships/image" Target="../media/image1618.png"/><Relationship Id="rId136" Type="http://schemas.openxmlformats.org/officeDocument/2006/relationships/customXml" Target="../ink/ink1874.xml"/><Relationship Id="rId157" Type="http://schemas.openxmlformats.org/officeDocument/2006/relationships/image" Target="../media/image1631.png"/><Relationship Id="rId61" Type="http://schemas.openxmlformats.org/officeDocument/2006/relationships/image" Target="../media/image1583.png"/><Relationship Id="rId82" Type="http://schemas.openxmlformats.org/officeDocument/2006/relationships/customXml" Target="../ink/ink1847.xml"/><Relationship Id="rId152" Type="http://schemas.openxmlformats.org/officeDocument/2006/relationships/customXml" Target="../ink/ink1882.xml"/><Relationship Id="rId19" Type="http://schemas.openxmlformats.org/officeDocument/2006/relationships/image" Target="../media/image1563.png"/><Relationship Id="rId14" Type="http://schemas.openxmlformats.org/officeDocument/2006/relationships/customXml" Target="../ink/ink1813.xml"/><Relationship Id="rId30" Type="http://schemas.openxmlformats.org/officeDocument/2006/relationships/customXml" Target="../ink/ink1821.xml"/><Relationship Id="rId35" Type="http://schemas.openxmlformats.org/officeDocument/2006/relationships/image" Target="../media/image1571.png"/><Relationship Id="rId56" Type="http://schemas.openxmlformats.org/officeDocument/2006/relationships/customXml" Target="../ink/ink1834.xml"/><Relationship Id="rId77" Type="http://schemas.openxmlformats.org/officeDocument/2006/relationships/image" Target="../media/image1591.png"/><Relationship Id="rId100" Type="http://schemas.openxmlformats.org/officeDocument/2006/relationships/customXml" Target="../ink/ink1856.xml"/><Relationship Id="rId105" Type="http://schemas.openxmlformats.org/officeDocument/2006/relationships/image" Target="../media/image1605.png"/><Relationship Id="rId126" Type="http://schemas.openxmlformats.org/officeDocument/2006/relationships/customXml" Target="../ink/ink1869.xml"/><Relationship Id="rId147" Type="http://schemas.openxmlformats.org/officeDocument/2006/relationships/image" Target="../media/image1626.png"/><Relationship Id="rId8" Type="http://schemas.openxmlformats.org/officeDocument/2006/relationships/customXml" Target="../ink/ink1810.xml"/><Relationship Id="rId51" Type="http://schemas.openxmlformats.org/officeDocument/2006/relationships/image" Target="../media/image1579.png"/><Relationship Id="rId72" Type="http://schemas.openxmlformats.org/officeDocument/2006/relationships/customXml" Target="../ink/ink1842.xml"/><Relationship Id="rId93" Type="http://schemas.openxmlformats.org/officeDocument/2006/relationships/image" Target="../media/image1599.png"/><Relationship Id="rId98" Type="http://schemas.openxmlformats.org/officeDocument/2006/relationships/customXml" Target="../ink/ink1855.xml"/><Relationship Id="rId121" Type="http://schemas.openxmlformats.org/officeDocument/2006/relationships/image" Target="../media/image1613.png"/><Relationship Id="rId142" Type="http://schemas.openxmlformats.org/officeDocument/2006/relationships/customXml" Target="../ink/ink1877.xml"/><Relationship Id="rId3" Type="http://schemas.openxmlformats.org/officeDocument/2006/relationships/image" Target="../media/image29.tmp"/><Relationship Id="rId25" Type="http://schemas.openxmlformats.org/officeDocument/2006/relationships/image" Target="../media/image1566.png"/><Relationship Id="rId46" Type="http://schemas.openxmlformats.org/officeDocument/2006/relationships/customXml" Target="../ink/ink1829.xml"/><Relationship Id="rId67" Type="http://schemas.openxmlformats.org/officeDocument/2006/relationships/image" Target="../media/image1586.png"/><Relationship Id="rId116" Type="http://schemas.openxmlformats.org/officeDocument/2006/relationships/customXml" Target="../ink/ink1864.xml"/><Relationship Id="rId137" Type="http://schemas.openxmlformats.org/officeDocument/2006/relationships/image" Target="../media/image1621.png"/><Relationship Id="rId158" Type="http://schemas.openxmlformats.org/officeDocument/2006/relationships/customXml" Target="../ink/ink1885.xml"/><Relationship Id="rId20" Type="http://schemas.openxmlformats.org/officeDocument/2006/relationships/customXml" Target="../ink/ink1816.xml"/><Relationship Id="rId41" Type="http://schemas.openxmlformats.org/officeDocument/2006/relationships/image" Target="../media/image1574.png"/><Relationship Id="rId62" Type="http://schemas.openxmlformats.org/officeDocument/2006/relationships/customXml" Target="../ink/ink1837.xml"/><Relationship Id="rId83" Type="http://schemas.openxmlformats.org/officeDocument/2006/relationships/image" Target="../media/image1594.png"/><Relationship Id="rId88" Type="http://schemas.openxmlformats.org/officeDocument/2006/relationships/customXml" Target="../ink/ink1850.xml"/><Relationship Id="rId111" Type="http://schemas.openxmlformats.org/officeDocument/2006/relationships/image" Target="../media/image1608.png"/><Relationship Id="rId132" Type="http://schemas.openxmlformats.org/officeDocument/2006/relationships/customXml" Target="../ink/ink1872.xml"/><Relationship Id="rId153" Type="http://schemas.openxmlformats.org/officeDocument/2006/relationships/image" Target="../media/image1629.png"/><Relationship Id="rId15" Type="http://schemas.openxmlformats.org/officeDocument/2006/relationships/image" Target="../media/image1561.png"/><Relationship Id="rId36" Type="http://schemas.openxmlformats.org/officeDocument/2006/relationships/customXml" Target="../ink/ink1824.xml"/><Relationship Id="rId57" Type="http://schemas.openxmlformats.org/officeDocument/2006/relationships/image" Target="../media/image1582.png"/><Relationship Id="rId106" Type="http://schemas.openxmlformats.org/officeDocument/2006/relationships/customXml" Target="../ink/ink1859.xml"/><Relationship Id="rId127" Type="http://schemas.openxmlformats.org/officeDocument/2006/relationships/image" Target="../media/image1616.png"/><Relationship Id="rId10" Type="http://schemas.openxmlformats.org/officeDocument/2006/relationships/customXml" Target="../ink/ink1811.xml"/><Relationship Id="rId31" Type="http://schemas.openxmlformats.org/officeDocument/2006/relationships/image" Target="../media/image1569.png"/><Relationship Id="rId52" Type="http://schemas.openxmlformats.org/officeDocument/2006/relationships/customXml" Target="../ink/ink1832.xml"/><Relationship Id="rId73" Type="http://schemas.openxmlformats.org/officeDocument/2006/relationships/image" Target="../media/image1589.png"/><Relationship Id="rId78" Type="http://schemas.openxmlformats.org/officeDocument/2006/relationships/customXml" Target="../ink/ink1845.xml"/><Relationship Id="rId94" Type="http://schemas.openxmlformats.org/officeDocument/2006/relationships/customXml" Target="../ink/ink1853.xml"/><Relationship Id="rId99" Type="http://schemas.openxmlformats.org/officeDocument/2006/relationships/image" Target="../media/image1602.png"/><Relationship Id="rId101" Type="http://schemas.openxmlformats.org/officeDocument/2006/relationships/image" Target="../media/image1603.png"/><Relationship Id="rId122" Type="http://schemas.openxmlformats.org/officeDocument/2006/relationships/customXml" Target="../ink/ink1867.xml"/><Relationship Id="rId143" Type="http://schemas.openxmlformats.org/officeDocument/2006/relationships/image" Target="../media/image1624.png"/><Relationship Id="rId148" Type="http://schemas.openxmlformats.org/officeDocument/2006/relationships/customXml" Target="../ink/ink1880.xml"/><Relationship Id="rId4" Type="http://schemas.openxmlformats.org/officeDocument/2006/relationships/customXml" Target="../ink/ink1808.xml"/><Relationship Id="rId9" Type="http://schemas.openxmlformats.org/officeDocument/2006/relationships/image" Target="../media/image1558.png"/><Relationship Id="rId26" Type="http://schemas.openxmlformats.org/officeDocument/2006/relationships/customXml" Target="../ink/ink1819.xml"/><Relationship Id="rId47" Type="http://schemas.openxmlformats.org/officeDocument/2006/relationships/image" Target="../media/image1577.png"/><Relationship Id="rId68" Type="http://schemas.openxmlformats.org/officeDocument/2006/relationships/customXml" Target="../ink/ink1840.xml"/><Relationship Id="rId89" Type="http://schemas.openxmlformats.org/officeDocument/2006/relationships/image" Target="../media/image1597.png"/><Relationship Id="rId112" Type="http://schemas.openxmlformats.org/officeDocument/2006/relationships/customXml" Target="../ink/ink1862.xml"/><Relationship Id="rId133" Type="http://schemas.openxmlformats.org/officeDocument/2006/relationships/image" Target="../media/image1619.png"/><Relationship Id="rId154" Type="http://schemas.openxmlformats.org/officeDocument/2006/relationships/customXml" Target="../ink/ink1883.xml"/><Relationship Id="rId16" Type="http://schemas.openxmlformats.org/officeDocument/2006/relationships/customXml" Target="../ink/ink1814.xml"/><Relationship Id="rId37" Type="http://schemas.openxmlformats.org/officeDocument/2006/relationships/image" Target="../media/image1572.png"/><Relationship Id="rId58" Type="http://schemas.openxmlformats.org/officeDocument/2006/relationships/customXml" Target="../ink/ink1835.xml"/><Relationship Id="rId79" Type="http://schemas.openxmlformats.org/officeDocument/2006/relationships/image" Target="../media/image1592.png"/><Relationship Id="rId102" Type="http://schemas.openxmlformats.org/officeDocument/2006/relationships/customXml" Target="../ink/ink1857.xml"/><Relationship Id="rId123" Type="http://schemas.openxmlformats.org/officeDocument/2006/relationships/image" Target="../media/image1614.png"/><Relationship Id="rId144" Type="http://schemas.openxmlformats.org/officeDocument/2006/relationships/customXml" Target="../ink/ink1878.xml"/><Relationship Id="rId90" Type="http://schemas.openxmlformats.org/officeDocument/2006/relationships/customXml" Target="../ink/ink1851.xml"/><Relationship Id="rId27" Type="http://schemas.openxmlformats.org/officeDocument/2006/relationships/image" Target="../media/image1567.png"/><Relationship Id="rId48" Type="http://schemas.openxmlformats.org/officeDocument/2006/relationships/customXml" Target="../ink/ink1830.xml"/><Relationship Id="rId69" Type="http://schemas.openxmlformats.org/officeDocument/2006/relationships/image" Target="../media/image1587.png"/><Relationship Id="rId113" Type="http://schemas.openxmlformats.org/officeDocument/2006/relationships/image" Target="../media/image1609.png"/><Relationship Id="rId134" Type="http://schemas.openxmlformats.org/officeDocument/2006/relationships/customXml" Target="../ink/ink1873.xml"/><Relationship Id="rId80" Type="http://schemas.openxmlformats.org/officeDocument/2006/relationships/customXml" Target="../ink/ink1846.xml"/><Relationship Id="rId155" Type="http://schemas.openxmlformats.org/officeDocument/2006/relationships/image" Target="../media/image163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1.xml"/><Relationship Id="rId299" Type="http://schemas.openxmlformats.org/officeDocument/2006/relationships/customXml" Target="../ink/ink372.xml"/><Relationship Id="rId21" Type="http://schemas.openxmlformats.org/officeDocument/2006/relationships/customXml" Target="../ink/ink233.xml"/><Relationship Id="rId63" Type="http://schemas.openxmlformats.org/officeDocument/2006/relationships/customXml" Target="../ink/ink254.xml"/><Relationship Id="rId159" Type="http://schemas.openxmlformats.org/officeDocument/2006/relationships/image" Target="../media/image4.tmp"/><Relationship Id="rId170" Type="http://schemas.openxmlformats.org/officeDocument/2006/relationships/customXml" Target="../ink/ink307.xml"/><Relationship Id="rId226" Type="http://schemas.openxmlformats.org/officeDocument/2006/relationships/customXml" Target="../ink/ink335.xml"/><Relationship Id="rId268" Type="http://schemas.openxmlformats.org/officeDocument/2006/relationships/image" Target="../media/image13410.png"/><Relationship Id="rId32" Type="http://schemas.openxmlformats.org/officeDocument/2006/relationships/image" Target="../media/image16100.png"/><Relationship Id="rId74" Type="http://schemas.openxmlformats.org/officeDocument/2006/relationships/image" Target="../media/image3710.png"/><Relationship Id="rId128" Type="http://schemas.openxmlformats.org/officeDocument/2006/relationships/image" Target="../media/image6410.png"/><Relationship Id="rId5" Type="http://schemas.openxmlformats.org/officeDocument/2006/relationships/customXml" Target="../ink/ink225.xml"/><Relationship Id="rId181" Type="http://schemas.openxmlformats.org/officeDocument/2006/relationships/image" Target="../media/image9110.png"/><Relationship Id="rId237" Type="http://schemas.openxmlformats.org/officeDocument/2006/relationships/customXml" Target="../ink/ink341.xml"/><Relationship Id="rId279" Type="http://schemas.openxmlformats.org/officeDocument/2006/relationships/customXml" Target="../ink/ink362.xml"/><Relationship Id="rId43" Type="http://schemas.openxmlformats.org/officeDocument/2006/relationships/customXml" Target="../ink/ink244.xml"/><Relationship Id="rId139" Type="http://schemas.openxmlformats.org/officeDocument/2006/relationships/customXml" Target="../ink/ink292.xml"/><Relationship Id="rId290" Type="http://schemas.openxmlformats.org/officeDocument/2006/relationships/image" Target="../media/image14510.png"/><Relationship Id="rId304" Type="http://schemas.openxmlformats.org/officeDocument/2006/relationships/image" Target="../media/image15210.png"/><Relationship Id="rId85" Type="http://schemas.openxmlformats.org/officeDocument/2006/relationships/customXml" Target="../ink/ink265.xml"/><Relationship Id="rId150" Type="http://schemas.openxmlformats.org/officeDocument/2006/relationships/image" Target="../media/image7510.png"/><Relationship Id="rId192" Type="http://schemas.openxmlformats.org/officeDocument/2006/relationships/customXml" Target="../ink/ink318.xml"/><Relationship Id="rId206" Type="http://schemas.openxmlformats.org/officeDocument/2006/relationships/customXml" Target="../ink/ink325.xml"/><Relationship Id="rId248" Type="http://schemas.openxmlformats.org/officeDocument/2006/relationships/image" Target="../media/image12410.png"/><Relationship Id="rId12" Type="http://schemas.openxmlformats.org/officeDocument/2006/relationships/image" Target="../media/image6100.png"/><Relationship Id="rId108" Type="http://schemas.openxmlformats.org/officeDocument/2006/relationships/image" Target="../media/image5410.png"/><Relationship Id="rId54" Type="http://schemas.openxmlformats.org/officeDocument/2006/relationships/image" Target="../media/image2710.png"/><Relationship Id="rId96" Type="http://schemas.openxmlformats.org/officeDocument/2006/relationships/image" Target="../media/image4810.png"/><Relationship Id="rId161" Type="http://schemas.openxmlformats.org/officeDocument/2006/relationships/image" Target="../media/image8110.png"/><Relationship Id="rId217" Type="http://schemas.openxmlformats.org/officeDocument/2006/relationships/image" Target="../media/image10910.png"/><Relationship Id="rId259" Type="http://schemas.openxmlformats.org/officeDocument/2006/relationships/customXml" Target="../ink/ink352.xml"/><Relationship Id="rId23" Type="http://schemas.openxmlformats.org/officeDocument/2006/relationships/customXml" Target="../ink/ink234.xml"/><Relationship Id="rId119" Type="http://schemas.openxmlformats.org/officeDocument/2006/relationships/customXml" Target="../ink/ink282.xml"/><Relationship Id="rId270" Type="http://schemas.openxmlformats.org/officeDocument/2006/relationships/image" Target="../media/image13510.png"/><Relationship Id="rId44" Type="http://schemas.openxmlformats.org/officeDocument/2006/relationships/image" Target="../media/image227.png"/><Relationship Id="rId65" Type="http://schemas.openxmlformats.org/officeDocument/2006/relationships/customXml" Target="../ink/ink255.xml"/><Relationship Id="rId86" Type="http://schemas.openxmlformats.org/officeDocument/2006/relationships/image" Target="../media/image4310.png"/><Relationship Id="rId130" Type="http://schemas.openxmlformats.org/officeDocument/2006/relationships/image" Target="../media/image6510.png"/><Relationship Id="rId151" Type="http://schemas.openxmlformats.org/officeDocument/2006/relationships/customXml" Target="../ink/ink298.xml"/><Relationship Id="rId172" Type="http://schemas.openxmlformats.org/officeDocument/2006/relationships/customXml" Target="../ink/ink308.xml"/><Relationship Id="rId193" Type="http://schemas.openxmlformats.org/officeDocument/2006/relationships/image" Target="../media/image9710.png"/><Relationship Id="rId207" Type="http://schemas.openxmlformats.org/officeDocument/2006/relationships/image" Target="../media/image10410.png"/><Relationship Id="rId228" Type="http://schemas.openxmlformats.org/officeDocument/2006/relationships/image" Target="../media/image11410.png"/><Relationship Id="rId249" Type="http://schemas.openxmlformats.org/officeDocument/2006/relationships/customXml" Target="../ink/ink347.xml"/><Relationship Id="rId13" Type="http://schemas.openxmlformats.org/officeDocument/2006/relationships/customXml" Target="../ink/ink229.xml"/><Relationship Id="rId109" Type="http://schemas.openxmlformats.org/officeDocument/2006/relationships/customXml" Target="../ink/ink277.xml"/><Relationship Id="rId260" Type="http://schemas.openxmlformats.org/officeDocument/2006/relationships/image" Target="../media/image13010.png"/><Relationship Id="rId281" Type="http://schemas.openxmlformats.org/officeDocument/2006/relationships/customXml" Target="../ink/ink363.xml"/><Relationship Id="rId34" Type="http://schemas.openxmlformats.org/officeDocument/2006/relationships/image" Target="../media/image17100.png"/><Relationship Id="rId55" Type="http://schemas.openxmlformats.org/officeDocument/2006/relationships/customXml" Target="../ink/ink250.xml"/><Relationship Id="rId76" Type="http://schemas.openxmlformats.org/officeDocument/2006/relationships/image" Target="../media/image3810.png"/><Relationship Id="rId97" Type="http://schemas.openxmlformats.org/officeDocument/2006/relationships/customXml" Target="../ink/ink271.xml"/><Relationship Id="rId120" Type="http://schemas.openxmlformats.org/officeDocument/2006/relationships/image" Target="../media/image6010.png"/><Relationship Id="rId141" Type="http://schemas.openxmlformats.org/officeDocument/2006/relationships/customXml" Target="../ink/ink293.xml"/><Relationship Id="rId7" Type="http://schemas.openxmlformats.org/officeDocument/2006/relationships/customXml" Target="../ink/ink226.xml"/><Relationship Id="rId162" Type="http://schemas.openxmlformats.org/officeDocument/2006/relationships/customXml" Target="../ink/ink303.xml"/><Relationship Id="rId183" Type="http://schemas.openxmlformats.org/officeDocument/2006/relationships/image" Target="../media/image9210.png"/><Relationship Id="rId218" Type="http://schemas.openxmlformats.org/officeDocument/2006/relationships/customXml" Target="../ink/ink331.xml"/><Relationship Id="rId239" Type="http://schemas.openxmlformats.org/officeDocument/2006/relationships/customXml" Target="../ink/ink342.xml"/><Relationship Id="rId250" Type="http://schemas.openxmlformats.org/officeDocument/2006/relationships/image" Target="../media/image12510.png"/><Relationship Id="rId271" Type="http://schemas.openxmlformats.org/officeDocument/2006/relationships/customXml" Target="../ink/ink358.xml"/><Relationship Id="rId292" Type="http://schemas.openxmlformats.org/officeDocument/2006/relationships/image" Target="../media/image14610.png"/><Relationship Id="rId306" Type="http://schemas.openxmlformats.org/officeDocument/2006/relationships/image" Target="../media/image15310.png"/><Relationship Id="rId24" Type="http://schemas.openxmlformats.org/officeDocument/2006/relationships/image" Target="../media/image12100.png"/><Relationship Id="rId45" Type="http://schemas.openxmlformats.org/officeDocument/2006/relationships/customXml" Target="../ink/ink245.xml"/><Relationship Id="rId66" Type="http://schemas.openxmlformats.org/officeDocument/2006/relationships/image" Target="../media/image3310.png"/><Relationship Id="rId87" Type="http://schemas.openxmlformats.org/officeDocument/2006/relationships/customXml" Target="../ink/ink266.xml"/><Relationship Id="rId110" Type="http://schemas.openxmlformats.org/officeDocument/2006/relationships/image" Target="../media/image5510.png"/><Relationship Id="rId131" Type="http://schemas.openxmlformats.org/officeDocument/2006/relationships/customXml" Target="../ink/ink288.xml"/><Relationship Id="rId152" Type="http://schemas.openxmlformats.org/officeDocument/2006/relationships/image" Target="../media/image7610.png"/><Relationship Id="rId173" Type="http://schemas.openxmlformats.org/officeDocument/2006/relationships/image" Target="../media/image8710.png"/><Relationship Id="rId194" Type="http://schemas.openxmlformats.org/officeDocument/2006/relationships/customXml" Target="../ink/ink319.xml"/><Relationship Id="rId208" Type="http://schemas.openxmlformats.org/officeDocument/2006/relationships/customXml" Target="../ink/ink326.xml"/><Relationship Id="rId229" Type="http://schemas.openxmlformats.org/officeDocument/2006/relationships/customXml" Target="../ink/ink337.xml"/><Relationship Id="rId240" Type="http://schemas.openxmlformats.org/officeDocument/2006/relationships/image" Target="../media/image12010.png"/><Relationship Id="rId261" Type="http://schemas.openxmlformats.org/officeDocument/2006/relationships/customXml" Target="../ink/ink353.xml"/><Relationship Id="rId14" Type="http://schemas.openxmlformats.org/officeDocument/2006/relationships/image" Target="../media/image7100.png"/><Relationship Id="rId35" Type="http://schemas.openxmlformats.org/officeDocument/2006/relationships/customXml" Target="../ink/ink240.xml"/><Relationship Id="rId56" Type="http://schemas.openxmlformats.org/officeDocument/2006/relationships/image" Target="../media/image2810.png"/><Relationship Id="rId77" Type="http://schemas.openxmlformats.org/officeDocument/2006/relationships/customXml" Target="../ink/ink261.xml"/><Relationship Id="rId100" Type="http://schemas.openxmlformats.org/officeDocument/2006/relationships/image" Target="../media/image5010.png"/><Relationship Id="rId282" Type="http://schemas.openxmlformats.org/officeDocument/2006/relationships/image" Target="../media/image14110.png"/><Relationship Id="rId8" Type="http://schemas.openxmlformats.org/officeDocument/2006/relationships/image" Target="../media/image4100.png"/><Relationship Id="rId98" Type="http://schemas.openxmlformats.org/officeDocument/2006/relationships/image" Target="../media/image4910.png"/><Relationship Id="rId121" Type="http://schemas.openxmlformats.org/officeDocument/2006/relationships/customXml" Target="../ink/ink283.xml"/><Relationship Id="rId142" Type="http://schemas.openxmlformats.org/officeDocument/2006/relationships/image" Target="../media/image7110.png"/><Relationship Id="rId163" Type="http://schemas.openxmlformats.org/officeDocument/2006/relationships/image" Target="../media/image8210.png"/><Relationship Id="rId184" Type="http://schemas.openxmlformats.org/officeDocument/2006/relationships/customXml" Target="../ink/ink314.xml"/><Relationship Id="rId219" Type="http://schemas.openxmlformats.org/officeDocument/2006/relationships/image" Target="../media/image11010.png"/><Relationship Id="rId230" Type="http://schemas.openxmlformats.org/officeDocument/2006/relationships/image" Target="../media/image11510.png"/><Relationship Id="rId251" Type="http://schemas.openxmlformats.org/officeDocument/2006/relationships/customXml" Target="../ink/ink348.xml"/><Relationship Id="rId25" Type="http://schemas.openxmlformats.org/officeDocument/2006/relationships/customXml" Target="../ink/ink235.xml"/><Relationship Id="rId46" Type="http://schemas.openxmlformats.org/officeDocument/2006/relationships/image" Target="../media/image230.png"/><Relationship Id="rId67" Type="http://schemas.openxmlformats.org/officeDocument/2006/relationships/customXml" Target="../ink/ink256.xml"/><Relationship Id="rId272" Type="http://schemas.openxmlformats.org/officeDocument/2006/relationships/image" Target="../media/image13610.png"/><Relationship Id="rId293" Type="http://schemas.openxmlformats.org/officeDocument/2006/relationships/customXml" Target="../ink/ink369.xml"/><Relationship Id="rId307" Type="http://schemas.openxmlformats.org/officeDocument/2006/relationships/customXml" Target="../ink/ink376.xml"/><Relationship Id="rId88" Type="http://schemas.openxmlformats.org/officeDocument/2006/relationships/image" Target="../media/image4410.png"/><Relationship Id="rId111" Type="http://schemas.openxmlformats.org/officeDocument/2006/relationships/customXml" Target="../ink/ink278.xml"/><Relationship Id="rId132" Type="http://schemas.openxmlformats.org/officeDocument/2006/relationships/image" Target="../media/image6610.png"/><Relationship Id="rId153" Type="http://schemas.openxmlformats.org/officeDocument/2006/relationships/customXml" Target="../ink/ink299.xml"/><Relationship Id="rId174" Type="http://schemas.openxmlformats.org/officeDocument/2006/relationships/customXml" Target="../ink/ink309.xml"/><Relationship Id="rId195" Type="http://schemas.openxmlformats.org/officeDocument/2006/relationships/image" Target="../media/image9810.png"/><Relationship Id="rId209" Type="http://schemas.openxmlformats.org/officeDocument/2006/relationships/image" Target="../media/image10510.png"/><Relationship Id="rId220" Type="http://schemas.openxmlformats.org/officeDocument/2006/relationships/customXml" Target="../ink/ink332.xml"/><Relationship Id="rId241" Type="http://schemas.openxmlformats.org/officeDocument/2006/relationships/customXml" Target="../ink/ink343.xml"/><Relationship Id="rId15" Type="http://schemas.openxmlformats.org/officeDocument/2006/relationships/customXml" Target="../ink/ink230.xml"/><Relationship Id="rId36" Type="http://schemas.openxmlformats.org/officeDocument/2006/relationships/image" Target="../media/image18100.png"/><Relationship Id="rId57" Type="http://schemas.openxmlformats.org/officeDocument/2006/relationships/customXml" Target="../ink/ink251.xml"/><Relationship Id="rId262" Type="http://schemas.openxmlformats.org/officeDocument/2006/relationships/image" Target="../media/image13110.png"/><Relationship Id="rId283" Type="http://schemas.openxmlformats.org/officeDocument/2006/relationships/customXml" Target="../ink/ink364.xml"/><Relationship Id="rId78" Type="http://schemas.openxmlformats.org/officeDocument/2006/relationships/image" Target="../media/image3910.png"/><Relationship Id="rId99" Type="http://schemas.openxmlformats.org/officeDocument/2006/relationships/customXml" Target="../ink/ink272.xml"/><Relationship Id="rId101" Type="http://schemas.openxmlformats.org/officeDocument/2006/relationships/customXml" Target="../ink/ink273.xml"/><Relationship Id="rId122" Type="http://schemas.openxmlformats.org/officeDocument/2006/relationships/image" Target="../media/image6110.png"/><Relationship Id="rId143" Type="http://schemas.openxmlformats.org/officeDocument/2006/relationships/customXml" Target="../ink/ink294.xml"/><Relationship Id="rId164" Type="http://schemas.openxmlformats.org/officeDocument/2006/relationships/customXml" Target="../ink/ink304.xml"/><Relationship Id="rId185" Type="http://schemas.openxmlformats.org/officeDocument/2006/relationships/image" Target="../media/image9310.png"/><Relationship Id="rId9" Type="http://schemas.openxmlformats.org/officeDocument/2006/relationships/customXml" Target="../ink/ink227.xml"/><Relationship Id="rId210" Type="http://schemas.openxmlformats.org/officeDocument/2006/relationships/customXml" Target="../ink/ink327.xml"/><Relationship Id="rId26" Type="http://schemas.openxmlformats.org/officeDocument/2006/relationships/image" Target="../media/image13100.png"/><Relationship Id="rId231" Type="http://schemas.openxmlformats.org/officeDocument/2006/relationships/customXml" Target="../ink/ink338.xml"/><Relationship Id="rId252" Type="http://schemas.openxmlformats.org/officeDocument/2006/relationships/image" Target="../media/image12610.png"/><Relationship Id="rId273" Type="http://schemas.openxmlformats.org/officeDocument/2006/relationships/customXml" Target="../ink/ink359.xml"/><Relationship Id="rId294" Type="http://schemas.openxmlformats.org/officeDocument/2006/relationships/image" Target="../media/image14710.png"/><Relationship Id="rId308" Type="http://schemas.openxmlformats.org/officeDocument/2006/relationships/image" Target="../media/image15410.png"/><Relationship Id="rId47" Type="http://schemas.openxmlformats.org/officeDocument/2006/relationships/customXml" Target="../ink/ink246.xml"/><Relationship Id="rId68" Type="http://schemas.openxmlformats.org/officeDocument/2006/relationships/image" Target="../media/image3410.png"/><Relationship Id="rId89" Type="http://schemas.openxmlformats.org/officeDocument/2006/relationships/customXml" Target="../ink/ink267.xml"/><Relationship Id="rId112" Type="http://schemas.openxmlformats.org/officeDocument/2006/relationships/image" Target="../media/image5610.png"/><Relationship Id="rId133" Type="http://schemas.openxmlformats.org/officeDocument/2006/relationships/customXml" Target="../ink/ink289.xml"/><Relationship Id="rId154" Type="http://schemas.openxmlformats.org/officeDocument/2006/relationships/image" Target="../media/image7710.png"/><Relationship Id="rId175" Type="http://schemas.openxmlformats.org/officeDocument/2006/relationships/image" Target="../media/image8810.png"/><Relationship Id="rId196" Type="http://schemas.openxmlformats.org/officeDocument/2006/relationships/customXml" Target="../ink/ink320.xml"/><Relationship Id="rId200" Type="http://schemas.openxmlformats.org/officeDocument/2006/relationships/customXml" Target="../ink/ink322.xml"/><Relationship Id="rId16" Type="http://schemas.openxmlformats.org/officeDocument/2006/relationships/image" Target="../media/image8100.png"/><Relationship Id="rId221" Type="http://schemas.openxmlformats.org/officeDocument/2006/relationships/image" Target="../media/image11110.png"/><Relationship Id="rId242" Type="http://schemas.openxmlformats.org/officeDocument/2006/relationships/image" Target="../media/image12110.png"/><Relationship Id="rId263" Type="http://schemas.openxmlformats.org/officeDocument/2006/relationships/customXml" Target="../ink/ink354.xml"/><Relationship Id="rId284" Type="http://schemas.openxmlformats.org/officeDocument/2006/relationships/image" Target="../media/image14210.png"/><Relationship Id="rId37" Type="http://schemas.openxmlformats.org/officeDocument/2006/relationships/customXml" Target="../ink/ink241.xml"/><Relationship Id="rId58" Type="http://schemas.openxmlformats.org/officeDocument/2006/relationships/image" Target="../media/image2910.png"/><Relationship Id="rId79" Type="http://schemas.openxmlformats.org/officeDocument/2006/relationships/customXml" Target="../ink/ink262.xml"/><Relationship Id="rId102" Type="http://schemas.openxmlformats.org/officeDocument/2006/relationships/image" Target="../media/image5110.png"/><Relationship Id="rId123" Type="http://schemas.openxmlformats.org/officeDocument/2006/relationships/customXml" Target="../ink/ink284.xml"/><Relationship Id="rId144" Type="http://schemas.openxmlformats.org/officeDocument/2006/relationships/image" Target="../media/image7210.png"/><Relationship Id="rId90" Type="http://schemas.openxmlformats.org/officeDocument/2006/relationships/image" Target="../media/image4510.png"/><Relationship Id="rId165" Type="http://schemas.openxmlformats.org/officeDocument/2006/relationships/image" Target="../media/image83.png"/><Relationship Id="rId186" Type="http://schemas.openxmlformats.org/officeDocument/2006/relationships/customXml" Target="../ink/ink315.xml"/><Relationship Id="rId211" Type="http://schemas.openxmlformats.org/officeDocument/2006/relationships/image" Target="../media/image10610.png"/><Relationship Id="rId232" Type="http://schemas.openxmlformats.org/officeDocument/2006/relationships/image" Target="../media/image11610.png"/><Relationship Id="rId253" Type="http://schemas.openxmlformats.org/officeDocument/2006/relationships/customXml" Target="../ink/ink349.xml"/><Relationship Id="rId274" Type="http://schemas.openxmlformats.org/officeDocument/2006/relationships/image" Target="../media/image13710.png"/><Relationship Id="rId295" Type="http://schemas.openxmlformats.org/officeDocument/2006/relationships/customXml" Target="../ink/ink370.xml"/><Relationship Id="rId309" Type="http://schemas.openxmlformats.org/officeDocument/2006/relationships/comments" Target="../comments/comment1.xml"/><Relationship Id="rId27" Type="http://schemas.openxmlformats.org/officeDocument/2006/relationships/customXml" Target="../ink/ink236.xml"/><Relationship Id="rId48" Type="http://schemas.openxmlformats.org/officeDocument/2006/relationships/image" Target="../media/image2410.png"/><Relationship Id="rId69" Type="http://schemas.openxmlformats.org/officeDocument/2006/relationships/customXml" Target="../ink/ink257.xml"/><Relationship Id="rId113" Type="http://schemas.openxmlformats.org/officeDocument/2006/relationships/customXml" Target="../ink/ink279.xml"/><Relationship Id="rId134" Type="http://schemas.openxmlformats.org/officeDocument/2006/relationships/image" Target="../media/image6710.png"/><Relationship Id="rId80" Type="http://schemas.openxmlformats.org/officeDocument/2006/relationships/image" Target="../media/image4010.png"/><Relationship Id="rId155" Type="http://schemas.openxmlformats.org/officeDocument/2006/relationships/customXml" Target="../ink/ink300.xml"/><Relationship Id="rId176" Type="http://schemas.openxmlformats.org/officeDocument/2006/relationships/customXml" Target="../ink/ink310.xml"/><Relationship Id="rId197" Type="http://schemas.openxmlformats.org/officeDocument/2006/relationships/image" Target="../media/image9910.png"/><Relationship Id="rId201" Type="http://schemas.openxmlformats.org/officeDocument/2006/relationships/image" Target="../media/image10110.png"/><Relationship Id="rId222" Type="http://schemas.openxmlformats.org/officeDocument/2006/relationships/customXml" Target="../ink/ink333.xml"/><Relationship Id="rId243" Type="http://schemas.openxmlformats.org/officeDocument/2006/relationships/customXml" Target="../ink/ink344.xml"/><Relationship Id="rId264" Type="http://schemas.openxmlformats.org/officeDocument/2006/relationships/image" Target="../media/image13210.png"/><Relationship Id="rId285" Type="http://schemas.openxmlformats.org/officeDocument/2006/relationships/customXml" Target="../ink/ink365.xml"/><Relationship Id="rId17" Type="http://schemas.openxmlformats.org/officeDocument/2006/relationships/customXml" Target="../ink/ink231.xml"/><Relationship Id="rId38" Type="http://schemas.openxmlformats.org/officeDocument/2006/relationships/image" Target="../media/image1936.png"/><Relationship Id="rId59" Type="http://schemas.openxmlformats.org/officeDocument/2006/relationships/customXml" Target="../ink/ink252.xml"/><Relationship Id="rId103" Type="http://schemas.openxmlformats.org/officeDocument/2006/relationships/customXml" Target="../ink/ink274.xml"/><Relationship Id="rId124" Type="http://schemas.openxmlformats.org/officeDocument/2006/relationships/image" Target="../media/image6210.png"/><Relationship Id="rId70" Type="http://schemas.openxmlformats.org/officeDocument/2006/relationships/image" Target="../media/image3510.png"/><Relationship Id="rId91" Type="http://schemas.openxmlformats.org/officeDocument/2006/relationships/customXml" Target="../ink/ink268.xml"/><Relationship Id="rId145" Type="http://schemas.openxmlformats.org/officeDocument/2006/relationships/customXml" Target="../ink/ink295.xml"/><Relationship Id="rId166" Type="http://schemas.openxmlformats.org/officeDocument/2006/relationships/customXml" Target="../ink/ink305.xml"/><Relationship Id="rId187" Type="http://schemas.openxmlformats.org/officeDocument/2006/relationships/image" Target="../media/image94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8.xml"/><Relationship Id="rId233" Type="http://schemas.openxmlformats.org/officeDocument/2006/relationships/customXml" Target="../ink/ink339.xml"/><Relationship Id="rId254" Type="http://schemas.openxmlformats.org/officeDocument/2006/relationships/image" Target="../media/image12710.png"/><Relationship Id="rId28" Type="http://schemas.openxmlformats.org/officeDocument/2006/relationships/image" Target="../media/image1487.png"/><Relationship Id="rId49" Type="http://schemas.openxmlformats.org/officeDocument/2006/relationships/customXml" Target="../ink/ink247.xml"/><Relationship Id="rId114" Type="http://schemas.openxmlformats.org/officeDocument/2006/relationships/image" Target="../media/image5710.png"/><Relationship Id="rId275" Type="http://schemas.openxmlformats.org/officeDocument/2006/relationships/customXml" Target="../ink/ink360.xml"/><Relationship Id="rId296" Type="http://schemas.openxmlformats.org/officeDocument/2006/relationships/image" Target="../media/image1488.png"/><Relationship Id="rId300" Type="http://schemas.openxmlformats.org/officeDocument/2006/relationships/image" Target="../media/image15010.png"/><Relationship Id="rId60" Type="http://schemas.openxmlformats.org/officeDocument/2006/relationships/image" Target="../media/image3010.png"/><Relationship Id="rId81" Type="http://schemas.openxmlformats.org/officeDocument/2006/relationships/customXml" Target="../ink/ink263.xml"/><Relationship Id="rId135" Type="http://schemas.openxmlformats.org/officeDocument/2006/relationships/customXml" Target="../ink/ink290.xml"/><Relationship Id="rId156" Type="http://schemas.openxmlformats.org/officeDocument/2006/relationships/image" Target="../media/image7810.png"/><Relationship Id="rId177" Type="http://schemas.openxmlformats.org/officeDocument/2006/relationships/image" Target="../media/image8910.png"/><Relationship Id="rId198" Type="http://schemas.openxmlformats.org/officeDocument/2006/relationships/customXml" Target="../ink/ink321.xml"/><Relationship Id="rId202" Type="http://schemas.openxmlformats.org/officeDocument/2006/relationships/customXml" Target="../ink/ink323.xml"/><Relationship Id="rId223" Type="http://schemas.openxmlformats.org/officeDocument/2006/relationships/image" Target="../media/image11210.png"/><Relationship Id="rId244" Type="http://schemas.openxmlformats.org/officeDocument/2006/relationships/image" Target="../media/image12210.png"/><Relationship Id="rId18" Type="http://schemas.openxmlformats.org/officeDocument/2006/relationships/image" Target="../media/image9100.png"/><Relationship Id="rId39" Type="http://schemas.openxmlformats.org/officeDocument/2006/relationships/customXml" Target="../ink/ink242.xml"/><Relationship Id="rId265" Type="http://schemas.openxmlformats.org/officeDocument/2006/relationships/customXml" Target="../ink/ink355.xml"/><Relationship Id="rId286" Type="http://schemas.openxmlformats.org/officeDocument/2006/relationships/image" Target="../media/image14310.png"/><Relationship Id="rId50" Type="http://schemas.openxmlformats.org/officeDocument/2006/relationships/image" Target="../media/image2510.png"/><Relationship Id="rId104" Type="http://schemas.openxmlformats.org/officeDocument/2006/relationships/image" Target="../media/image5210.png"/><Relationship Id="rId125" Type="http://schemas.openxmlformats.org/officeDocument/2006/relationships/customXml" Target="../ink/ink285.xml"/><Relationship Id="rId146" Type="http://schemas.openxmlformats.org/officeDocument/2006/relationships/image" Target="../media/image7310.png"/><Relationship Id="rId167" Type="http://schemas.openxmlformats.org/officeDocument/2006/relationships/image" Target="../media/image8411.png"/><Relationship Id="rId188" Type="http://schemas.openxmlformats.org/officeDocument/2006/relationships/customXml" Target="../ink/ink316.xml"/><Relationship Id="rId71" Type="http://schemas.openxmlformats.org/officeDocument/2006/relationships/customXml" Target="../ink/ink258.xml"/><Relationship Id="rId92" Type="http://schemas.openxmlformats.org/officeDocument/2006/relationships/image" Target="../media/image4610.png"/><Relationship Id="rId213" Type="http://schemas.openxmlformats.org/officeDocument/2006/relationships/image" Target="../media/image10710.png"/><Relationship Id="rId234" Type="http://schemas.openxmlformats.org/officeDocument/2006/relationships/image" Target="../media/image11710.png"/><Relationship Id="rId2" Type="http://schemas.openxmlformats.org/officeDocument/2006/relationships/image" Target="../media/image3.tmp"/><Relationship Id="rId29" Type="http://schemas.openxmlformats.org/officeDocument/2006/relationships/customXml" Target="../ink/ink237.xml"/><Relationship Id="rId255" Type="http://schemas.openxmlformats.org/officeDocument/2006/relationships/customXml" Target="../ink/ink350.xml"/><Relationship Id="rId276" Type="http://schemas.openxmlformats.org/officeDocument/2006/relationships/image" Target="../media/image13810.png"/><Relationship Id="rId297" Type="http://schemas.openxmlformats.org/officeDocument/2006/relationships/customXml" Target="../ink/ink371.xml"/><Relationship Id="rId40" Type="http://schemas.openxmlformats.org/officeDocument/2006/relationships/image" Target="../media/image2010.png"/><Relationship Id="rId115" Type="http://schemas.openxmlformats.org/officeDocument/2006/relationships/customXml" Target="../ink/ink280.xml"/><Relationship Id="rId136" Type="http://schemas.openxmlformats.org/officeDocument/2006/relationships/image" Target="../media/image6810.png"/><Relationship Id="rId157" Type="http://schemas.openxmlformats.org/officeDocument/2006/relationships/customXml" Target="../ink/ink301.xml"/><Relationship Id="rId178" Type="http://schemas.openxmlformats.org/officeDocument/2006/relationships/customXml" Target="../ink/ink311.xml"/><Relationship Id="rId301" Type="http://schemas.openxmlformats.org/officeDocument/2006/relationships/customXml" Target="../ink/ink373.xml"/><Relationship Id="rId61" Type="http://schemas.openxmlformats.org/officeDocument/2006/relationships/customXml" Target="../ink/ink253.xml"/><Relationship Id="rId82" Type="http://schemas.openxmlformats.org/officeDocument/2006/relationships/image" Target="../media/image4110.png"/><Relationship Id="rId199" Type="http://schemas.openxmlformats.org/officeDocument/2006/relationships/image" Target="../media/image10010.png"/><Relationship Id="rId203" Type="http://schemas.openxmlformats.org/officeDocument/2006/relationships/image" Target="../media/image10210.png"/><Relationship Id="rId19" Type="http://schemas.openxmlformats.org/officeDocument/2006/relationships/customXml" Target="../ink/ink232.xml"/><Relationship Id="rId224" Type="http://schemas.openxmlformats.org/officeDocument/2006/relationships/customXml" Target="../ink/ink334.xml"/><Relationship Id="rId245" Type="http://schemas.openxmlformats.org/officeDocument/2006/relationships/customXml" Target="../ink/ink345.xml"/><Relationship Id="rId266" Type="http://schemas.openxmlformats.org/officeDocument/2006/relationships/image" Target="../media/image13310.png"/><Relationship Id="rId287" Type="http://schemas.openxmlformats.org/officeDocument/2006/relationships/customXml" Target="../ink/ink366.xml"/><Relationship Id="rId30" Type="http://schemas.openxmlformats.org/officeDocument/2006/relationships/image" Target="../media/image15100.png"/><Relationship Id="rId105" Type="http://schemas.openxmlformats.org/officeDocument/2006/relationships/customXml" Target="../ink/ink275.xml"/><Relationship Id="rId126" Type="http://schemas.openxmlformats.org/officeDocument/2006/relationships/image" Target="../media/image6310.png"/><Relationship Id="rId147" Type="http://schemas.openxmlformats.org/officeDocument/2006/relationships/customXml" Target="../ink/ink296.xml"/><Relationship Id="rId168" Type="http://schemas.openxmlformats.org/officeDocument/2006/relationships/customXml" Target="../ink/ink306.xml"/><Relationship Id="rId51" Type="http://schemas.openxmlformats.org/officeDocument/2006/relationships/customXml" Target="../ink/ink248.xml"/><Relationship Id="rId72" Type="http://schemas.openxmlformats.org/officeDocument/2006/relationships/image" Target="../media/image3610.png"/><Relationship Id="rId93" Type="http://schemas.openxmlformats.org/officeDocument/2006/relationships/customXml" Target="../ink/ink269.xml"/><Relationship Id="rId189" Type="http://schemas.openxmlformats.org/officeDocument/2006/relationships/image" Target="../media/image9510.png"/><Relationship Id="rId3" Type="http://schemas.openxmlformats.org/officeDocument/2006/relationships/customXml" Target="../ink/ink224.xml"/><Relationship Id="rId214" Type="http://schemas.openxmlformats.org/officeDocument/2006/relationships/customXml" Target="../ink/ink329.xml"/><Relationship Id="rId235" Type="http://schemas.openxmlformats.org/officeDocument/2006/relationships/customXml" Target="../ink/ink340.xml"/><Relationship Id="rId256" Type="http://schemas.openxmlformats.org/officeDocument/2006/relationships/image" Target="../media/image12810.png"/><Relationship Id="rId277" Type="http://schemas.openxmlformats.org/officeDocument/2006/relationships/customXml" Target="../ink/ink361.xml"/><Relationship Id="rId298" Type="http://schemas.openxmlformats.org/officeDocument/2006/relationships/image" Target="../media/image1491.png"/><Relationship Id="rId116" Type="http://schemas.openxmlformats.org/officeDocument/2006/relationships/image" Target="../media/image5810.png"/><Relationship Id="rId137" Type="http://schemas.openxmlformats.org/officeDocument/2006/relationships/customXml" Target="../ink/ink291.xml"/><Relationship Id="rId158" Type="http://schemas.openxmlformats.org/officeDocument/2006/relationships/image" Target="../media/image7910.png"/><Relationship Id="rId302" Type="http://schemas.openxmlformats.org/officeDocument/2006/relationships/image" Target="../media/image15110.png"/><Relationship Id="rId20" Type="http://schemas.openxmlformats.org/officeDocument/2006/relationships/image" Target="../media/image10100.png"/><Relationship Id="rId41" Type="http://schemas.openxmlformats.org/officeDocument/2006/relationships/customXml" Target="../ink/ink243.xml"/><Relationship Id="rId62" Type="http://schemas.openxmlformats.org/officeDocument/2006/relationships/image" Target="../media/image3110.png"/><Relationship Id="rId83" Type="http://schemas.openxmlformats.org/officeDocument/2006/relationships/customXml" Target="../ink/ink264.xml"/><Relationship Id="rId179" Type="http://schemas.openxmlformats.org/officeDocument/2006/relationships/image" Target="../media/image9010.png"/><Relationship Id="rId190" Type="http://schemas.openxmlformats.org/officeDocument/2006/relationships/customXml" Target="../ink/ink317.xml"/><Relationship Id="rId204" Type="http://schemas.openxmlformats.org/officeDocument/2006/relationships/customXml" Target="../ink/ink324.xml"/><Relationship Id="rId225" Type="http://schemas.openxmlformats.org/officeDocument/2006/relationships/image" Target="../media/image11310.png"/><Relationship Id="rId246" Type="http://schemas.openxmlformats.org/officeDocument/2006/relationships/image" Target="../media/image12310.png"/><Relationship Id="rId267" Type="http://schemas.openxmlformats.org/officeDocument/2006/relationships/customXml" Target="../ink/ink356.xml"/><Relationship Id="rId288" Type="http://schemas.openxmlformats.org/officeDocument/2006/relationships/image" Target="../media/image14410.png"/><Relationship Id="rId106" Type="http://schemas.openxmlformats.org/officeDocument/2006/relationships/image" Target="../media/image5310.png"/><Relationship Id="rId127" Type="http://schemas.openxmlformats.org/officeDocument/2006/relationships/customXml" Target="../ink/ink286.xml"/><Relationship Id="rId10" Type="http://schemas.openxmlformats.org/officeDocument/2006/relationships/image" Target="../media/image5100.png"/><Relationship Id="rId31" Type="http://schemas.openxmlformats.org/officeDocument/2006/relationships/customXml" Target="../ink/ink238.xml"/><Relationship Id="rId52" Type="http://schemas.openxmlformats.org/officeDocument/2006/relationships/image" Target="../media/image2610.png"/><Relationship Id="rId73" Type="http://schemas.openxmlformats.org/officeDocument/2006/relationships/customXml" Target="../ink/ink259.xml"/><Relationship Id="rId94" Type="http://schemas.openxmlformats.org/officeDocument/2006/relationships/image" Target="../media/image4710.png"/><Relationship Id="rId148" Type="http://schemas.openxmlformats.org/officeDocument/2006/relationships/image" Target="../media/image7410.png"/><Relationship Id="rId169" Type="http://schemas.openxmlformats.org/officeDocument/2006/relationships/image" Target="../media/image8510.png"/><Relationship Id="rId4" Type="http://schemas.openxmlformats.org/officeDocument/2006/relationships/image" Target="../media/image226.png"/><Relationship Id="rId180" Type="http://schemas.openxmlformats.org/officeDocument/2006/relationships/customXml" Target="../ink/ink312.xml"/><Relationship Id="rId215" Type="http://schemas.openxmlformats.org/officeDocument/2006/relationships/image" Target="../media/image10810.png"/><Relationship Id="rId236" Type="http://schemas.openxmlformats.org/officeDocument/2006/relationships/image" Target="../media/image11810.png"/><Relationship Id="rId257" Type="http://schemas.openxmlformats.org/officeDocument/2006/relationships/customXml" Target="../ink/ink351.xml"/><Relationship Id="rId278" Type="http://schemas.openxmlformats.org/officeDocument/2006/relationships/image" Target="../media/image13910.png"/><Relationship Id="rId303" Type="http://schemas.openxmlformats.org/officeDocument/2006/relationships/customXml" Target="../ink/ink374.xml"/><Relationship Id="rId42" Type="http://schemas.openxmlformats.org/officeDocument/2006/relationships/image" Target="../media/image2110.png"/><Relationship Id="rId84" Type="http://schemas.openxmlformats.org/officeDocument/2006/relationships/image" Target="../media/image4210.png"/><Relationship Id="rId138" Type="http://schemas.openxmlformats.org/officeDocument/2006/relationships/image" Target="../media/image6910.png"/><Relationship Id="rId191" Type="http://schemas.openxmlformats.org/officeDocument/2006/relationships/image" Target="../media/image9610.png"/><Relationship Id="rId205" Type="http://schemas.openxmlformats.org/officeDocument/2006/relationships/image" Target="../media/image10310.png"/><Relationship Id="rId247" Type="http://schemas.openxmlformats.org/officeDocument/2006/relationships/customXml" Target="../ink/ink346.xml"/><Relationship Id="rId107" Type="http://schemas.openxmlformats.org/officeDocument/2006/relationships/customXml" Target="../ink/ink276.xml"/><Relationship Id="rId289" Type="http://schemas.openxmlformats.org/officeDocument/2006/relationships/customXml" Target="../ink/ink367.xml"/><Relationship Id="rId11" Type="http://schemas.openxmlformats.org/officeDocument/2006/relationships/customXml" Target="../ink/ink228.xml"/><Relationship Id="rId53" Type="http://schemas.openxmlformats.org/officeDocument/2006/relationships/customXml" Target="../ink/ink249.xml"/><Relationship Id="rId149" Type="http://schemas.openxmlformats.org/officeDocument/2006/relationships/customXml" Target="../ink/ink297.xml"/><Relationship Id="rId95" Type="http://schemas.openxmlformats.org/officeDocument/2006/relationships/customXml" Target="../ink/ink270.xml"/><Relationship Id="rId160" Type="http://schemas.openxmlformats.org/officeDocument/2006/relationships/customXml" Target="../ink/ink302.xml"/><Relationship Id="rId216" Type="http://schemas.openxmlformats.org/officeDocument/2006/relationships/customXml" Target="../ink/ink330.xml"/><Relationship Id="rId258" Type="http://schemas.openxmlformats.org/officeDocument/2006/relationships/image" Target="../media/image12910.png"/><Relationship Id="rId22" Type="http://schemas.openxmlformats.org/officeDocument/2006/relationships/image" Target="../media/image11100.png"/><Relationship Id="rId64" Type="http://schemas.openxmlformats.org/officeDocument/2006/relationships/image" Target="../media/image3210.png"/><Relationship Id="rId118" Type="http://schemas.openxmlformats.org/officeDocument/2006/relationships/image" Target="../media/image5910.png"/><Relationship Id="rId171" Type="http://schemas.openxmlformats.org/officeDocument/2006/relationships/image" Target="../media/image8610.png"/><Relationship Id="rId227" Type="http://schemas.openxmlformats.org/officeDocument/2006/relationships/customXml" Target="../ink/ink336.xml"/><Relationship Id="rId269" Type="http://schemas.openxmlformats.org/officeDocument/2006/relationships/customXml" Target="../ink/ink357.xml"/><Relationship Id="rId33" Type="http://schemas.openxmlformats.org/officeDocument/2006/relationships/customXml" Target="../ink/ink239.xml"/><Relationship Id="rId129" Type="http://schemas.openxmlformats.org/officeDocument/2006/relationships/customXml" Target="../ink/ink287.xml"/><Relationship Id="rId280" Type="http://schemas.openxmlformats.org/officeDocument/2006/relationships/image" Target="../media/image14010.png"/><Relationship Id="rId75" Type="http://schemas.openxmlformats.org/officeDocument/2006/relationships/customXml" Target="../ink/ink260.xml"/><Relationship Id="rId140" Type="http://schemas.openxmlformats.org/officeDocument/2006/relationships/image" Target="../media/image7010.png"/><Relationship Id="rId182" Type="http://schemas.openxmlformats.org/officeDocument/2006/relationships/customXml" Target="../ink/ink313.xml"/><Relationship Id="rId6" Type="http://schemas.openxmlformats.org/officeDocument/2006/relationships/image" Target="../media/image3100.png"/><Relationship Id="rId238" Type="http://schemas.openxmlformats.org/officeDocument/2006/relationships/image" Target="../media/image11910.png"/><Relationship Id="rId291" Type="http://schemas.openxmlformats.org/officeDocument/2006/relationships/customXml" Target="../ink/ink368.xml"/><Relationship Id="rId305" Type="http://schemas.openxmlformats.org/officeDocument/2006/relationships/customXml" Target="../ink/ink375.xml"/></Relationships>
</file>

<file path=ppt/slides/_rels/slide20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1960.xml"/><Relationship Id="rId303" Type="http://schemas.openxmlformats.org/officeDocument/2006/relationships/customXml" Target="../ink/ink1962.xml"/><Relationship Id="rId21" Type="http://schemas.openxmlformats.org/officeDocument/2006/relationships/customXml" Target="../ink/ink1896.xml"/><Relationship Id="rId42" Type="http://schemas.openxmlformats.org/officeDocument/2006/relationships/image" Target="../media/image1654.png"/><Relationship Id="rId63" Type="http://schemas.openxmlformats.org/officeDocument/2006/relationships/customXml" Target="../ink/ink1917.xml"/><Relationship Id="rId84" Type="http://schemas.openxmlformats.org/officeDocument/2006/relationships/image" Target="../media/image1675.png"/><Relationship Id="rId324" Type="http://schemas.openxmlformats.org/officeDocument/2006/relationships/image" Target="../media/image1541.png"/><Relationship Id="rId345" Type="http://schemas.openxmlformats.org/officeDocument/2006/relationships/customXml" Target="../ink/ink1983.xml"/><Relationship Id="rId247" Type="http://schemas.openxmlformats.org/officeDocument/2006/relationships/customXml" Target="../ink/ink1935.xml"/><Relationship Id="rId268" Type="http://schemas.openxmlformats.org/officeDocument/2006/relationships/image" Target="../media/image1513.png"/><Relationship Id="rId289" Type="http://schemas.openxmlformats.org/officeDocument/2006/relationships/customXml" Target="../ink/ink1955.xml"/><Relationship Id="rId11" Type="http://schemas.openxmlformats.org/officeDocument/2006/relationships/customXml" Target="../ink/ink1891.xml"/><Relationship Id="rId32" Type="http://schemas.openxmlformats.org/officeDocument/2006/relationships/image" Target="../media/image1649.png"/><Relationship Id="rId53" Type="http://schemas.openxmlformats.org/officeDocument/2006/relationships/customXml" Target="../ink/ink1912.xml"/><Relationship Id="rId74" Type="http://schemas.openxmlformats.org/officeDocument/2006/relationships/image" Target="../media/image1670.png"/><Relationship Id="rId314" Type="http://schemas.openxmlformats.org/officeDocument/2006/relationships/image" Target="../media/image1536.png"/><Relationship Id="rId335" Type="http://schemas.openxmlformats.org/officeDocument/2006/relationships/customXml" Target="../ink/ink1978.xml"/><Relationship Id="rId5" Type="http://schemas.openxmlformats.org/officeDocument/2006/relationships/customXml" Target="../ink/ink1888.xml"/><Relationship Id="rId258" Type="http://schemas.openxmlformats.org/officeDocument/2006/relationships/image" Target="../media/image1508.png"/><Relationship Id="rId22" Type="http://schemas.openxmlformats.org/officeDocument/2006/relationships/image" Target="../media/image1644.png"/><Relationship Id="rId43" Type="http://schemas.openxmlformats.org/officeDocument/2006/relationships/customXml" Target="../ink/ink1907.xml"/><Relationship Id="rId64" Type="http://schemas.openxmlformats.org/officeDocument/2006/relationships/image" Target="../media/image1665.png"/><Relationship Id="rId290" Type="http://schemas.openxmlformats.org/officeDocument/2006/relationships/image" Target="../media/image1524.png"/><Relationship Id="rId304" Type="http://schemas.openxmlformats.org/officeDocument/2006/relationships/image" Target="../media/image1531.png"/><Relationship Id="rId325" Type="http://schemas.openxmlformats.org/officeDocument/2006/relationships/customXml" Target="../ink/ink1973.xml"/><Relationship Id="rId346" Type="http://schemas.openxmlformats.org/officeDocument/2006/relationships/image" Target="../media/image1071.png"/><Relationship Id="rId85" Type="http://schemas.openxmlformats.org/officeDocument/2006/relationships/customXml" Target="../ink/ink1928.xml"/><Relationship Id="rId248" Type="http://schemas.openxmlformats.org/officeDocument/2006/relationships/image" Target="../media/image1503.png"/><Relationship Id="rId269" Type="http://schemas.openxmlformats.org/officeDocument/2006/relationships/customXml" Target="../ink/ink1946.xml"/><Relationship Id="rId12" Type="http://schemas.openxmlformats.org/officeDocument/2006/relationships/image" Target="../media/image1639.png"/><Relationship Id="rId33" Type="http://schemas.openxmlformats.org/officeDocument/2006/relationships/customXml" Target="../ink/ink1902.xml"/><Relationship Id="rId280" Type="http://schemas.openxmlformats.org/officeDocument/2006/relationships/image" Target="../media/image1519.png"/><Relationship Id="rId315" Type="http://schemas.openxmlformats.org/officeDocument/2006/relationships/customXml" Target="../ink/ink1968.xml"/><Relationship Id="rId336" Type="http://schemas.openxmlformats.org/officeDocument/2006/relationships/image" Target="../media/image1547.png"/><Relationship Id="rId54" Type="http://schemas.openxmlformats.org/officeDocument/2006/relationships/image" Target="../media/image1660.png"/><Relationship Id="rId75" Type="http://schemas.openxmlformats.org/officeDocument/2006/relationships/customXml" Target="../ink/ink1923.xml"/><Relationship Id="rId6" Type="http://schemas.openxmlformats.org/officeDocument/2006/relationships/image" Target="../media/image1636.png"/><Relationship Id="rId259" Type="http://schemas.openxmlformats.org/officeDocument/2006/relationships/customXml" Target="../ink/ink1941.xml"/><Relationship Id="rId23" Type="http://schemas.openxmlformats.org/officeDocument/2006/relationships/customXml" Target="../ink/ink1897.xml"/><Relationship Id="rId270" Type="http://schemas.openxmlformats.org/officeDocument/2006/relationships/image" Target="../media/image1514.png"/><Relationship Id="rId291" Type="http://schemas.openxmlformats.org/officeDocument/2006/relationships/customXml" Target="../ink/ink1956.xml"/><Relationship Id="rId305" Type="http://schemas.openxmlformats.org/officeDocument/2006/relationships/customXml" Target="../ink/ink1963.xml"/><Relationship Id="rId326" Type="http://schemas.openxmlformats.org/officeDocument/2006/relationships/image" Target="../media/image1542.png"/><Relationship Id="rId347" Type="http://schemas.openxmlformats.org/officeDocument/2006/relationships/customXml" Target="../ink/ink1984.xml"/><Relationship Id="rId44" Type="http://schemas.openxmlformats.org/officeDocument/2006/relationships/image" Target="../media/image1655.png"/><Relationship Id="rId65" Type="http://schemas.openxmlformats.org/officeDocument/2006/relationships/customXml" Target="../ink/ink1918.xml"/><Relationship Id="rId86" Type="http://schemas.openxmlformats.org/officeDocument/2006/relationships/image" Target="../media/image1676.png"/><Relationship Id="rId249" Type="http://schemas.openxmlformats.org/officeDocument/2006/relationships/customXml" Target="../ink/ink1936.xml"/><Relationship Id="rId13" Type="http://schemas.openxmlformats.org/officeDocument/2006/relationships/customXml" Target="../ink/ink1892.xml"/><Relationship Id="rId260" Type="http://schemas.openxmlformats.org/officeDocument/2006/relationships/image" Target="../media/image1509.png"/><Relationship Id="rId281" Type="http://schemas.openxmlformats.org/officeDocument/2006/relationships/customXml" Target="../ink/ink1951.xml"/><Relationship Id="rId316" Type="http://schemas.openxmlformats.org/officeDocument/2006/relationships/image" Target="../media/image1537.png"/><Relationship Id="rId337" Type="http://schemas.openxmlformats.org/officeDocument/2006/relationships/customXml" Target="../ink/ink1979.xml"/><Relationship Id="rId34" Type="http://schemas.openxmlformats.org/officeDocument/2006/relationships/image" Target="../media/image1650.png"/><Relationship Id="rId55" Type="http://schemas.openxmlformats.org/officeDocument/2006/relationships/customXml" Target="../ink/ink1913.xml"/><Relationship Id="rId76" Type="http://schemas.openxmlformats.org/officeDocument/2006/relationships/image" Target="../media/image1671.png"/><Relationship Id="rId7" Type="http://schemas.openxmlformats.org/officeDocument/2006/relationships/customXml" Target="../ink/ink1889.xml"/><Relationship Id="rId2" Type="http://schemas.openxmlformats.org/officeDocument/2006/relationships/image" Target="../media/image30.tmp"/><Relationship Id="rId29" Type="http://schemas.openxmlformats.org/officeDocument/2006/relationships/customXml" Target="../ink/ink1900.xml"/><Relationship Id="rId250" Type="http://schemas.openxmlformats.org/officeDocument/2006/relationships/image" Target="../media/image1504.png"/><Relationship Id="rId255" Type="http://schemas.openxmlformats.org/officeDocument/2006/relationships/customXml" Target="../ink/ink1939.xml"/><Relationship Id="rId271" Type="http://schemas.openxmlformats.org/officeDocument/2006/relationships/customXml" Target="../ink/ink1947.xml"/><Relationship Id="rId276" Type="http://schemas.openxmlformats.org/officeDocument/2006/relationships/image" Target="../media/image1517.png"/><Relationship Id="rId292" Type="http://schemas.openxmlformats.org/officeDocument/2006/relationships/image" Target="../media/image1525.png"/><Relationship Id="rId297" Type="http://schemas.openxmlformats.org/officeDocument/2006/relationships/customXml" Target="../ink/ink1959.xml"/><Relationship Id="rId306" Type="http://schemas.openxmlformats.org/officeDocument/2006/relationships/image" Target="../media/image1532.png"/><Relationship Id="rId24" Type="http://schemas.openxmlformats.org/officeDocument/2006/relationships/image" Target="../media/image1645.png"/><Relationship Id="rId40" Type="http://schemas.openxmlformats.org/officeDocument/2006/relationships/image" Target="../media/image1653.png"/><Relationship Id="rId45" Type="http://schemas.openxmlformats.org/officeDocument/2006/relationships/customXml" Target="../ink/ink1908.xml"/><Relationship Id="rId66" Type="http://schemas.openxmlformats.org/officeDocument/2006/relationships/image" Target="../media/image1666.png"/><Relationship Id="rId87" Type="http://schemas.openxmlformats.org/officeDocument/2006/relationships/customXml" Target="../ink/ink1929.xml"/><Relationship Id="rId301" Type="http://schemas.openxmlformats.org/officeDocument/2006/relationships/customXml" Target="../ink/ink1961.xml"/><Relationship Id="rId322" Type="http://schemas.openxmlformats.org/officeDocument/2006/relationships/image" Target="../media/image1540.png"/><Relationship Id="rId327" Type="http://schemas.openxmlformats.org/officeDocument/2006/relationships/customXml" Target="../ink/ink1974.xml"/><Relationship Id="rId343" Type="http://schemas.openxmlformats.org/officeDocument/2006/relationships/customXml" Target="../ink/ink1982.xml"/><Relationship Id="rId348" Type="http://schemas.openxmlformats.org/officeDocument/2006/relationships/image" Target="../media/image1552.png"/><Relationship Id="rId61" Type="http://schemas.openxmlformats.org/officeDocument/2006/relationships/customXml" Target="../ink/ink1916.xml"/><Relationship Id="rId82" Type="http://schemas.openxmlformats.org/officeDocument/2006/relationships/image" Target="../media/image1674.png"/><Relationship Id="rId19" Type="http://schemas.openxmlformats.org/officeDocument/2006/relationships/customXml" Target="../ink/ink1895.xml"/><Relationship Id="rId245" Type="http://schemas.openxmlformats.org/officeDocument/2006/relationships/customXml" Target="../ink/ink1934.xml"/><Relationship Id="rId261" Type="http://schemas.openxmlformats.org/officeDocument/2006/relationships/customXml" Target="../ink/ink1942.xml"/><Relationship Id="rId266" Type="http://schemas.openxmlformats.org/officeDocument/2006/relationships/image" Target="../media/image1512.png"/><Relationship Id="rId287" Type="http://schemas.openxmlformats.org/officeDocument/2006/relationships/customXml" Target="../ink/ink1954.xml"/><Relationship Id="rId14" Type="http://schemas.openxmlformats.org/officeDocument/2006/relationships/image" Target="../media/image1640.png"/><Relationship Id="rId30" Type="http://schemas.openxmlformats.org/officeDocument/2006/relationships/image" Target="../media/image1648.png"/><Relationship Id="rId35" Type="http://schemas.openxmlformats.org/officeDocument/2006/relationships/customXml" Target="../ink/ink1903.xml"/><Relationship Id="rId56" Type="http://schemas.openxmlformats.org/officeDocument/2006/relationships/image" Target="../media/image1661.png"/><Relationship Id="rId77" Type="http://schemas.openxmlformats.org/officeDocument/2006/relationships/customXml" Target="../ink/ink1924.xml"/><Relationship Id="rId282" Type="http://schemas.openxmlformats.org/officeDocument/2006/relationships/image" Target="../media/image1520.png"/><Relationship Id="rId312" Type="http://schemas.openxmlformats.org/officeDocument/2006/relationships/image" Target="../media/image1535.png"/><Relationship Id="rId317" Type="http://schemas.openxmlformats.org/officeDocument/2006/relationships/customXml" Target="../ink/ink1969.xml"/><Relationship Id="rId333" Type="http://schemas.openxmlformats.org/officeDocument/2006/relationships/customXml" Target="../ink/ink1977.xml"/><Relationship Id="rId338" Type="http://schemas.openxmlformats.org/officeDocument/2006/relationships/image" Target="../media/image1548.png"/><Relationship Id="rId8" Type="http://schemas.openxmlformats.org/officeDocument/2006/relationships/image" Target="../media/image1637.png"/><Relationship Id="rId51" Type="http://schemas.openxmlformats.org/officeDocument/2006/relationships/customXml" Target="../ink/ink1911.xml"/><Relationship Id="rId72" Type="http://schemas.openxmlformats.org/officeDocument/2006/relationships/image" Target="../media/image1669.png"/><Relationship Id="rId93" Type="http://schemas.openxmlformats.org/officeDocument/2006/relationships/customXml" Target="../ink/ink1932.xml"/><Relationship Id="rId3" Type="http://schemas.openxmlformats.org/officeDocument/2006/relationships/customXml" Target="../ink/ink1887.xml"/><Relationship Id="rId251" Type="http://schemas.openxmlformats.org/officeDocument/2006/relationships/customXml" Target="../ink/ink1937.xml"/><Relationship Id="rId256" Type="http://schemas.openxmlformats.org/officeDocument/2006/relationships/image" Target="../media/image1507.png"/><Relationship Id="rId277" Type="http://schemas.openxmlformats.org/officeDocument/2006/relationships/customXml" Target="../ink/ink1950.xml"/><Relationship Id="rId298" Type="http://schemas.openxmlformats.org/officeDocument/2006/relationships/image" Target="../media/image1528.png"/><Relationship Id="rId25" Type="http://schemas.openxmlformats.org/officeDocument/2006/relationships/customXml" Target="../ink/ink1898.xml"/><Relationship Id="rId46" Type="http://schemas.openxmlformats.org/officeDocument/2006/relationships/image" Target="../media/image1656.png"/><Relationship Id="rId67" Type="http://schemas.openxmlformats.org/officeDocument/2006/relationships/customXml" Target="../ink/ink1919.xml"/><Relationship Id="rId272" Type="http://schemas.openxmlformats.org/officeDocument/2006/relationships/image" Target="../media/image1515.png"/><Relationship Id="rId293" Type="http://schemas.openxmlformats.org/officeDocument/2006/relationships/customXml" Target="../ink/ink1957.xml"/><Relationship Id="rId302" Type="http://schemas.openxmlformats.org/officeDocument/2006/relationships/image" Target="../media/image1530.png"/><Relationship Id="rId307" Type="http://schemas.openxmlformats.org/officeDocument/2006/relationships/customXml" Target="../ink/ink1964.xml"/><Relationship Id="rId323" Type="http://schemas.openxmlformats.org/officeDocument/2006/relationships/customXml" Target="../ink/ink1972.xml"/><Relationship Id="rId328" Type="http://schemas.openxmlformats.org/officeDocument/2006/relationships/image" Target="../media/image1543.png"/><Relationship Id="rId344" Type="http://schemas.openxmlformats.org/officeDocument/2006/relationships/image" Target="../media/image1551.png"/><Relationship Id="rId349" Type="http://schemas.openxmlformats.org/officeDocument/2006/relationships/customXml" Target="../ink/ink1985.xml"/><Relationship Id="rId20" Type="http://schemas.openxmlformats.org/officeDocument/2006/relationships/image" Target="../media/image1643.png"/><Relationship Id="rId41" Type="http://schemas.openxmlformats.org/officeDocument/2006/relationships/customXml" Target="../ink/ink1906.xml"/><Relationship Id="rId62" Type="http://schemas.openxmlformats.org/officeDocument/2006/relationships/image" Target="../media/image1664.png"/><Relationship Id="rId83" Type="http://schemas.openxmlformats.org/officeDocument/2006/relationships/customXml" Target="../ink/ink1927.xml"/><Relationship Id="rId88" Type="http://schemas.openxmlformats.org/officeDocument/2006/relationships/image" Target="../media/image1677.png"/><Relationship Id="rId246" Type="http://schemas.openxmlformats.org/officeDocument/2006/relationships/image" Target="../media/image1502.png"/><Relationship Id="rId267" Type="http://schemas.openxmlformats.org/officeDocument/2006/relationships/customXml" Target="../ink/ink1945.xml"/><Relationship Id="rId288" Type="http://schemas.openxmlformats.org/officeDocument/2006/relationships/image" Target="../media/image1523.png"/><Relationship Id="rId15" Type="http://schemas.openxmlformats.org/officeDocument/2006/relationships/customXml" Target="../ink/ink1893.xml"/><Relationship Id="rId36" Type="http://schemas.openxmlformats.org/officeDocument/2006/relationships/image" Target="../media/image1651.png"/><Relationship Id="rId57" Type="http://schemas.openxmlformats.org/officeDocument/2006/relationships/customXml" Target="../ink/ink1914.xml"/><Relationship Id="rId262" Type="http://schemas.openxmlformats.org/officeDocument/2006/relationships/image" Target="../media/image1510.png"/><Relationship Id="rId283" Type="http://schemas.openxmlformats.org/officeDocument/2006/relationships/customXml" Target="../ink/ink1952.xml"/><Relationship Id="rId313" Type="http://schemas.openxmlformats.org/officeDocument/2006/relationships/customXml" Target="../ink/ink1967.xml"/><Relationship Id="rId318" Type="http://schemas.openxmlformats.org/officeDocument/2006/relationships/image" Target="../media/image1538.png"/><Relationship Id="rId339" Type="http://schemas.openxmlformats.org/officeDocument/2006/relationships/customXml" Target="../ink/ink1980.xml"/><Relationship Id="rId10" Type="http://schemas.openxmlformats.org/officeDocument/2006/relationships/image" Target="../media/image1638.png"/><Relationship Id="rId31" Type="http://schemas.openxmlformats.org/officeDocument/2006/relationships/customXml" Target="../ink/ink1901.xml"/><Relationship Id="rId52" Type="http://schemas.openxmlformats.org/officeDocument/2006/relationships/image" Target="../media/image1659.png"/><Relationship Id="rId73" Type="http://schemas.openxmlformats.org/officeDocument/2006/relationships/customXml" Target="../ink/ink1922.xml"/><Relationship Id="rId78" Type="http://schemas.openxmlformats.org/officeDocument/2006/relationships/image" Target="../media/image1672.png"/><Relationship Id="rId334" Type="http://schemas.openxmlformats.org/officeDocument/2006/relationships/image" Target="../media/image1546.png"/><Relationship Id="rId350" Type="http://schemas.openxmlformats.org/officeDocument/2006/relationships/image" Target="../media/image1490.png"/><Relationship Id="rId4" Type="http://schemas.openxmlformats.org/officeDocument/2006/relationships/image" Target="../media/image1635.png"/><Relationship Id="rId9" Type="http://schemas.openxmlformats.org/officeDocument/2006/relationships/customXml" Target="../ink/ink1890.xml"/><Relationship Id="rId257" Type="http://schemas.openxmlformats.org/officeDocument/2006/relationships/customXml" Target="../ink/ink1940.xml"/><Relationship Id="rId26" Type="http://schemas.openxmlformats.org/officeDocument/2006/relationships/image" Target="../media/image1646.png"/><Relationship Id="rId252" Type="http://schemas.openxmlformats.org/officeDocument/2006/relationships/image" Target="../media/image1505.png"/><Relationship Id="rId273" Type="http://schemas.openxmlformats.org/officeDocument/2006/relationships/customXml" Target="../ink/ink1948.xml"/><Relationship Id="rId294" Type="http://schemas.openxmlformats.org/officeDocument/2006/relationships/image" Target="../media/image1526.png"/><Relationship Id="rId308" Type="http://schemas.openxmlformats.org/officeDocument/2006/relationships/image" Target="../media/image1533.png"/><Relationship Id="rId329" Type="http://schemas.openxmlformats.org/officeDocument/2006/relationships/customXml" Target="../ink/ink1975.xml"/><Relationship Id="rId47" Type="http://schemas.openxmlformats.org/officeDocument/2006/relationships/customXml" Target="../ink/ink1909.xml"/><Relationship Id="rId68" Type="http://schemas.openxmlformats.org/officeDocument/2006/relationships/image" Target="../media/image1667.png"/><Relationship Id="rId89" Type="http://schemas.openxmlformats.org/officeDocument/2006/relationships/customXml" Target="../ink/ink1930.xml"/><Relationship Id="rId340" Type="http://schemas.openxmlformats.org/officeDocument/2006/relationships/image" Target="../media/image1549.png"/><Relationship Id="rId16" Type="http://schemas.openxmlformats.org/officeDocument/2006/relationships/image" Target="../media/image1641.png"/><Relationship Id="rId242" Type="http://schemas.openxmlformats.org/officeDocument/2006/relationships/image" Target="../media/image1500.png"/><Relationship Id="rId263" Type="http://schemas.openxmlformats.org/officeDocument/2006/relationships/customXml" Target="../ink/ink1943.xml"/><Relationship Id="rId284" Type="http://schemas.openxmlformats.org/officeDocument/2006/relationships/image" Target="../media/image1521.png"/><Relationship Id="rId319" Type="http://schemas.openxmlformats.org/officeDocument/2006/relationships/customXml" Target="../ink/ink1970.xml"/><Relationship Id="rId37" Type="http://schemas.openxmlformats.org/officeDocument/2006/relationships/customXml" Target="../ink/ink1904.xml"/><Relationship Id="rId58" Type="http://schemas.openxmlformats.org/officeDocument/2006/relationships/image" Target="../media/image1662.png"/><Relationship Id="rId79" Type="http://schemas.openxmlformats.org/officeDocument/2006/relationships/customXml" Target="../ink/ink1925.xml"/><Relationship Id="rId330" Type="http://schemas.openxmlformats.org/officeDocument/2006/relationships/image" Target="../media/image1544.png"/><Relationship Id="rId90" Type="http://schemas.openxmlformats.org/officeDocument/2006/relationships/image" Target="../media/image1678.png"/><Relationship Id="rId351" Type="http://schemas.openxmlformats.org/officeDocument/2006/relationships/customXml" Target="../ink/ink1986.xml"/><Relationship Id="rId253" Type="http://schemas.openxmlformats.org/officeDocument/2006/relationships/customXml" Target="../ink/ink1938.xml"/><Relationship Id="rId274" Type="http://schemas.openxmlformats.org/officeDocument/2006/relationships/image" Target="../media/image1516.png"/><Relationship Id="rId295" Type="http://schemas.openxmlformats.org/officeDocument/2006/relationships/customXml" Target="../ink/ink1958.xml"/><Relationship Id="rId309" Type="http://schemas.openxmlformats.org/officeDocument/2006/relationships/customXml" Target="../ink/ink1965.xml"/><Relationship Id="rId27" Type="http://schemas.openxmlformats.org/officeDocument/2006/relationships/customXml" Target="../ink/ink1899.xml"/><Relationship Id="rId48" Type="http://schemas.openxmlformats.org/officeDocument/2006/relationships/image" Target="../media/image1657.png"/><Relationship Id="rId69" Type="http://schemas.openxmlformats.org/officeDocument/2006/relationships/customXml" Target="../ink/ink1920.xml"/><Relationship Id="rId320" Type="http://schemas.openxmlformats.org/officeDocument/2006/relationships/image" Target="../media/image1539.png"/><Relationship Id="rId80" Type="http://schemas.openxmlformats.org/officeDocument/2006/relationships/image" Target="../media/image1673.png"/><Relationship Id="rId341" Type="http://schemas.openxmlformats.org/officeDocument/2006/relationships/customXml" Target="../ink/ink1981.xml"/><Relationship Id="rId243" Type="http://schemas.openxmlformats.org/officeDocument/2006/relationships/customXml" Target="../ink/ink1933.xml"/><Relationship Id="rId264" Type="http://schemas.openxmlformats.org/officeDocument/2006/relationships/image" Target="../media/image1511.png"/><Relationship Id="rId285" Type="http://schemas.openxmlformats.org/officeDocument/2006/relationships/customXml" Target="../ink/ink1953.xml"/><Relationship Id="rId17" Type="http://schemas.openxmlformats.org/officeDocument/2006/relationships/customXml" Target="../ink/ink1894.xml"/><Relationship Id="rId38" Type="http://schemas.openxmlformats.org/officeDocument/2006/relationships/image" Target="../media/image1652.png"/><Relationship Id="rId59" Type="http://schemas.openxmlformats.org/officeDocument/2006/relationships/customXml" Target="../ink/ink1915.xml"/><Relationship Id="rId310" Type="http://schemas.openxmlformats.org/officeDocument/2006/relationships/image" Target="../media/image1534.png"/><Relationship Id="rId70" Type="http://schemas.openxmlformats.org/officeDocument/2006/relationships/image" Target="../media/image1668.png"/><Relationship Id="rId91" Type="http://schemas.openxmlformats.org/officeDocument/2006/relationships/customXml" Target="../ink/ink1931.xml"/><Relationship Id="rId331" Type="http://schemas.openxmlformats.org/officeDocument/2006/relationships/customXml" Target="../ink/ink1976.xml"/><Relationship Id="rId1" Type="http://schemas.openxmlformats.org/officeDocument/2006/relationships/slideLayout" Target="../slideLayouts/slideLayout7.xml"/><Relationship Id="rId254" Type="http://schemas.openxmlformats.org/officeDocument/2006/relationships/image" Target="../media/image1506.png"/><Relationship Id="rId28" Type="http://schemas.openxmlformats.org/officeDocument/2006/relationships/image" Target="../media/image1647.png"/><Relationship Id="rId49" Type="http://schemas.openxmlformats.org/officeDocument/2006/relationships/customXml" Target="../ink/ink1910.xml"/><Relationship Id="rId275" Type="http://schemas.openxmlformats.org/officeDocument/2006/relationships/customXml" Target="../ink/ink1949.xml"/><Relationship Id="rId296" Type="http://schemas.openxmlformats.org/officeDocument/2006/relationships/image" Target="../media/image1527.png"/><Relationship Id="rId300" Type="http://schemas.openxmlformats.org/officeDocument/2006/relationships/image" Target="../media/image1529.png"/><Relationship Id="rId60" Type="http://schemas.openxmlformats.org/officeDocument/2006/relationships/image" Target="../media/image1663.png"/><Relationship Id="rId81" Type="http://schemas.openxmlformats.org/officeDocument/2006/relationships/customXml" Target="../ink/ink1926.xml"/><Relationship Id="rId321" Type="http://schemas.openxmlformats.org/officeDocument/2006/relationships/customXml" Target="../ink/ink1971.xml"/><Relationship Id="rId342" Type="http://schemas.openxmlformats.org/officeDocument/2006/relationships/image" Target="../media/image1550.png"/><Relationship Id="rId244" Type="http://schemas.openxmlformats.org/officeDocument/2006/relationships/image" Target="../media/image1501.png"/><Relationship Id="rId18" Type="http://schemas.openxmlformats.org/officeDocument/2006/relationships/image" Target="../media/image1642.png"/><Relationship Id="rId39" Type="http://schemas.openxmlformats.org/officeDocument/2006/relationships/customXml" Target="../ink/ink1905.xml"/><Relationship Id="rId265" Type="http://schemas.openxmlformats.org/officeDocument/2006/relationships/customXml" Target="../ink/ink1944.xml"/><Relationship Id="rId286" Type="http://schemas.openxmlformats.org/officeDocument/2006/relationships/image" Target="../media/image1522.png"/><Relationship Id="rId50" Type="http://schemas.openxmlformats.org/officeDocument/2006/relationships/image" Target="../media/image1658.png"/><Relationship Id="rId311" Type="http://schemas.openxmlformats.org/officeDocument/2006/relationships/customXml" Target="../ink/ink1966.xml"/><Relationship Id="rId332" Type="http://schemas.openxmlformats.org/officeDocument/2006/relationships/image" Target="../media/image1545.png"/><Relationship Id="rId71" Type="http://schemas.openxmlformats.org/officeDocument/2006/relationships/customXml" Target="../ink/ink1921.xml"/><Relationship Id="rId92" Type="http://schemas.openxmlformats.org/officeDocument/2006/relationships/image" Target="../media/image167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7.png"/><Relationship Id="rId21" Type="http://schemas.openxmlformats.org/officeDocument/2006/relationships/image" Target="../media/image1689.png"/><Relationship Id="rId42" Type="http://schemas.openxmlformats.org/officeDocument/2006/relationships/customXml" Target="../ink/ink2006.xml"/><Relationship Id="rId47" Type="http://schemas.openxmlformats.org/officeDocument/2006/relationships/image" Target="../media/image1703.png"/><Relationship Id="rId63" Type="http://schemas.openxmlformats.org/officeDocument/2006/relationships/image" Target="../media/image1711.png"/><Relationship Id="rId68" Type="http://schemas.openxmlformats.org/officeDocument/2006/relationships/customXml" Target="../ink/ink2019.xml"/><Relationship Id="rId84" Type="http://schemas.openxmlformats.org/officeDocument/2006/relationships/customXml" Target="../ink/ink2027.xml"/><Relationship Id="rId89" Type="http://schemas.openxmlformats.org/officeDocument/2006/relationships/image" Target="../media/image1724.png"/><Relationship Id="rId112" Type="http://schemas.openxmlformats.org/officeDocument/2006/relationships/customXml" Target="../ink/ink2041.xml"/><Relationship Id="rId16" Type="http://schemas.openxmlformats.org/officeDocument/2006/relationships/customXml" Target="../ink/ink1994.xml"/><Relationship Id="rId107" Type="http://schemas.openxmlformats.org/officeDocument/2006/relationships/image" Target="../media/image1732.png"/><Relationship Id="rId11" Type="http://schemas.openxmlformats.org/officeDocument/2006/relationships/image" Target="../media/image1684.png"/><Relationship Id="rId32" Type="http://schemas.openxmlformats.org/officeDocument/2006/relationships/customXml" Target="../ink/ink2001.xml"/><Relationship Id="rId37" Type="http://schemas.openxmlformats.org/officeDocument/2006/relationships/image" Target="../media/image1698.png"/><Relationship Id="rId53" Type="http://schemas.openxmlformats.org/officeDocument/2006/relationships/image" Target="../media/image1706.png"/><Relationship Id="rId58" Type="http://schemas.openxmlformats.org/officeDocument/2006/relationships/customXml" Target="../ink/ink2014.xml"/><Relationship Id="rId74" Type="http://schemas.openxmlformats.org/officeDocument/2006/relationships/customXml" Target="../ink/ink2022.xml"/><Relationship Id="rId79" Type="http://schemas.openxmlformats.org/officeDocument/2006/relationships/image" Target="../media/image1719.png"/><Relationship Id="rId102" Type="http://schemas.openxmlformats.org/officeDocument/2006/relationships/customXml" Target="../ink/ink2036.xml"/><Relationship Id="rId123" Type="http://schemas.openxmlformats.org/officeDocument/2006/relationships/image" Target="../media/image1740.png"/><Relationship Id="rId128" Type="http://schemas.openxmlformats.org/officeDocument/2006/relationships/customXml" Target="../ink/ink2049.xml"/><Relationship Id="rId5" Type="http://schemas.openxmlformats.org/officeDocument/2006/relationships/image" Target="../media/image1681.png"/><Relationship Id="rId90" Type="http://schemas.openxmlformats.org/officeDocument/2006/relationships/customXml" Target="../ink/ink2030.xml"/><Relationship Id="rId95" Type="http://schemas.openxmlformats.org/officeDocument/2006/relationships/image" Target="../media/image1727.png"/><Relationship Id="rId22" Type="http://schemas.openxmlformats.org/officeDocument/2006/relationships/customXml" Target="../ink/ink1997.xml"/><Relationship Id="rId27" Type="http://schemas.openxmlformats.org/officeDocument/2006/relationships/image" Target="../media/image1692.png"/><Relationship Id="rId43" Type="http://schemas.openxmlformats.org/officeDocument/2006/relationships/image" Target="../media/image1701.png"/><Relationship Id="rId48" Type="http://schemas.openxmlformats.org/officeDocument/2006/relationships/customXml" Target="../ink/ink2009.xml"/><Relationship Id="rId64" Type="http://schemas.openxmlformats.org/officeDocument/2006/relationships/customXml" Target="../ink/ink2017.xml"/><Relationship Id="rId69" Type="http://schemas.openxmlformats.org/officeDocument/2006/relationships/image" Target="../media/image1714.png"/><Relationship Id="rId113" Type="http://schemas.openxmlformats.org/officeDocument/2006/relationships/image" Target="../media/image1735.png"/><Relationship Id="rId118" Type="http://schemas.openxmlformats.org/officeDocument/2006/relationships/customXml" Target="../ink/ink2044.xml"/><Relationship Id="rId80" Type="http://schemas.openxmlformats.org/officeDocument/2006/relationships/customXml" Target="../ink/ink2025.xml"/><Relationship Id="rId85" Type="http://schemas.openxmlformats.org/officeDocument/2006/relationships/image" Target="../media/image1722.png"/><Relationship Id="rId12" Type="http://schemas.openxmlformats.org/officeDocument/2006/relationships/customXml" Target="../ink/ink1992.xml"/><Relationship Id="rId17" Type="http://schemas.openxmlformats.org/officeDocument/2006/relationships/image" Target="../media/image1687.png"/><Relationship Id="rId33" Type="http://schemas.openxmlformats.org/officeDocument/2006/relationships/image" Target="../media/image1696.png"/><Relationship Id="rId38" Type="http://schemas.openxmlformats.org/officeDocument/2006/relationships/customXml" Target="../ink/ink2004.xml"/><Relationship Id="rId59" Type="http://schemas.openxmlformats.org/officeDocument/2006/relationships/image" Target="../media/image1709.png"/><Relationship Id="rId103" Type="http://schemas.openxmlformats.org/officeDocument/2006/relationships/image" Target="../media/image1730.png"/><Relationship Id="rId108" Type="http://schemas.openxmlformats.org/officeDocument/2006/relationships/customXml" Target="../ink/ink2039.xml"/><Relationship Id="rId124" Type="http://schemas.openxmlformats.org/officeDocument/2006/relationships/customXml" Target="../ink/ink2047.xml"/><Relationship Id="rId129" Type="http://schemas.openxmlformats.org/officeDocument/2006/relationships/image" Target="../media/image1743.png"/><Relationship Id="rId54" Type="http://schemas.openxmlformats.org/officeDocument/2006/relationships/customXml" Target="../ink/ink2012.xml"/><Relationship Id="rId70" Type="http://schemas.openxmlformats.org/officeDocument/2006/relationships/customXml" Target="../ink/ink2020.xml"/><Relationship Id="rId75" Type="http://schemas.openxmlformats.org/officeDocument/2006/relationships/image" Target="../media/image1717.png"/><Relationship Id="rId91" Type="http://schemas.openxmlformats.org/officeDocument/2006/relationships/image" Target="../media/image1725.png"/><Relationship Id="rId96" Type="http://schemas.openxmlformats.org/officeDocument/2006/relationships/customXml" Target="../ink/ink20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9.xml"/><Relationship Id="rId23" Type="http://schemas.openxmlformats.org/officeDocument/2006/relationships/image" Target="../media/image1690.png"/><Relationship Id="rId28" Type="http://schemas.openxmlformats.org/officeDocument/2006/relationships/customXml" Target="../ink/ink2000.xml"/><Relationship Id="rId49" Type="http://schemas.openxmlformats.org/officeDocument/2006/relationships/image" Target="../media/image1704.png"/><Relationship Id="rId114" Type="http://schemas.openxmlformats.org/officeDocument/2006/relationships/customXml" Target="../ink/ink2042.xml"/><Relationship Id="rId119" Type="http://schemas.openxmlformats.org/officeDocument/2006/relationships/image" Target="../media/image1738.png"/><Relationship Id="rId44" Type="http://schemas.openxmlformats.org/officeDocument/2006/relationships/customXml" Target="../ink/ink2007.xml"/><Relationship Id="rId60" Type="http://schemas.openxmlformats.org/officeDocument/2006/relationships/customXml" Target="../ink/ink2015.xml"/><Relationship Id="rId65" Type="http://schemas.openxmlformats.org/officeDocument/2006/relationships/image" Target="../media/image1712.png"/><Relationship Id="rId81" Type="http://schemas.openxmlformats.org/officeDocument/2006/relationships/image" Target="../media/image1720.png"/><Relationship Id="rId86" Type="http://schemas.openxmlformats.org/officeDocument/2006/relationships/customXml" Target="../ink/ink2028.xml"/><Relationship Id="rId13" Type="http://schemas.openxmlformats.org/officeDocument/2006/relationships/image" Target="../media/image1685.png"/><Relationship Id="rId18" Type="http://schemas.openxmlformats.org/officeDocument/2006/relationships/customXml" Target="../ink/ink1995.xml"/><Relationship Id="rId39" Type="http://schemas.openxmlformats.org/officeDocument/2006/relationships/image" Target="../media/image1699.png"/><Relationship Id="rId109" Type="http://schemas.openxmlformats.org/officeDocument/2006/relationships/image" Target="../media/image1733.png"/><Relationship Id="rId34" Type="http://schemas.openxmlformats.org/officeDocument/2006/relationships/customXml" Target="../ink/ink2002.xml"/><Relationship Id="rId50" Type="http://schemas.openxmlformats.org/officeDocument/2006/relationships/customXml" Target="../ink/ink2010.xml"/><Relationship Id="rId55" Type="http://schemas.openxmlformats.org/officeDocument/2006/relationships/image" Target="../media/image1707.png"/><Relationship Id="rId76" Type="http://schemas.openxmlformats.org/officeDocument/2006/relationships/customXml" Target="../ink/ink2023.xml"/><Relationship Id="rId97" Type="http://schemas.openxmlformats.org/officeDocument/2006/relationships/image" Target="../media/image1728.png"/><Relationship Id="rId104" Type="http://schemas.openxmlformats.org/officeDocument/2006/relationships/customXml" Target="../ink/ink2037.xml"/><Relationship Id="rId120" Type="http://schemas.openxmlformats.org/officeDocument/2006/relationships/customXml" Target="../ink/ink2045.xml"/><Relationship Id="rId125" Type="http://schemas.openxmlformats.org/officeDocument/2006/relationships/image" Target="../media/image1741.png"/><Relationship Id="rId7" Type="http://schemas.openxmlformats.org/officeDocument/2006/relationships/image" Target="../media/image1682.png"/><Relationship Id="rId71" Type="http://schemas.openxmlformats.org/officeDocument/2006/relationships/image" Target="../media/image1715.png"/><Relationship Id="rId92" Type="http://schemas.openxmlformats.org/officeDocument/2006/relationships/customXml" Target="../ink/ink2031.xml"/><Relationship Id="rId2" Type="http://schemas.openxmlformats.org/officeDocument/2006/relationships/customXml" Target="../ink/ink1987.xml"/><Relationship Id="rId29" Type="http://schemas.openxmlformats.org/officeDocument/2006/relationships/image" Target="../media/image1693.png"/><Relationship Id="rId24" Type="http://schemas.openxmlformats.org/officeDocument/2006/relationships/customXml" Target="../ink/ink1998.xml"/><Relationship Id="rId40" Type="http://schemas.openxmlformats.org/officeDocument/2006/relationships/customXml" Target="../ink/ink2005.xml"/><Relationship Id="rId45" Type="http://schemas.openxmlformats.org/officeDocument/2006/relationships/image" Target="../media/image1702.png"/><Relationship Id="rId66" Type="http://schemas.openxmlformats.org/officeDocument/2006/relationships/customXml" Target="../ink/ink2018.xml"/><Relationship Id="rId87" Type="http://schemas.openxmlformats.org/officeDocument/2006/relationships/image" Target="../media/image1723.png"/><Relationship Id="rId110" Type="http://schemas.openxmlformats.org/officeDocument/2006/relationships/customXml" Target="../ink/ink2040.xml"/><Relationship Id="rId115" Type="http://schemas.openxmlformats.org/officeDocument/2006/relationships/image" Target="../media/image1736.png"/><Relationship Id="rId61" Type="http://schemas.openxmlformats.org/officeDocument/2006/relationships/image" Target="../media/image1710.png"/><Relationship Id="rId82" Type="http://schemas.openxmlformats.org/officeDocument/2006/relationships/customXml" Target="../ink/ink2026.xml"/><Relationship Id="rId19" Type="http://schemas.openxmlformats.org/officeDocument/2006/relationships/image" Target="../media/image1688.png"/><Relationship Id="rId14" Type="http://schemas.openxmlformats.org/officeDocument/2006/relationships/customXml" Target="../ink/ink1993.xml"/><Relationship Id="rId30" Type="http://schemas.openxmlformats.org/officeDocument/2006/relationships/image" Target="../media/image31.tmp"/><Relationship Id="rId35" Type="http://schemas.openxmlformats.org/officeDocument/2006/relationships/image" Target="../media/image1697.png"/><Relationship Id="rId56" Type="http://schemas.openxmlformats.org/officeDocument/2006/relationships/customXml" Target="../ink/ink2013.xml"/><Relationship Id="rId77" Type="http://schemas.openxmlformats.org/officeDocument/2006/relationships/image" Target="../media/image1718.png"/><Relationship Id="rId100" Type="http://schemas.openxmlformats.org/officeDocument/2006/relationships/customXml" Target="../ink/ink2035.xml"/><Relationship Id="rId105" Type="http://schemas.openxmlformats.org/officeDocument/2006/relationships/image" Target="../media/image1731.png"/><Relationship Id="rId126" Type="http://schemas.openxmlformats.org/officeDocument/2006/relationships/customXml" Target="../ink/ink2048.xml"/><Relationship Id="rId8" Type="http://schemas.openxmlformats.org/officeDocument/2006/relationships/customXml" Target="../ink/ink1990.xml"/><Relationship Id="rId51" Type="http://schemas.openxmlformats.org/officeDocument/2006/relationships/image" Target="../media/image1705.png"/><Relationship Id="rId72" Type="http://schemas.openxmlformats.org/officeDocument/2006/relationships/customXml" Target="../ink/ink2021.xml"/><Relationship Id="rId93" Type="http://schemas.openxmlformats.org/officeDocument/2006/relationships/image" Target="../media/image1726.png"/><Relationship Id="rId98" Type="http://schemas.openxmlformats.org/officeDocument/2006/relationships/customXml" Target="../ink/ink2034.xml"/><Relationship Id="rId121" Type="http://schemas.openxmlformats.org/officeDocument/2006/relationships/image" Target="../media/image1739.png"/><Relationship Id="rId3" Type="http://schemas.openxmlformats.org/officeDocument/2006/relationships/image" Target="../media/image1680.png"/><Relationship Id="rId25" Type="http://schemas.openxmlformats.org/officeDocument/2006/relationships/image" Target="../media/image1691.png"/><Relationship Id="rId46" Type="http://schemas.openxmlformats.org/officeDocument/2006/relationships/customXml" Target="../ink/ink2008.xml"/><Relationship Id="rId67" Type="http://schemas.openxmlformats.org/officeDocument/2006/relationships/image" Target="../media/image1713.png"/><Relationship Id="rId116" Type="http://schemas.openxmlformats.org/officeDocument/2006/relationships/customXml" Target="../ink/ink2043.xml"/><Relationship Id="rId20" Type="http://schemas.openxmlformats.org/officeDocument/2006/relationships/customXml" Target="../ink/ink1996.xml"/><Relationship Id="rId41" Type="http://schemas.openxmlformats.org/officeDocument/2006/relationships/image" Target="../media/image1700.png"/><Relationship Id="rId62" Type="http://schemas.openxmlformats.org/officeDocument/2006/relationships/customXml" Target="../ink/ink2016.xml"/><Relationship Id="rId83" Type="http://schemas.openxmlformats.org/officeDocument/2006/relationships/image" Target="../media/image1721.png"/><Relationship Id="rId88" Type="http://schemas.openxmlformats.org/officeDocument/2006/relationships/customXml" Target="../ink/ink2029.xml"/><Relationship Id="rId111" Type="http://schemas.openxmlformats.org/officeDocument/2006/relationships/image" Target="../media/image1734.png"/><Relationship Id="rId15" Type="http://schemas.openxmlformats.org/officeDocument/2006/relationships/image" Target="../media/image1686.png"/><Relationship Id="rId36" Type="http://schemas.openxmlformats.org/officeDocument/2006/relationships/customXml" Target="../ink/ink2003.xml"/><Relationship Id="rId57" Type="http://schemas.openxmlformats.org/officeDocument/2006/relationships/image" Target="../media/image1708.png"/><Relationship Id="rId106" Type="http://schemas.openxmlformats.org/officeDocument/2006/relationships/customXml" Target="../ink/ink2038.xml"/><Relationship Id="rId127" Type="http://schemas.openxmlformats.org/officeDocument/2006/relationships/image" Target="../media/image1742.png"/><Relationship Id="rId10" Type="http://schemas.openxmlformats.org/officeDocument/2006/relationships/customXml" Target="../ink/ink1991.xml"/><Relationship Id="rId31" Type="http://schemas.openxmlformats.org/officeDocument/2006/relationships/image" Target="../media/image32.tmp"/><Relationship Id="rId52" Type="http://schemas.openxmlformats.org/officeDocument/2006/relationships/customXml" Target="../ink/ink2011.xml"/><Relationship Id="rId73" Type="http://schemas.openxmlformats.org/officeDocument/2006/relationships/image" Target="../media/image1716.png"/><Relationship Id="rId78" Type="http://schemas.openxmlformats.org/officeDocument/2006/relationships/customXml" Target="../ink/ink2024.xml"/><Relationship Id="rId94" Type="http://schemas.openxmlformats.org/officeDocument/2006/relationships/customXml" Target="../ink/ink2032.xml"/><Relationship Id="rId99" Type="http://schemas.openxmlformats.org/officeDocument/2006/relationships/image" Target="../media/image1729.png"/><Relationship Id="rId101" Type="http://schemas.openxmlformats.org/officeDocument/2006/relationships/image" Target="../media/image1176.png"/><Relationship Id="rId122" Type="http://schemas.openxmlformats.org/officeDocument/2006/relationships/customXml" Target="../ink/ink2046.xml"/><Relationship Id="rId4" Type="http://schemas.openxmlformats.org/officeDocument/2006/relationships/customXml" Target="../ink/ink1988.xml"/><Relationship Id="rId9" Type="http://schemas.openxmlformats.org/officeDocument/2006/relationships/image" Target="../media/image1683.png"/><Relationship Id="rId26" Type="http://schemas.openxmlformats.org/officeDocument/2006/relationships/customXml" Target="../ink/ink199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2.png"/><Relationship Id="rId21" Type="http://schemas.openxmlformats.org/officeDocument/2006/relationships/image" Target="../media/image1754.png"/><Relationship Id="rId42" Type="http://schemas.openxmlformats.org/officeDocument/2006/relationships/customXml" Target="../ink/ink2069.xml"/><Relationship Id="rId63" Type="http://schemas.openxmlformats.org/officeDocument/2006/relationships/image" Target="../media/image1775.png"/><Relationship Id="rId84" Type="http://schemas.openxmlformats.org/officeDocument/2006/relationships/customXml" Target="../ink/ink2090.xml"/><Relationship Id="rId138" Type="http://schemas.openxmlformats.org/officeDocument/2006/relationships/customXml" Target="../ink/ink2117.xml"/><Relationship Id="rId107" Type="http://schemas.openxmlformats.org/officeDocument/2006/relationships/image" Target="../media/image1797.png"/><Relationship Id="rId11" Type="http://schemas.openxmlformats.org/officeDocument/2006/relationships/image" Target="../media/image1749.png"/><Relationship Id="rId32" Type="http://schemas.openxmlformats.org/officeDocument/2006/relationships/customXml" Target="../ink/ink2064.xml"/><Relationship Id="rId53" Type="http://schemas.openxmlformats.org/officeDocument/2006/relationships/image" Target="../media/image1770.png"/><Relationship Id="rId74" Type="http://schemas.openxmlformats.org/officeDocument/2006/relationships/customXml" Target="../ink/ink2085.xml"/><Relationship Id="rId128" Type="http://schemas.openxmlformats.org/officeDocument/2006/relationships/customXml" Target="../ink/ink2112.xml"/><Relationship Id="rId149" Type="http://schemas.openxmlformats.org/officeDocument/2006/relationships/image" Target="../media/image1818.png"/><Relationship Id="rId5" Type="http://schemas.openxmlformats.org/officeDocument/2006/relationships/image" Target="../media/image1746.png"/><Relationship Id="rId95" Type="http://schemas.openxmlformats.org/officeDocument/2006/relationships/image" Target="../media/image1791.png"/><Relationship Id="rId22" Type="http://schemas.openxmlformats.org/officeDocument/2006/relationships/customXml" Target="../ink/ink2059.xml"/><Relationship Id="rId27" Type="http://schemas.openxmlformats.org/officeDocument/2006/relationships/image" Target="../media/image1757.png"/><Relationship Id="rId43" Type="http://schemas.openxmlformats.org/officeDocument/2006/relationships/image" Target="../media/image1765.png"/><Relationship Id="rId48" Type="http://schemas.openxmlformats.org/officeDocument/2006/relationships/customXml" Target="../ink/ink2072.xml"/><Relationship Id="rId64" Type="http://schemas.openxmlformats.org/officeDocument/2006/relationships/customXml" Target="../ink/ink2080.xml"/><Relationship Id="rId69" Type="http://schemas.openxmlformats.org/officeDocument/2006/relationships/image" Target="../media/image1778.png"/><Relationship Id="rId113" Type="http://schemas.openxmlformats.org/officeDocument/2006/relationships/image" Target="../media/image1800.png"/><Relationship Id="rId118" Type="http://schemas.openxmlformats.org/officeDocument/2006/relationships/customXml" Target="../ink/ink2107.xml"/><Relationship Id="rId134" Type="http://schemas.openxmlformats.org/officeDocument/2006/relationships/customXml" Target="../ink/ink2115.xml"/><Relationship Id="rId139" Type="http://schemas.openxmlformats.org/officeDocument/2006/relationships/image" Target="../media/image1813.png"/><Relationship Id="rId80" Type="http://schemas.openxmlformats.org/officeDocument/2006/relationships/customXml" Target="../ink/ink2088.xml"/><Relationship Id="rId85" Type="http://schemas.openxmlformats.org/officeDocument/2006/relationships/image" Target="../media/image1786.png"/><Relationship Id="rId150" Type="http://schemas.openxmlformats.org/officeDocument/2006/relationships/customXml" Target="../ink/ink2123.xml"/><Relationship Id="rId155" Type="http://schemas.openxmlformats.org/officeDocument/2006/relationships/image" Target="../media/image1821.png"/><Relationship Id="rId12" Type="http://schemas.openxmlformats.org/officeDocument/2006/relationships/customXml" Target="../ink/ink2054.xml"/><Relationship Id="rId17" Type="http://schemas.openxmlformats.org/officeDocument/2006/relationships/image" Target="../media/image1752.png"/><Relationship Id="rId33" Type="http://schemas.openxmlformats.org/officeDocument/2006/relationships/image" Target="../media/image1760.png"/><Relationship Id="rId38" Type="http://schemas.openxmlformats.org/officeDocument/2006/relationships/customXml" Target="../ink/ink2067.xml"/><Relationship Id="rId59" Type="http://schemas.openxmlformats.org/officeDocument/2006/relationships/image" Target="../media/image1773.png"/><Relationship Id="rId103" Type="http://schemas.openxmlformats.org/officeDocument/2006/relationships/image" Target="../media/image1795.png"/><Relationship Id="rId108" Type="http://schemas.openxmlformats.org/officeDocument/2006/relationships/customXml" Target="../ink/ink2102.xml"/><Relationship Id="rId124" Type="http://schemas.openxmlformats.org/officeDocument/2006/relationships/customXml" Target="../ink/ink2110.xml"/><Relationship Id="rId129" Type="http://schemas.openxmlformats.org/officeDocument/2006/relationships/image" Target="../media/image1808.png"/><Relationship Id="rId54" Type="http://schemas.openxmlformats.org/officeDocument/2006/relationships/customXml" Target="../ink/ink2075.xml"/><Relationship Id="rId70" Type="http://schemas.openxmlformats.org/officeDocument/2006/relationships/customXml" Target="../ink/ink2083.xml"/><Relationship Id="rId75" Type="http://schemas.openxmlformats.org/officeDocument/2006/relationships/image" Target="../media/image1781.png"/><Relationship Id="rId91" Type="http://schemas.openxmlformats.org/officeDocument/2006/relationships/image" Target="../media/image1789.png"/><Relationship Id="rId96" Type="http://schemas.openxmlformats.org/officeDocument/2006/relationships/customXml" Target="../ink/ink2096.xml"/><Relationship Id="rId140" Type="http://schemas.openxmlformats.org/officeDocument/2006/relationships/customXml" Target="../ink/ink2118.xml"/><Relationship Id="rId145" Type="http://schemas.openxmlformats.org/officeDocument/2006/relationships/image" Target="../media/image18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51.xml"/><Relationship Id="rId23" Type="http://schemas.openxmlformats.org/officeDocument/2006/relationships/image" Target="../media/image1755.png"/><Relationship Id="rId28" Type="http://schemas.openxmlformats.org/officeDocument/2006/relationships/customXml" Target="../ink/ink2062.xml"/><Relationship Id="rId49" Type="http://schemas.openxmlformats.org/officeDocument/2006/relationships/image" Target="../media/image1768.png"/><Relationship Id="rId114" Type="http://schemas.openxmlformats.org/officeDocument/2006/relationships/customXml" Target="../ink/ink2105.xml"/><Relationship Id="rId119" Type="http://schemas.openxmlformats.org/officeDocument/2006/relationships/image" Target="../media/image1803.png"/><Relationship Id="rId44" Type="http://schemas.openxmlformats.org/officeDocument/2006/relationships/customXml" Target="../ink/ink2070.xml"/><Relationship Id="rId60" Type="http://schemas.openxmlformats.org/officeDocument/2006/relationships/customXml" Target="../ink/ink2078.xml"/><Relationship Id="rId65" Type="http://schemas.openxmlformats.org/officeDocument/2006/relationships/image" Target="../media/image1776.png"/><Relationship Id="rId81" Type="http://schemas.openxmlformats.org/officeDocument/2006/relationships/image" Target="../media/image1784.png"/><Relationship Id="rId86" Type="http://schemas.openxmlformats.org/officeDocument/2006/relationships/customXml" Target="../ink/ink2091.xml"/><Relationship Id="rId130" Type="http://schemas.openxmlformats.org/officeDocument/2006/relationships/customXml" Target="../ink/ink2113.xml"/><Relationship Id="rId135" Type="http://schemas.openxmlformats.org/officeDocument/2006/relationships/image" Target="../media/image1811.png"/><Relationship Id="rId151" Type="http://schemas.openxmlformats.org/officeDocument/2006/relationships/image" Target="../media/image1819.png"/><Relationship Id="rId13" Type="http://schemas.openxmlformats.org/officeDocument/2006/relationships/image" Target="../media/image1750.png"/><Relationship Id="rId18" Type="http://schemas.openxmlformats.org/officeDocument/2006/relationships/customXml" Target="../ink/ink2057.xml"/><Relationship Id="rId39" Type="http://schemas.openxmlformats.org/officeDocument/2006/relationships/image" Target="../media/image1763.png"/><Relationship Id="rId109" Type="http://schemas.openxmlformats.org/officeDocument/2006/relationships/image" Target="../media/image1798.png"/><Relationship Id="rId34" Type="http://schemas.openxmlformats.org/officeDocument/2006/relationships/customXml" Target="../ink/ink2065.xml"/><Relationship Id="rId50" Type="http://schemas.openxmlformats.org/officeDocument/2006/relationships/customXml" Target="../ink/ink2073.xml"/><Relationship Id="rId55" Type="http://schemas.openxmlformats.org/officeDocument/2006/relationships/image" Target="../media/image1771.png"/><Relationship Id="rId76" Type="http://schemas.openxmlformats.org/officeDocument/2006/relationships/customXml" Target="../ink/ink2086.xml"/><Relationship Id="rId97" Type="http://schemas.openxmlformats.org/officeDocument/2006/relationships/image" Target="../media/image1792.png"/><Relationship Id="rId104" Type="http://schemas.openxmlformats.org/officeDocument/2006/relationships/customXml" Target="../ink/ink2100.xml"/><Relationship Id="rId120" Type="http://schemas.openxmlformats.org/officeDocument/2006/relationships/customXml" Target="../ink/ink2108.xml"/><Relationship Id="rId125" Type="http://schemas.openxmlformats.org/officeDocument/2006/relationships/image" Target="../media/image1806.png"/><Relationship Id="rId141" Type="http://schemas.openxmlformats.org/officeDocument/2006/relationships/image" Target="../media/image1814.png"/><Relationship Id="rId146" Type="http://schemas.openxmlformats.org/officeDocument/2006/relationships/customXml" Target="../ink/ink2121.xml"/><Relationship Id="rId7" Type="http://schemas.openxmlformats.org/officeDocument/2006/relationships/image" Target="../media/image1747.png"/><Relationship Id="rId71" Type="http://schemas.openxmlformats.org/officeDocument/2006/relationships/image" Target="../media/image1779.png"/><Relationship Id="rId92" Type="http://schemas.openxmlformats.org/officeDocument/2006/relationships/customXml" Target="../ink/ink2094.xml"/><Relationship Id="rId2" Type="http://schemas.openxmlformats.org/officeDocument/2006/relationships/image" Target="../media/image33.tmp"/><Relationship Id="rId29" Type="http://schemas.openxmlformats.org/officeDocument/2006/relationships/image" Target="../media/image1758.png"/><Relationship Id="rId24" Type="http://schemas.openxmlformats.org/officeDocument/2006/relationships/customXml" Target="../ink/ink2060.xml"/><Relationship Id="rId40" Type="http://schemas.openxmlformats.org/officeDocument/2006/relationships/customXml" Target="../ink/ink2068.xml"/><Relationship Id="rId45" Type="http://schemas.openxmlformats.org/officeDocument/2006/relationships/image" Target="../media/image1766.png"/><Relationship Id="rId66" Type="http://schemas.openxmlformats.org/officeDocument/2006/relationships/customXml" Target="../ink/ink2081.xml"/><Relationship Id="rId87" Type="http://schemas.openxmlformats.org/officeDocument/2006/relationships/image" Target="../media/image1787.png"/><Relationship Id="rId110" Type="http://schemas.openxmlformats.org/officeDocument/2006/relationships/customXml" Target="../ink/ink2103.xml"/><Relationship Id="rId115" Type="http://schemas.openxmlformats.org/officeDocument/2006/relationships/image" Target="../media/image1801.png"/><Relationship Id="rId131" Type="http://schemas.openxmlformats.org/officeDocument/2006/relationships/image" Target="../media/image1809.png"/><Relationship Id="rId136" Type="http://schemas.openxmlformats.org/officeDocument/2006/relationships/customXml" Target="../ink/ink2116.xml"/><Relationship Id="rId61" Type="http://schemas.openxmlformats.org/officeDocument/2006/relationships/image" Target="../media/image1774.png"/><Relationship Id="rId82" Type="http://schemas.openxmlformats.org/officeDocument/2006/relationships/customXml" Target="../ink/ink2089.xml"/><Relationship Id="rId152" Type="http://schemas.openxmlformats.org/officeDocument/2006/relationships/customXml" Target="../ink/ink2124.xml"/><Relationship Id="rId19" Type="http://schemas.openxmlformats.org/officeDocument/2006/relationships/image" Target="../media/image1753.png"/><Relationship Id="rId14" Type="http://schemas.openxmlformats.org/officeDocument/2006/relationships/customXml" Target="../ink/ink2055.xml"/><Relationship Id="rId30" Type="http://schemas.openxmlformats.org/officeDocument/2006/relationships/customXml" Target="../ink/ink2063.xml"/><Relationship Id="rId35" Type="http://schemas.openxmlformats.org/officeDocument/2006/relationships/image" Target="../media/image1761.png"/><Relationship Id="rId56" Type="http://schemas.openxmlformats.org/officeDocument/2006/relationships/customXml" Target="../ink/ink2076.xml"/><Relationship Id="rId77" Type="http://schemas.openxmlformats.org/officeDocument/2006/relationships/image" Target="../media/image1782.png"/><Relationship Id="rId100" Type="http://schemas.openxmlformats.org/officeDocument/2006/relationships/customXml" Target="../ink/ink2098.xml"/><Relationship Id="rId105" Type="http://schemas.openxmlformats.org/officeDocument/2006/relationships/image" Target="../media/image1796.png"/><Relationship Id="rId126" Type="http://schemas.openxmlformats.org/officeDocument/2006/relationships/customXml" Target="../ink/ink2111.xml"/><Relationship Id="rId147" Type="http://schemas.openxmlformats.org/officeDocument/2006/relationships/image" Target="../media/image1817.png"/><Relationship Id="rId8" Type="http://schemas.openxmlformats.org/officeDocument/2006/relationships/customXml" Target="../ink/ink2052.xml"/><Relationship Id="rId51" Type="http://schemas.openxmlformats.org/officeDocument/2006/relationships/image" Target="../media/image1769.png"/><Relationship Id="rId72" Type="http://schemas.openxmlformats.org/officeDocument/2006/relationships/customXml" Target="../ink/ink2084.xml"/><Relationship Id="rId93" Type="http://schemas.openxmlformats.org/officeDocument/2006/relationships/image" Target="../media/image1790.png"/><Relationship Id="rId98" Type="http://schemas.openxmlformats.org/officeDocument/2006/relationships/customXml" Target="../ink/ink2097.xml"/><Relationship Id="rId121" Type="http://schemas.openxmlformats.org/officeDocument/2006/relationships/image" Target="../media/image1804.png"/><Relationship Id="rId142" Type="http://schemas.openxmlformats.org/officeDocument/2006/relationships/customXml" Target="../ink/ink2119.xml"/><Relationship Id="rId3" Type="http://schemas.openxmlformats.org/officeDocument/2006/relationships/image" Target="../media/image34.tmp"/><Relationship Id="rId25" Type="http://schemas.openxmlformats.org/officeDocument/2006/relationships/image" Target="../media/image1756.png"/><Relationship Id="rId46" Type="http://schemas.openxmlformats.org/officeDocument/2006/relationships/customXml" Target="../ink/ink2071.xml"/><Relationship Id="rId67" Type="http://schemas.openxmlformats.org/officeDocument/2006/relationships/image" Target="../media/image1777.png"/><Relationship Id="rId116" Type="http://schemas.openxmlformats.org/officeDocument/2006/relationships/customXml" Target="../ink/ink2106.xml"/><Relationship Id="rId137" Type="http://schemas.openxmlformats.org/officeDocument/2006/relationships/image" Target="../media/image1812.png"/><Relationship Id="rId20" Type="http://schemas.openxmlformats.org/officeDocument/2006/relationships/customXml" Target="../ink/ink2058.xml"/><Relationship Id="rId41" Type="http://schemas.openxmlformats.org/officeDocument/2006/relationships/image" Target="../media/image1764.png"/><Relationship Id="rId62" Type="http://schemas.openxmlformats.org/officeDocument/2006/relationships/customXml" Target="../ink/ink2079.xml"/><Relationship Id="rId83" Type="http://schemas.openxmlformats.org/officeDocument/2006/relationships/image" Target="../media/image1785.png"/><Relationship Id="rId88" Type="http://schemas.openxmlformats.org/officeDocument/2006/relationships/customXml" Target="../ink/ink2092.xml"/><Relationship Id="rId111" Type="http://schemas.openxmlformats.org/officeDocument/2006/relationships/image" Target="../media/image1799.png"/><Relationship Id="rId132" Type="http://schemas.openxmlformats.org/officeDocument/2006/relationships/customXml" Target="../ink/ink2114.xml"/><Relationship Id="rId153" Type="http://schemas.openxmlformats.org/officeDocument/2006/relationships/image" Target="../media/image1820.png"/><Relationship Id="rId15" Type="http://schemas.openxmlformats.org/officeDocument/2006/relationships/image" Target="../media/image1751.png"/><Relationship Id="rId36" Type="http://schemas.openxmlformats.org/officeDocument/2006/relationships/customXml" Target="../ink/ink2066.xml"/><Relationship Id="rId57" Type="http://schemas.openxmlformats.org/officeDocument/2006/relationships/image" Target="../media/image1772.png"/><Relationship Id="rId106" Type="http://schemas.openxmlformats.org/officeDocument/2006/relationships/customXml" Target="../ink/ink2101.xml"/><Relationship Id="rId127" Type="http://schemas.openxmlformats.org/officeDocument/2006/relationships/image" Target="../media/image1807.png"/><Relationship Id="rId10" Type="http://schemas.openxmlformats.org/officeDocument/2006/relationships/customXml" Target="../ink/ink2053.xml"/><Relationship Id="rId31" Type="http://schemas.openxmlformats.org/officeDocument/2006/relationships/image" Target="../media/image1759.png"/><Relationship Id="rId52" Type="http://schemas.openxmlformats.org/officeDocument/2006/relationships/customXml" Target="../ink/ink2074.xml"/><Relationship Id="rId73" Type="http://schemas.openxmlformats.org/officeDocument/2006/relationships/image" Target="../media/image1780.png"/><Relationship Id="rId78" Type="http://schemas.openxmlformats.org/officeDocument/2006/relationships/customXml" Target="../ink/ink2087.xml"/><Relationship Id="rId94" Type="http://schemas.openxmlformats.org/officeDocument/2006/relationships/customXml" Target="../ink/ink2095.xml"/><Relationship Id="rId99" Type="http://schemas.openxmlformats.org/officeDocument/2006/relationships/image" Target="../media/image1793.png"/><Relationship Id="rId101" Type="http://schemas.openxmlformats.org/officeDocument/2006/relationships/image" Target="../media/image1794.png"/><Relationship Id="rId122" Type="http://schemas.openxmlformats.org/officeDocument/2006/relationships/customXml" Target="../ink/ink2109.xml"/><Relationship Id="rId143" Type="http://schemas.openxmlformats.org/officeDocument/2006/relationships/image" Target="../media/image1815.png"/><Relationship Id="rId148" Type="http://schemas.openxmlformats.org/officeDocument/2006/relationships/customXml" Target="../ink/ink2122.xml"/><Relationship Id="rId4" Type="http://schemas.openxmlformats.org/officeDocument/2006/relationships/customXml" Target="../ink/ink2050.xml"/><Relationship Id="rId9" Type="http://schemas.openxmlformats.org/officeDocument/2006/relationships/image" Target="../media/image1748.png"/><Relationship Id="rId26" Type="http://schemas.openxmlformats.org/officeDocument/2006/relationships/customXml" Target="../ink/ink2061.xml"/><Relationship Id="rId47" Type="http://schemas.openxmlformats.org/officeDocument/2006/relationships/image" Target="../media/image1767.png"/><Relationship Id="rId68" Type="http://schemas.openxmlformats.org/officeDocument/2006/relationships/customXml" Target="../ink/ink2082.xml"/><Relationship Id="rId89" Type="http://schemas.openxmlformats.org/officeDocument/2006/relationships/image" Target="../media/image1788.png"/><Relationship Id="rId112" Type="http://schemas.openxmlformats.org/officeDocument/2006/relationships/customXml" Target="../ink/ink2104.xml"/><Relationship Id="rId133" Type="http://schemas.openxmlformats.org/officeDocument/2006/relationships/image" Target="../media/image1810.png"/><Relationship Id="rId154" Type="http://schemas.openxmlformats.org/officeDocument/2006/relationships/customXml" Target="../ink/ink2125.xml"/><Relationship Id="rId16" Type="http://schemas.openxmlformats.org/officeDocument/2006/relationships/customXml" Target="../ink/ink2056.xml"/><Relationship Id="rId37" Type="http://schemas.openxmlformats.org/officeDocument/2006/relationships/image" Target="../media/image1762.png"/><Relationship Id="rId58" Type="http://schemas.openxmlformats.org/officeDocument/2006/relationships/customXml" Target="../ink/ink2077.xml"/><Relationship Id="rId79" Type="http://schemas.openxmlformats.org/officeDocument/2006/relationships/image" Target="../media/image1783.png"/><Relationship Id="rId102" Type="http://schemas.openxmlformats.org/officeDocument/2006/relationships/customXml" Target="../ink/ink2099.xml"/><Relationship Id="rId123" Type="http://schemas.openxmlformats.org/officeDocument/2006/relationships/image" Target="../media/image1805.png"/><Relationship Id="rId144" Type="http://schemas.openxmlformats.org/officeDocument/2006/relationships/customXml" Target="../ink/ink2120.xml"/><Relationship Id="rId90" Type="http://schemas.openxmlformats.org/officeDocument/2006/relationships/customXml" Target="../ink/ink209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1822.png"/><Relationship Id="rId7" Type="http://schemas.openxmlformats.org/officeDocument/2006/relationships/image" Target="../media/image1824.png"/><Relationship Id="rId2" Type="http://schemas.openxmlformats.org/officeDocument/2006/relationships/customXml" Target="../ink/ink21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28.xml"/><Relationship Id="rId5" Type="http://schemas.openxmlformats.org/officeDocument/2006/relationships/image" Target="../media/image1823.png"/><Relationship Id="rId4" Type="http://schemas.openxmlformats.org/officeDocument/2006/relationships/customXml" Target="../ink/ink212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3.png"/><Relationship Id="rId21" Type="http://schemas.openxmlformats.org/officeDocument/2006/relationships/image" Target="../media/image1835.png"/><Relationship Id="rId42" Type="http://schemas.openxmlformats.org/officeDocument/2006/relationships/customXml" Target="../ink/ink2149.xml"/><Relationship Id="rId63" Type="http://schemas.openxmlformats.org/officeDocument/2006/relationships/image" Target="../media/image1553.png"/><Relationship Id="rId138" Type="http://schemas.openxmlformats.org/officeDocument/2006/relationships/customXml" Target="../ink/ink2183.xml"/><Relationship Id="rId159" Type="http://schemas.openxmlformats.org/officeDocument/2006/relationships/image" Target="../media/image1874.png"/><Relationship Id="rId170" Type="http://schemas.openxmlformats.org/officeDocument/2006/relationships/customXml" Target="../ink/ink2199.xml"/><Relationship Id="rId191" Type="http://schemas.openxmlformats.org/officeDocument/2006/relationships/image" Target="../media/image1893.png"/><Relationship Id="rId205" Type="http://schemas.openxmlformats.org/officeDocument/2006/relationships/image" Target="../media/image1900.png"/><Relationship Id="rId226" Type="http://schemas.openxmlformats.org/officeDocument/2006/relationships/customXml" Target="../ink/ink2227.xml"/><Relationship Id="rId247" Type="http://schemas.openxmlformats.org/officeDocument/2006/relationships/image" Target="../media/image1921.png"/><Relationship Id="rId107" Type="http://schemas.openxmlformats.org/officeDocument/2006/relationships/image" Target="../media/image1744.png"/><Relationship Id="rId268" Type="http://schemas.openxmlformats.org/officeDocument/2006/relationships/customXml" Target="../ink/ink2248.xml"/><Relationship Id="rId11" Type="http://schemas.openxmlformats.org/officeDocument/2006/relationships/image" Target="../media/image1830.png"/><Relationship Id="rId32" Type="http://schemas.openxmlformats.org/officeDocument/2006/relationships/customXml" Target="../ink/ink2144.xml"/><Relationship Id="rId53" Type="http://schemas.openxmlformats.org/officeDocument/2006/relationships/image" Target="../media/image36.tmp"/><Relationship Id="rId74" Type="http://schemas.openxmlformats.org/officeDocument/2006/relationships/customXml" Target="../ink/ink2164.xml"/><Relationship Id="rId128" Type="http://schemas.openxmlformats.org/officeDocument/2006/relationships/customXml" Target="../ink/ink2178.xml"/><Relationship Id="rId149" Type="http://schemas.openxmlformats.org/officeDocument/2006/relationships/image" Target="../media/image1869.png"/><Relationship Id="rId5" Type="http://schemas.openxmlformats.org/officeDocument/2006/relationships/image" Target="../media/image1827.png"/><Relationship Id="rId160" Type="http://schemas.openxmlformats.org/officeDocument/2006/relationships/customXml" Target="../ink/ink2194.xml"/><Relationship Id="rId181" Type="http://schemas.openxmlformats.org/officeDocument/2006/relationships/image" Target="../media/image1888.png"/><Relationship Id="rId216" Type="http://schemas.openxmlformats.org/officeDocument/2006/relationships/customXml" Target="../ink/ink2222.xml"/><Relationship Id="rId237" Type="http://schemas.openxmlformats.org/officeDocument/2006/relationships/image" Target="../media/image1916.png"/><Relationship Id="rId258" Type="http://schemas.openxmlformats.org/officeDocument/2006/relationships/customXml" Target="../ink/ink2243.xml"/><Relationship Id="rId22" Type="http://schemas.openxmlformats.org/officeDocument/2006/relationships/customXml" Target="../ink/ink2139.xml"/><Relationship Id="rId43" Type="http://schemas.openxmlformats.org/officeDocument/2006/relationships/image" Target="../media/image1846.png"/><Relationship Id="rId64" Type="http://schemas.openxmlformats.org/officeDocument/2006/relationships/customXml" Target="../ink/ink2159.xml"/><Relationship Id="rId118" Type="http://schemas.openxmlformats.org/officeDocument/2006/relationships/customXml" Target="../ink/ink2173.xml"/><Relationship Id="rId139" Type="http://schemas.openxmlformats.org/officeDocument/2006/relationships/image" Target="../media/image1864.png"/><Relationship Id="rId150" Type="http://schemas.openxmlformats.org/officeDocument/2006/relationships/customXml" Target="../ink/ink2189.xml"/><Relationship Id="rId171" Type="http://schemas.openxmlformats.org/officeDocument/2006/relationships/image" Target="../media/image1883.png"/><Relationship Id="rId192" Type="http://schemas.openxmlformats.org/officeDocument/2006/relationships/customXml" Target="../ink/ink2210.xml"/><Relationship Id="rId206" Type="http://schemas.openxmlformats.org/officeDocument/2006/relationships/customXml" Target="../ink/ink2217.xml"/><Relationship Id="rId227" Type="http://schemas.openxmlformats.org/officeDocument/2006/relationships/image" Target="../media/image1911.png"/><Relationship Id="rId248" Type="http://schemas.openxmlformats.org/officeDocument/2006/relationships/customXml" Target="../ink/ink2238.xml"/><Relationship Id="rId269" Type="http://schemas.openxmlformats.org/officeDocument/2006/relationships/image" Target="../media/image1932.png"/><Relationship Id="rId12" Type="http://schemas.openxmlformats.org/officeDocument/2006/relationships/customXml" Target="../ink/ink2134.xml"/><Relationship Id="rId33" Type="http://schemas.openxmlformats.org/officeDocument/2006/relationships/image" Target="../media/image1841.png"/><Relationship Id="rId108" Type="http://schemas.openxmlformats.org/officeDocument/2006/relationships/customXml" Target="../ink/ink2168.xml"/><Relationship Id="rId129" Type="http://schemas.openxmlformats.org/officeDocument/2006/relationships/image" Target="../media/image1859.png"/><Relationship Id="rId54" Type="http://schemas.openxmlformats.org/officeDocument/2006/relationships/customXml" Target="../ink/ink2154.xml"/><Relationship Id="rId140" Type="http://schemas.openxmlformats.org/officeDocument/2006/relationships/customXml" Target="../ink/ink2184.xml"/><Relationship Id="rId161" Type="http://schemas.openxmlformats.org/officeDocument/2006/relationships/image" Target="../media/image1875.png"/><Relationship Id="rId182" Type="http://schemas.openxmlformats.org/officeDocument/2006/relationships/customXml" Target="../ink/ink2205.xml"/><Relationship Id="rId217" Type="http://schemas.openxmlformats.org/officeDocument/2006/relationships/image" Target="../media/image1906.png"/><Relationship Id="rId6" Type="http://schemas.openxmlformats.org/officeDocument/2006/relationships/customXml" Target="../ink/ink2131.xml"/><Relationship Id="rId238" Type="http://schemas.openxmlformats.org/officeDocument/2006/relationships/customXml" Target="../ink/ink2233.xml"/><Relationship Id="rId259" Type="http://schemas.openxmlformats.org/officeDocument/2006/relationships/image" Target="../media/image1927.png"/><Relationship Id="rId23" Type="http://schemas.openxmlformats.org/officeDocument/2006/relationships/image" Target="../media/image1836.png"/><Relationship Id="rId119" Type="http://schemas.openxmlformats.org/officeDocument/2006/relationships/image" Target="../media/image1854.png"/><Relationship Id="rId270" Type="http://schemas.openxmlformats.org/officeDocument/2006/relationships/customXml" Target="../ink/ink2249.xml"/><Relationship Id="rId44" Type="http://schemas.openxmlformats.org/officeDocument/2006/relationships/customXml" Target="../ink/ink2150.xml"/><Relationship Id="rId65" Type="http://schemas.openxmlformats.org/officeDocument/2006/relationships/image" Target="../media/image1554.png"/><Relationship Id="rId130" Type="http://schemas.openxmlformats.org/officeDocument/2006/relationships/customXml" Target="../ink/ink2179.xml"/><Relationship Id="rId151" Type="http://schemas.openxmlformats.org/officeDocument/2006/relationships/image" Target="../media/image1870.png"/><Relationship Id="rId172" Type="http://schemas.openxmlformats.org/officeDocument/2006/relationships/customXml" Target="../ink/ink2200.xml"/><Relationship Id="rId193" Type="http://schemas.openxmlformats.org/officeDocument/2006/relationships/image" Target="../media/image1894.png"/><Relationship Id="rId207" Type="http://schemas.openxmlformats.org/officeDocument/2006/relationships/image" Target="../media/image1901.png"/><Relationship Id="rId228" Type="http://schemas.openxmlformats.org/officeDocument/2006/relationships/customXml" Target="../ink/ink2228.xml"/><Relationship Id="rId249" Type="http://schemas.openxmlformats.org/officeDocument/2006/relationships/image" Target="../media/image1922.png"/><Relationship Id="rId13" Type="http://schemas.openxmlformats.org/officeDocument/2006/relationships/image" Target="../media/image1831.png"/><Relationship Id="rId109" Type="http://schemas.openxmlformats.org/officeDocument/2006/relationships/image" Target="../media/image1745.png"/><Relationship Id="rId260" Type="http://schemas.openxmlformats.org/officeDocument/2006/relationships/customXml" Target="../ink/ink2244.xml"/><Relationship Id="rId34" Type="http://schemas.openxmlformats.org/officeDocument/2006/relationships/customXml" Target="../ink/ink2145.xml"/><Relationship Id="rId55" Type="http://schemas.openxmlformats.org/officeDocument/2006/relationships/image" Target="../media/image1497.png"/><Relationship Id="rId120" Type="http://schemas.openxmlformats.org/officeDocument/2006/relationships/customXml" Target="../ink/ink2174.xml"/><Relationship Id="rId141" Type="http://schemas.openxmlformats.org/officeDocument/2006/relationships/image" Target="../media/image1865.png"/><Relationship Id="rId7" Type="http://schemas.openxmlformats.org/officeDocument/2006/relationships/image" Target="../media/image1828.png"/><Relationship Id="rId162" Type="http://schemas.openxmlformats.org/officeDocument/2006/relationships/customXml" Target="../ink/ink2195.xml"/><Relationship Id="rId183" Type="http://schemas.openxmlformats.org/officeDocument/2006/relationships/image" Target="../media/image1889.png"/><Relationship Id="rId218" Type="http://schemas.openxmlformats.org/officeDocument/2006/relationships/customXml" Target="../ink/ink2223.xml"/><Relationship Id="rId239" Type="http://schemas.openxmlformats.org/officeDocument/2006/relationships/image" Target="../media/image1917.png"/><Relationship Id="rId250" Type="http://schemas.openxmlformats.org/officeDocument/2006/relationships/customXml" Target="../ink/ink2239.xml"/><Relationship Id="rId271" Type="http://schemas.openxmlformats.org/officeDocument/2006/relationships/image" Target="../media/image1933.png"/><Relationship Id="rId24" Type="http://schemas.openxmlformats.org/officeDocument/2006/relationships/customXml" Target="../ink/ink2140.xml"/><Relationship Id="rId45" Type="http://schemas.openxmlformats.org/officeDocument/2006/relationships/image" Target="../media/image1847.png"/><Relationship Id="rId66" Type="http://schemas.openxmlformats.org/officeDocument/2006/relationships/customXml" Target="../ink/ink2160.xml"/><Relationship Id="rId110" Type="http://schemas.openxmlformats.org/officeDocument/2006/relationships/customXml" Target="../ink/ink2169.xml"/><Relationship Id="rId131" Type="http://schemas.openxmlformats.org/officeDocument/2006/relationships/image" Target="../media/image1860.png"/><Relationship Id="rId152" Type="http://schemas.openxmlformats.org/officeDocument/2006/relationships/customXml" Target="../ink/ink2190.xml"/><Relationship Id="rId173" Type="http://schemas.openxmlformats.org/officeDocument/2006/relationships/image" Target="../media/image1884.png"/><Relationship Id="rId194" Type="http://schemas.openxmlformats.org/officeDocument/2006/relationships/customXml" Target="../ink/ink2211.xml"/><Relationship Id="rId208" Type="http://schemas.openxmlformats.org/officeDocument/2006/relationships/customXml" Target="../ink/ink2218.xml"/><Relationship Id="rId229" Type="http://schemas.openxmlformats.org/officeDocument/2006/relationships/image" Target="../media/image1912.png"/><Relationship Id="rId240" Type="http://schemas.openxmlformats.org/officeDocument/2006/relationships/customXml" Target="../ink/ink2234.xml"/><Relationship Id="rId261" Type="http://schemas.openxmlformats.org/officeDocument/2006/relationships/image" Target="../media/image1928.png"/><Relationship Id="rId14" Type="http://schemas.openxmlformats.org/officeDocument/2006/relationships/customXml" Target="../ink/ink2135.xml"/><Relationship Id="rId35" Type="http://schemas.openxmlformats.org/officeDocument/2006/relationships/image" Target="../media/image1842.png"/><Relationship Id="rId56" Type="http://schemas.openxmlformats.org/officeDocument/2006/relationships/customXml" Target="../ink/ink2155.xml"/><Relationship Id="rId8" Type="http://schemas.openxmlformats.org/officeDocument/2006/relationships/customXml" Target="../ink/ink2132.xml"/><Relationship Id="rId121" Type="http://schemas.openxmlformats.org/officeDocument/2006/relationships/image" Target="../media/image1855.png"/><Relationship Id="rId142" Type="http://schemas.openxmlformats.org/officeDocument/2006/relationships/customXml" Target="../ink/ink2185.xml"/><Relationship Id="rId163" Type="http://schemas.openxmlformats.org/officeDocument/2006/relationships/image" Target="../media/image1879.png"/><Relationship Id="rId184" Type="http://schemas.openxmlformats.org/officeDocument/2006/relationships/customXml" Target="../ink/ink2206.xml"/><Relationship Id="rId219" Type="http://schemas.openxmlformats.org/officeDocument/2006/relationships/image" Target="../media/image1907.png"/><Relationship Id="rId230" Type="http://schemas.openxmlformats.org/officeDocument/2006/relationships/customXml" Target="../ink/ink2229.xml"/><Relationship Id="rId251" Type="http://schemas.openxmlformats.org/officeDocument/2006/relationships/image" Target="../media/image1923.png"/><Relationship Id="rId25" Type="http://schemas.openxmlformats.org/officeDocument/2006/relationships/image" Target="../media/image1837.png"/><Relationship Id="rId46" Type="http://schemas.openxmlformats.org/officeDocument/2006/relationships/customXml" Target="../ink/ink2151.xml"/><Relationship Id="rId67" Type="http://schemas.openxmlformats.org/officeDocument/2006/relationships/image" Target="../media/image1555.png"/><Relationship Id="rId272" Type="http://schemas.openxmlformats.org/officeDocument/2006/relationships/customXml" Target="../ink/ink2250.xml"/><Relationship Id="rId111" Type="http://schemas.openxmlformats.org/officeDocument/2006/relationships/image" Target="../media/image1825.png"/><Relationship Id="rId132" Type="http://schemas.openxmlformats.org/officeDocument/2006/relationships/customXml" Target="../ink/ink2180.xml"/><Relationship Id="rId153" Type="http://schemas.openxmlformats.org/officeDocument/2006/relationships/image" Target="../media/image1871.png"/><Relationship Id="rId174" Type="http://schemas.openxmlformats.org/officeDocument/2006/relationships/customXml" Target="../ink/ink2201.xml"/><Relationship Id="rId195" Type="http://schemas.openxmlformats.org/officeDocument/2006/relationships/image" Target="../media/image1895.png"/><Relationship Id="rId209" Type="http://schemas.openxmlformats.org/officeDocument/2006/relationships/image" Target="../media/image1902.png"/><Relationship Id="rId220" Type="http://schemas.openxmlformats.org/officeDocument/2006/relationships/customXml" Target="../ink/ink2224.xml"/><Relationship Id="rId241" Type="http://schemas.openxmlformats.org/officeDocument/2006/relationships/image" Target="../media/image1918.png"/><Relationship Id="rId15" Type="http://schemas.openxmlformats.org/officeDocument/2006/relationships/image" Target="../media/image1832.png"/><Relationship Id="rId36" Type="http://schemas.openxmlformats.org/officeDocument/2006/relationships/customXml" Target="../ink/ink2146.xml"/><Relationship Id="rId57" Type="http://schemas.openxmlformats.org/officeDocument/2006/relationships/image" Target="../media/image1498.png"/><Relationship Id="rId262" Type="http://schemas.openxmlformats.org/officeDocument/2006/relationships/customXml" Target="../ink/ink2245.xml"/><Relationship Id="rId101" Type="http://schemas.openxmlformats.org/officeDocument/2006/relationships/image" Target="../media/image1876.png"/><Relationship Id="rId122" Type="http://schemas.openxmlformats.org/officeDocument/2006/relationships/customXml" Target="../ink/ink2175.xml"/><Relationship Id="rId143" Type="http://schemas.openxmlformats.org/officeDocument/2006/relationships/image" Target="../media/image1866.png"/><Relationship Id="rId164" Type="http://schemas.openxmlformats.org/officeDocument/2006/relationships/customXml" Target="../ink/ink2196.xml"/><Relationship Id="rId185" Type="http://schemas.openxmlformats.org/officeDocument/2006/relationships/image" Target="../media/image1890.png"/><Relationship Id="rId4" Type="http://schemas.openxmlformats.org/officeDocument/2006/relationships/customXml" Target="../ink/ink2130.xml"/><Relationship Id="rId9" Type="http://schemas.openxmlformats.org/officeDocument/2006/relationships/image" Target="../media/image1829.png"/><Relationship Id="rId180" Type="http://schemas.openxmlformats.org/officeDocument/2006/relationships/customXml" Target="../ink/ink2204.xml"/><Relationship Id="rId210" Type="http://schemas.openxmlformats.org/officeDocument/2006/relationships/customXml" Target="../ink/ink2219.xml"/><Relationship Id="rId215" Type="http://schemas.openxmlformats.org/officeDocument/2006/relationships/image" Target="../media/image1905.png"/><Relationship Id="rId236" Type="http://schemas.openxmlformats.org/officeDocument/2006/relationships/customXml" Target="../ink/ink2232.xml"/><Relationship Id="rId257" Type="http://schemas.openxmlformats.org/officeDocument/2006/relationships/image" Target="../media/image1926.png"/><Relationship Id="rId26" Type="http://schemas.openxmlformats.org/officeDocument/2006/relationships/customXml" Target="../ink/ink2141.xml"/><Relationship Id="rId231" Type="http://schemas.openxmlformats.org/officeDocument/2006/relationships/image" Target="../media/image1913.png"/><Relationship Id="rId252" Type="http://schemas.openxmlformats.org/officeDocument/2006/relationships/customXml" Target="../ink/ink2240.xml"/><Relationship Id="rId273" Type="http://schemas.openxmlformats.org/officeDocument/2006/relationships/image" Target="../media/image1934.png"/><Relationship Id="rId47" Type="http://schemas.openxmlformats.org/officeDocument/2006/relationships/image" Target="../media/image1848.png"/><Relationship Id="rId68" Type="http://schemas.openxmlformats.org/officeDocument/2006/relationships/customXml" Target="../ink/ink2161.xml"/><Relationship Id="rId112" Type="http://schemas.openxmlformats.org/officeDocument/2006/relationships/customXml" Target="../ink/ink2170.xml"/><Relationship Id="rId133" Type="http://schemas.openxmlformats.org/officeDocument/2006/relationships/image" Target="../media/image1861.png"/><Relationship Id="rId154" Type="http://schemas.openxmlformats.org/officeDocument/2006/relationships/customXml" Target="../ink/ink2191.xml"/><Relationship Id="rId175" Type="http://schemas.openxmlformats.org/officeDocument/2006/relationships/image" Target="../media/image1885.png"/><Relationship Id="rId196" Type="http://schemas.openxmlformats.org/officeDocument/2006/relationships/customXml" Target="../ink/ink2212.xml"/><Relationship Id="rId200" Type="http://schemas.openxmlformats.org/officeDocument/2006/relationships/customXml" Target="../ink/ink2214.xml"/><Relationship Id="rId16" Type="http://schemas.openxmlformats.org/officeDocument/2006/relationships/customXml" Target="../ink/ink2136.xml"/><Relationship Id="rId221" Type="http://schemas.openxmlformats.org/officeDocument/2006/relationships/image" Target="../media/image1908.png"/><Relationship Id="rId242" Type="http://schemas.openxmlformats.org/officeDocument/2006/relationships/customXml" Target="../ink/ink2235.xml"/><Relationship Id="rId263" Type="http://schemas.openxmlformats.org/officeDocument/2006/relationships/image" Target="../media/image1929.png"/><Relationship Id="rId37" Type="http://schemas.openxmlformats.org/officeDocument/2006/relationships/image" Target="../media/image1843.png"/><Relationship Id="rId58" Type="http://schemas.openxmlformats.org/officeDocument/2006/relationships/customXml" Target="../ink/ink2156.xml"/><Relationship Id="rId102" Type="http://schemas.openxmlformats.org/officeDocument/2006/relationships/customXml" Target="../ink/ink2165.xml"/><Relationship Id="rId123" Type="http://schemas.openxmlformats.org/officeDocument/2006/relationships/image" Target="../media/image1856.png"/><Relationship Id="rId144" Type="http://schemas.openxmlformats.org/officeDocument/2006/relationships/customXml" Target="../ink/ink2186.xml"/><Relationship Id="rId165" Type="http://schemas.openxmlformats.org/officeDocument/2006/relationships/image" Target="../media/image1880.png"/><Relationship Id="rId186" Type="http://schemas.openxmlformats.org/officeDocument/2006/relationships/customXml" Target="../ink/ink2207.xml"/><Relationship Id="rId211" Type="http://schemas.openxmlformats.org/officeDocument/2006/relationships/image" Target="../media/image1903.png"/><Relationship Id="rId232" Type="http://schemas.openxmlformats.org/officeDocument/2006/relationships/customXml" Target="../ink/ink2230.xml"/><Relationship Id="rId253" Type="http://schemas.openxmlformats.org/officeDocument/2006/relationships/image" Target="../media/image1924.png"/><Relationship Id="rId274" Type="http://schemas.openxmlformats.org/officeDocument/2006/relationships/customXml" Target="../ink/ink2251.xml"/><Relationship Id="rId27" Type="http://schemas.openxmlformats.org/officeDocument/2006/relationships/image" Target="../media/image1838.png"/><Relationship Id="rId48" Type="http://schemas.openxmlformats.org/officeDocument/2006/relationships/customXml" Target="../ink/ink2152.xml"/><Relationship Id="rId69" Type="http://schemas.openxmlformats.org/officeDocument/2006/relationships/image" Target="../media/image1634.png"/><Relationship Id="rId113" Type="http://schemas.openxmlformats.org/officeDocument/2006/relationships/image" Target="../media/image1851.png"/><Relationship Id="rId134" Type="http://schemas.openxmlformats.org/officeDocument/2006/relationships/customXml" Target="../ink/ink2181.xml"/><Relationship Id="rId155" Type="http://schemas.openxmlformats.org/officeDocument/2006/relationships/image" Target="../media/image1872.png"/><Relationship Id="rId176" Type="http://schemas.openxmlformats.org/officeDocument/2006/relationships/customXml" Target="../ink/ink2202.xml"/><Relationship Id="rId197" Type="http://schemas.openxmlformats.org/officeDocument/2006/relationships/image" Target="../media/image1896.png"/><Relationship Id="rId201" Type="http://schemas.openxmlformats.org/officeDocument/2006/relationships/image" Target="../media/image1898.png"/><Relationship Id="rId222" Type="http://schemas.openxmlformats.org/officeDocument/2006/relationships/customXml" Target="../ink/ink2225.xml"/><Relationship Id="rId243" Type="http://schemas.openxmlformats.org/officeDocument/2006/relationships/image" Target="../media/image1919.png"/><Relationship Id="rId264" Type="http://schemas.openxmlformats.org/officeDocument/2006/relationships/customXml" Target="../ink/ink2246.xml"/><Relationship Id="rId17" Type="http://schemas.openxmlformats.org/officeDocument/2006/relationships/image" Target="../media/image1833.png"/><Relationship Id="rId38" Type="http://schemas.openxmlformats.org/officeDocument/2006/relationships/customXml" Target="../ink/ink2147.xml"/><Relationship Id="rId59" Type="http://schemas.openxmlformats.org/officeDocument/2006/relationships/image" Target="../media/image1499.png"/><Relationship Id="rId103" Type="http://schemas.openxmlformats.org/officeDocument/2006/relationships/image" Target="../media/image1877.png"/><Relationship Id="rId124" Type="http://schemas.openxmlformats.org/officeDocument/2006/relationships/customXml" Target="../ink/ink2176.xml"/><Relationship Id="rId70" Type="http://schemas.openxmlformats.org/officeDocument/2006/relationships/customXml" Target="../ink/ink2162.xml"/><Relationship Id="rId145" Type="http://schemas.openxmlformats.org/officeDocument/2006/relationships/image" Target="../media/image1867.png"/><Relationship Id="rId166" Type="http://schemas.openxmlformats.org/officeDocument/2006/relationships/customXml" Target="../ink/ink2197.xml"/><Relationship Id="rId187" Type="http://schemas.openxmlformats.org/officeDocument/2006/relationships/image" Target="../media/image189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20.xml"/><Relationship Id="rId233" Type="http://schemas.openxmlformats.org/officeDocument/2006/relationships/image" Target="../media/image1914.png"/><Relationship Id="rId254" Type="http://schemas.openxmlformats.org/officeDocument/2006/relationships/customXml" Target="../ink/ink2241.xml"/><Relationship Id="rId28" Type="http://schemas.openxmlformats.org/officeDocument/2006/relationships/customXml" Target="../ink/ink2142.xml"/><Relationship Id="rId49" Type="http://schemas.openxmlformats.org/officeDocument/2006/relationships/image" Target="../media/image1849.png"/><Relationship Id="rId114" Type="http://schemas.openxmlformats.org/officeDocument/2006/relationships/customXml" Target="../ink/ink2171.xml"/><Relationship Id="rId275" Type="http://schemas.openxmlformats.org/officeDocument/2006/relationships/image" Target="../media/image1935.png"/><Relationship Id="rId60" Type="http://schemas.openxmlformats.org/officeDocument/2006/relationships/customXml" Target="../ink/ink2157.xml"/><Relationship Id="rId135" Type="http://schemas.openxmlformats.org/officeDocument/2006/relationships/image" Target="../media/image1862.png"/><Relationship Id="rId156" Type="http://schemas.openxmlformats.org/officeDocument/2006/relationships/customXml" Target="../ink/ink2192.xml"/><Relationship Id="rId177" Type="http://schemas.openxmlformats.org/officeDocument/2006/relationships/image" Target="../media/image1886.png"/><Relationship Id="rId198" Type="http://schemas.openxmlformats.org/officeDocument/2006/relationships/customXml" Target="../ink/ink2213.xml"/><Relationship Id="rId202" Type="http://schemas.openxmlformats.org/officeDocument/2006/relationships/customXml" Target="../ink/ink2215.xml"/><Relationship Id="rId223" Type="http://schemas.openxmlformats.org/officeDocument/2006/relationships/image" Target="../media/image1909.png"/><Relationship Id="rId244" Type="http://schemas.openxmlformats.org/officeDocument/2006/relationships/customXml" Target="../ink/ink2236.xml"/><Relationship Id="rId18" Type="http://schemas.openxmlformats.org/officeDocument/2006/relationships/customXml" Target="../ink/ink2137.xml"/><Relationship Id="rId39" Type="http://schemas.openxmlformats.org/officeDocument/2006/relationships/image" Target="../media/image1844.png"/><Relationship Id="rId265" Type="http://schemas.openxmlformats.org/officeDocument/2006/relationships/image" Target="../media/image1930.png"/><Relationship Id="rId50" Type="http://schemas.openxmlformats.org/officeDocument/2006/relationships/customXml" Target="../ink/ink2153.xml"/><Relationship Id="rId104" Type="http://schemas.openxmlformats.org/officeDocument/2006/relationships/customXml" Target="../ink/ink2166.xml"/><Relationship Id="rId125" Type="http://schemas.openxmlformats.org/officeDocument/2006/relationships/image" Target="../media/image1857.png"/><Relationship Id="rId146" Type="http://schemas.openxmlformats.org/officeDocument/2006/relationships/customXml" Target="../ink/ink2187.xml"/><Relationship Id="rId167" Type="http://schemas.openxmlformats.org/officeDocument/2006/relationships/image" Target="../media/image1881.png"/><Relationship Id="rId188" Type="http://schemas.openxmlformats.org/officeDocument/2006/relationships/customXml" Target="../ink/ink2208.xml"/><Relationship Id="rId71" Type="http://schemas.openxmlformats.org/officeDocument/2006/relationships/image" Target="../media/image1694.png"/><Relationship Id="rId213" Type="http://schemas.openxmlformats.org/officeDocument/2006/relationships/image" Target="../media/image1904.png"/><Relationship Id="rId234" Type="http://schemas.openxmlformats.org/officeDocument/2006/relationships/customXml" Target="../ink/ink2231.xml"/><Relationship Id="rId2" Type="http://schemas.openxmlformats.org/officeDocument/2006/relationships/customXml" Target="../ink/ink2129.xml"/><Relationship Id="rId29" Type="http://schemas.openxmlformats.org/officeDocument/2006/relationships/image" Target="../media/image1839.png"/><Relationship Id="rId255" Type="http://schemas.openxmlformats.org/officeDocument/2006/relationships/image" Target="../media/image1925.png"/><Relationship Id="rId40" Type="http://schemas.openxmlformats.org/officeDocument/2006/relationships/customXml" Target="../ink/ink2148.xml"/><Relationship Id="rId115" Type="http://schemas.openxmlformats.org/officeDocument/2006/relationships/image" Target="../media/image1852.png"/><Relationship Id="rId136" Type="http://schemas.openxmlformats.org/officeDocument/2006/relationships/customXml" Target="../ink/ink2182.xml"/><Relationship Id="rId157" Type="http://schemas.openxmlformats.org/officeDocument/2006/relationships/image" Target="../media/image1873.png"/><Relationship Id="rId178" Type="http://schemas.openxmlformats.org/officeDocument/2006/relationships/customXml" Target="../ink/ink2203.xml"/><Relationship Id="rId61" Type="http://schemas.openxmlformats.org/officeDocument/2006/relationships/image" Target="../media/image1518.png"/><Relationship Id="rId199" Type="http://schemas.openxmlformats.org/officeDocument/2006/relationships/image" Target="../media/image1897.png"/><Relationship Id="rId203" Type="http://schemas.openxmlformats.org/officeDocument/2006/relationships/image" Target="../media/image1899.png"/><Relationship Id="rId19" Type="http://schemas.openxmlformats.org/officeDocument/2006/relationships/image" Target="../media/image1834.png"/><Relationship Id="rId224" Type="http://schemas.openxmlformats.org/officeDocument/2006/relationships/customXml" Target="../ink/ink2226.xml"/><Relationship Id="rId245" Type="http://schemas.openxmlformats.org/officeDocument/2006/relationships/image" Target="../media/image1920.png"/><Relationship Id="rId266" Type="http://schemas.openxmlformats.org/officeDocument/2006/relationships/customXml" Target="../ink/ink2247.xml"/><Relationship Id="rId30" Type="http://schemas.openxmlformats.org/officeDocument/2006/relationships/customXml" Target="../ink/ink2143.xml"/><Relationship Id="rId105" Type="http://schemas.openxmlformats.org/officeDocument/2006/relationships/image" Target="../media/image1878.png"/><Relationship Id="rId126" Type="http://schemas.openxmlformats.org/officeDocument/2006/relationships/customXml" Target="../ink/ink2177.xml"/><Relationship Id="rId147" Type="http://schemas.openxmlformats.org/officeDocument/2006/relationships/image" Target="../media/image1868.png"/><Relationship Id="rId168" Type="http://schemas.openxmlformats.org/officeDocument/2006/relationships/customXml" Target="../ink/ink2198.xml"/><Relationship Id="rId51" Type="http://schemas.openxmlformats.org/officeDocument/2006/relationships/image" Target="../media/image1850.png"/><Relationship Id="rId72" Type="http://schemas.openxmlformats.org/officeDocument/2006/relationships/customXml" Target="../ink/ink2163.xml"/><Relationship Id="rId189" Type="http://schemas.openxmlformats.org/officeDocument/2006/relationships/image" Target="../media/image1892.png"/><Relationship Id="rId3" Type="http://schemas.openxmlformats.org/officeDocument/2006/relationships/image" Target="../media/image1826.png"/><Relationship Id="rId214" Type="http://schemas.openxmlformats.org/officeDocument/2006/relationships/customXml" Target="../ink/ink2221.xml"/><Relationship Id="rId235" Type="http://schemas.openxmlformats.org/officeDocument/2006/relationships/image" Target="../media/image1915.png"/><Relationship Id="rId256" Type="http://schemas.openxmlformats.org/officeDocument/2006/relationships/customXml" Target="../ink/ink2242.xml"/><Relationship Id="rId116" Type="http://schemas.openxmlformats.org/officeDocument/2006/relationships/customXml" Target="../ink/ink2172.xml"/><Relationship Id="rId137" Type="http://schemas.openxmlformats.org/officeDocument/2006/relationships/image" Target="../media/image1863.png"/><Relationship Id="rId158" Type="http://schemas.openxmlformats.org/officeDocument/2006/relationships/customXml" Target="../ink/ink2193.xml"/><Relationship Id="rId20" Type="http://schemas.openxmlformats.org/officeDocument/2006/relationships/customXml" Target="../ink/ink2138.xml"/><Relationship Id="rId41" Type="http://schemas.openxmlformats.org/officeDocument/2006/relationships/image" Target="../media/image1845.png"/><Relationship Id="rId62" Type="http://schemas.openxmlformats.org/officeDocument/2006/relationships/customXml" Target="../ink/ink2158.xml"/><Relationship Id="rId179" Type="http://schemas.openxmlformats.org/officeDocument/2006/relationships/image" Target="../media/image1887.png"/><Relationship Id="rId190" Type="http://schemas.openxmlformats.org/officeDocument/2006/relationships/customXml" Target="../ink/ink2209.xml"/><Relationship Id="rId204" Type="http://schemas.openxmlformats.org/officeDocument/2006/relationships/customXml" Target="../ink/ink2216.xml"/><Relationship Id="rId225" Type="http://schemas.openxmlformats.org/officeDocument/2006/relationships/image" Target="../media/image1910.png"/><Relationship Id="rId246" Type="http://schemas.openxmlformats.org/officeDocument/2006/relationships/customXml" Target="../ink/ink2237.xml"/><Relationship Id="rId267" Type="http://schemas.openxmlformats.org/officeDocument/2006/relationships/image" Target="../media/image1931.png"/><Relationship Id="rId106" Type="http://schemas.openxmlformats.org/officeDocument/2006/relationships/customXml" Target="../ink/ink2167.xml"/><Relationship Id="rId127" Type="http://schemas.openxmlformats.org/officeDocument/2006/relationships/image" Target="../media/image1858.png"/><Relationship Id="rId10" Type="http://schemas.openxmlformats.org/officeDocument/2006/relationships/customXml" Target="../ink/ink2133.xml"/><Relationship Id="rId31" Type="http://schemas.openxmlformats.org/officeDocument/2006/relationships/image" Target="../media/image1840.png"/><Relationship Id="rId52" Type="http://schemas.openxmlformats.org/officeDocument/2006/relationships/image" Target="../media/image2.tmp"/><Relationship Id="rId73" Type="http://schemas.openxmlformats.org/officeDocument/2006/relationships/image" Target="../media/image1695.png"/><Relationship Id="rId148" Type="http://schemas.openxmlformats.org/officeDocument/2006/relationships/customXml" Target="../ink/ink2188.xml"/><Relationship Id="rId169" Type="http://schemas.openxmlformats.org/officeDocument/2006/relationships/image" Target="../media/image188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7.png"/><Relationship Id="rId21" Type="http://schemas.openxmlformats.org/officeDocument/2006/relationships/customXml" Target="../ink/ink2261.xml"/><Relationship Id="rId42" Type="http://schemas.openxmlformats.org/officeDocument/2006/relationships/image" Target="../media/image1845.png"/><Relationship Id="rId47" Type="http://schemas.openxmlformats.org/officeDocument/2006/relationships/customXml" Target="../ink/ink2274.xml"/><Relationship Id="rId63" Type="http://schemas.openxmlformats.org/officeDocument/2006/relationships/image" Target="../media/image1939.png"/><Relationship Id="rId68" Type="http://schemas.openxmlformats.org/officeDocument/2006/relationships/customXml" Target="../ink/ink2284.xml"/><Relationship Id="rId84" Type="http://schemas.openxmlformats.org/officeDocument/2006/relationships/customXml" Target="../ink/ink2292.xml"/><Relationship Id="rId89" Type="http://schemas.openxmlformats.org/officeDocument/2006/relationships/image" Target="../media/image1952.png"/><Relationship Id="rId16" Type="http://schemas.openxmlformats.org/officeDocument/2006/relationships/image" Target="../media/image1832.png"/><Relationship Id="rId11" Type="http://schemas.openxmlformats.org/officeDocument/2006/relationships/customXml" Target="../ink/ink2256.xml"/><Relationship Id="rId32" Type="http://schemas.openxmlformats.org/officeDocument/2006/relationships/image" Target="../media/image1840.png"/><Relationship Id="rId37" Type="http://schemas.openxmlformats.org/officeDocument/2006/relationships/customXml" Target="../ink/ink2269.xml"/><Relationship Id="rId53" Type="http://schemas.openxmlformats.org/officeDocument/2006/relationships/customXml" Target="../ink/ink2277.xml"/><Relationship Id="rId58" Type="http://schemas.openxmlformats.org/officeDocument/2006/relationships/image" Target="../media/image18820.png"/><Relationship Id="rId74" Type="http://schemas.openxmlformats.org/officeDocument/2006/relationships/customXml" Target="../ink/ink2287.xml"/><Relationship Id="rId79" Type="http://schemas.openxmlformats.org/officeDocument/2006/relationships/image" Target="../media/image1947.png"/><Relationship Id="rId5" Type="http://schemas.openxmlformats.org/officeDocument/2006/relationships/customXml" Target="../ink/ink2253.xml"/><Relationship Id="rId90" Type="http://schemas.openxmlformats.org/officeDocument/2006/relationships/customXml" Target="../ink/ink2295.xml"/><Relationship Id="rId14" Type="http://schemas.openxmlformats.org/officeDocument/2006/relationships/image" Target="../media/image1831.png"/><Relationship Id="rId22" Type="http://schemas.openxmlformats.org/officeDocument/2006/relationships/image" Target="../media/image1835.png"/><Relationship Id="rId27" Type="http://schemas.openxmlformats.org/officeDocument/2006/relationships/customXml" Target="../ink/ink2264.xml"/><Relationship Id="rId30" Type="http://schemas.openxmlformats.org/officeDocument/2006/relationships/image" Target="../media/image1839.png"/><Relationship Id="rId35" Type="http://schemas.openxmlformats.org/officeDocument/2006/relationships/customXml" Target="../ink/ink2268.xml"/><Relationship Id="rId43" Type="http://schemas.openxmlformats.org/officeDocument/2006/relationships/customXml" Target="../ink/ink2272.xml"/><Relationship Id="rId48" Type="http://schemas.openxmlformats.org/officeDocument/2006/relationships/image" Target="../media/image1848.png"/><Relationship Id="rId56" Type="http://schemas.openxmlformats.org/officeDocument/2006/relationships/image" Target="../media/image18811.png"/><Relationship Id="rId64" Type="http://schemas.openxmlformats.org/officeDocument/2006/relationships/customXml" Target="../ink/ink2282.xml"/><Relationship Id="rId69" Type="http://schemas.openxmlformats.org/officeDocument/2006/relationships/image" Target="../media/image1942.png"/><Relationship Id="rId77" Type="http://schemas.openxmlformats.org/officeDocument/2006/relationships/image" Target="../media/image1946.png"/><Relationship Id="rId8" Type="http://schemas.openxmlformats.org/officeDocument/2006/relationships/image" Target="../media/image1828.png"/><Relationship Id="rId51" Type="http://schemas.openxmlformats.org/officeDocument/2006/relationships/customXml" Target="../ink/ink2276.xml"/><Relationship Id="rId72" Type="http://schemas.openxmlformats.org/officeDocument/2006/relationships/customXml" Target="../ink/ink2286.xml"/><Relationship Id="rId80" Type="http://schemas.openxmlformats.org/officeDocument/2006/relationships/customXml" Target="../ink/ink2290.xml"/><Relationship Id="rId85" Type="http://schemas.openxmlformats.org/officeDocument/2006/relationships/image" Target="../media/image1950.png"/><Relationship Id="rId3" Type="http://schemas.openxmlformats.org/officeDocument/2006/relationships/customXml" Target="../ink/ink2252.xml"/><Relationship Id="rId12" Type="http://schemas.openxmlformats.org/officeDocument/2006/relationships/image" Target="../media/image1830.png"/><Relationship Id="rId17" Type="http://schemas.openxmlformats.org/officeDocument/2006/relationships/customXml" Target="../ink/ink2259.xml"/><Relationship Id="rId25" Type="http://schemas.openxmlformats.org/officeDocument/2006/relationships/customXml" Target="../ink/ink2263.xml"/><Relationship Id="rId33" Type="http://schemas.openxmlformats.org/officeDocument/2006/relationships/customXml" Target="../ink/ink2267.xml"/><Relationship Id="rId38" Type="http://schemas.openxmlformats.org/officeDocument/2006/relationships/image" Target="../media/image1843.png"/><Relationship Id="rId46" Type="http://schemas.openxmlformats.org/officeDocument/2006/relationships/image" Target="../media/image1847.png"/><Relationship Id="rId59" Type="http://schemas.openxmlformats.org/officeDocument/2006/relationships/image" Target="../media/image38.tmp"/><Relationship Id="rId67" Type="http://schemas.openxmlformats.org/officeDocument/2006/relationships/image" Target="../media/image1941.png"/><Relationship Id="rId20" Type="http://schemas.openxmlformats.org/officeDocument/2006/relationships/image" Target="../media/image1834.png"/><Relationship Id="rId41" Type="http://schemas.openxmlformats.org/officeDocument/2006/relationships/customXml" Target="../ink/ink2271.xml"/><Relationship Id="rId54" Type="http://schemas.openxmlformats.org/officeDocument/2006/relationships/image" Target="../media/image18800.png"/><Relationship Id="rId62" Type="http://schemas.openxmlformats.org/officeDocument/2006/relationships/customXml" Target="../ink/ink2281.xml"/><Relationship Id="rId70" Type="http://schemas.openxmlformats.org/officeDocument/2006/relationships/customXml" Target="../ink/ink2285.xml"/><Relationship Id="rId75" Type="http://schemas.openxmlformats.org/officeDocument/2006/relationships/image" Target="../media/image1945.png"/><Relationship Id="rId83" Type="http://schemas.openxmlformats.org/officeDocument/2006/relationships/image" Target="../media/image1949.png"/><Relationship Id="rId88" Type="http://schemas.openxmlformats.org/officeDocument/2006/relationships/customXml" Target="../ink/ink2294.xml"/><Relationship Id="rId91" Type="http://schemas.openxmlformats.org/officeDocument/2006/relationships/image" Target="../media/image19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7.png"/><Relationship Id="rId15" Type="http://schemas.openxmlformats.org/officeDocument/2006/relationships/customXml" Target="../ink/ink2258.xml"/><Relationship Id="rId23" Type="http://schemas.openxmlformats.org/officeDocument/2006/relationships/customXml" Target="../ink/ink2262.xml"/><Relationship Id="rId28" Type="http://schemas.openxmlformats.org/officeDocument/2006/relationships/image" Target="../media/image1838.png"/><Relationship Id="rId36" Type="http://schemas.openxmlformats.org/officeDocument/2006/relationships/image" Target="../media/image1842.png"/><Relationship Id="rId49" Type="http://schemas.openxmlformats.org/officeDocument/2006/relationships/customXml" Target="../ink/ink2275.xml"/><Relationship Id="rId57" Type="http://schemas.openxmlformats.org/officeDocument/2006/relationships/customXml" Target="../ink/ink2279.xml"/><Relationship Id="rId10" Type="http://schemas.openxmlformats.org/officeDocument/2006/relationships/image" Target="../media/image1829.png"/><Relationship Id="rId31" Type="http://schemas.openxmlformats.org/officeDocument/2006/relationships/customXml" Target="../ink/ink2266.xml"/><Relationship Id="rId44" Type="http://schemas.openxmlformats.org/officeDocument/2006/relationships/image" Target="../media/image1846.png"/><Relationship Id="rId52" Type="http://schemas.openxmlformats.org/officeDocument/2006/relationships/image" Target="../media/image1850.png"/><Relationship Id="rId60" Type="http://schemas.openxmlformats.org/officeDocument/2006/relationships/customXml" Target="../ink/ink2280.xml"/><Relationship Id="rId65" Type="http://schemas.openxmlformats.org/officeDocument/2006/relationships/image" Target="../media/image1940.png"/><Relationship Id="rId73" Type="http://schemas.openxmlformats.org/officeDocument/2006/relationships/image" Target="../media/image1944.png"/><Relationship Id="rId78" Type="http://schemas.openxmlformats.org/officeDocument/2006/relationships/customXml" Target="../ink/ink2289.xml"/><Relationship Id="rId81" Type="http://schemas.openxmlformats.org/officeDocument/2006/relationships/image" Target="../media/image1948.png"/><Relationship Id="rId86" Type="http://schemas.openxmlformats.org/officeDocument/2006/relationships/customXml" Target="../ink/ink2293.xml"/><Relationship Id="rId4" Type="http://schemas.openxmlformats.org/officeDocument/2006/relationships/image" Target="../media/image1826.png"/><Relationship Id="rId9" Type="http://schemas.openxmlformats.org/officeDocument/2006/relationships/customXml" Target="../ink/ink2255.xml"/><Relationship Id="rId13" Type="http://schemas.openxmlformats.org/officeDocument/2006/relationships/customXml" Target="../ink/ink2257.xml"/><Relationship Id="rId18" Type="http://schemas.openxmlformats.org/officeDocument/2006/relationships/image" Target="../media/image1833.png"/><Relationship Id="rId39" Type="http://schemas.openxmlformats.org/officeDocument/2006/relationships/customXml" Target="../ink/ink2270.xml"/><Relationship Id="rId34" Type="http://schemas.openxmlformats.org/officeDocument/2006/relationships/image" Target="../media/image1841.png"/><Relationship Id="rId50" Type="http://schemas.openxmlformats.org/officeDocument/2006/relationships/image" Target="../media/image1849.png"/><Relationship Id="rId55" Type="http://schemas.openxmlformats.org/officeDocument/2006/relationships/customXml" Target="../ink/ink2278.xml"/><Relationship Id="rId76" Type="http://schemas.openxmlformats.org/officeDocument/2006/relationships/customXml" Target="../ink/ink2288.xml"/><Relationship Id="rId7" Type="http://schemas.openxmlformats.org/officeDocument/2006/relationships/customXml" Target="../ink/ink2254.xml"/><Relationship Id="rId71" Type="http://schemas.openxmlformats.org/officeDocument/2006/relationships/image" Target="../media/image1943.png"/><Relationship Id="rId2" Type="http://schemas.openxmlformats.org/officeDocument/2006/relationships/image" Target="../media/image37.tmp"/><Relationship Id="rId29" Type="http://schemas.openxmlformats.org/officeDocument/2006/relationships/customXml" Target="../ink/ink2265.xml"/><Relationship Id="rId24" Type="http://schemas.openxmlformats.org/officeDocument/2006/relationships/image" Target="../media/image1836.png"/><Relationship Id="rId40" Type="http://schemas.openxmlformats.org/officeDocument/2006/relationships/image" Target="../media/image1844.png"/><Relationship Id="rId45" Type="http://schemas.openxmlformats.org/officeDocument/2006/relationships/customXml" Target="../ink/ink2273.xml"/><Relationship Id="rId66" Type="http://schemas.openxmlformats.org/officeDocument/2006/relationships/customXml" Target="../ink/ink2283.xml"/><Relationship Id="rId87" Type="http://schemas.openxmlformats.org/officeDocument/2006/relationships/image" Target="../media/image1951.png"/><Relationship Id="rId61" Type="http://schemas.openxmlformats.org/officeDocument/2006/relationships/image" Target="../media/image1938.png"/><Relationship Id="rId82" Type="http://schemas.openxmlformats.org/officeDocument/2006/relationships/customXml" Target="../ink/ink2291.xml"/><Relationship Id="rId19" Type="http://schemas.openxmlformats.org/officeDocument/2006/relationships/customXml" Target="../ink/ink2260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08.xml"/><Relationship Id="rId21" Type="http://schemas.openxmlformats.org/officeDocument/2006/relationships/image" Target="../media/image1835.png"/><Relationship Id="rId42" Type="http://schemas.openxmlformats.org/officeDocument/2006/relationships/customXml" Target="../ink/ink2316.xml"/><Relationship Id="rId47" Type="http://schemas.openxmlformats.org/officeDocument/2006/relationships/image" Target="../media/image1848.png"/><Relationship Id="rId63" Type="http://schemas.openxmlformats.org/officeDocument/2006/relationships/image" Target="../media/image1958.png"/><Relationship Id="rId68" Type="http://schemas.openxmlformats.org/officeDocument/2006/relationships/customXml" Target="../ink/ink2328.xml"/><Relationship Id="rId84" Type="http://schemas.openxmlformats.org/officeDocument/2006/relationships/customXml" Target="../ink/ink2336.xml"/><Relationship Id="rId89" Type="http://schemas.openxmlformats.org/officeDocument/2006/relationships/image" Target="../media/image1971.png"/><Relationship Id="rId112" Type="http://schemas.openxmlformats.org/officeDocument/2006/relationships/customXml" Target="../ink/ink2350.xml"/><Relationship Id="rId16" Type="http://schemas.openxmlformats.org/officeDocument/2006/relationships/customXml" Target="../ink/ink2303.xml"/><Relationship Id="rId107" Type="http://schemas.openxmlformats.org/officeDocument/2006/relationships/image" Target="../media/image1980.png"/><Relationship Id="rId11" Type="http://schemas.openxmlformats.org/officeDocument/2006/relationships/image" Target="../media/image1830.png"/><Relationship Id="rId32" Type="http://schemas.openxmlformats.org/officeDocument/2006/relationships/customXml" Target="../ink/ink2311.xml"/><Relationship Id="rId37" Type="http://schemas.openxmlformats.org/officeDocument/2006/relationships/image" Target="../media/image1843.png"/><Relationship Id="rId53" Type="http://schemas.openxmlformats.org/officeDocument/2006/relationships/image" Target="../media/image18820.png"/><Relationship Id="rId58" Type="http://schemas.openxmlformats.org/officeDocument/2006/relationships/image" Target="../media/image1956.png"/><Relationship Id="rId74" Type="http://schemas.openxmlformats.org/officeDocument/2006/relationships/customXml" Target="../ink/ink2331.xml"/><Relationship Id="rId79" Type="http://schemas.openxmlformats.org/officeDocument/2006/relationships/image" Target="../media/image1966.png"/><Relationship Id="rId102" Type="http://schemas.openxmlformats.org/officeDocument/2006/relationships/customXml" Target="../ink/ink2345.xml"/><Relationship Id="rId5" Type="http://schemas.openxmlformats.org/officeDocument/2006/relationships/image" Target="../media/image1827.png"/><Relationship Id="rId90" Type="http://schemas.openxmlformats.org/officeDocument/2006/relationships/customXml" Target="../ink/ink2339.xml"/><Relationship Id="rId95" Type="http://schemas.openxmlformats.org/officeDocument/2006/relationships/image" Target="../media/image1974.png"/><Relationship Id="rId22" Type="http://schemas.openxmlformats.org/officeDocument/2006/relationships/customXml" Target="../ink/ink2306.xml"/><Relationship Id="rId27" Type="http://schemas.openxmlformats.org/officeDocument/2006/relationships/image" Target="../media/image1838.png"/><Relationship Id="rId43" Type="http://schemas.openxmlformats.org/officeDocument/2006/relationships/image" Target="../media/image1846.png"/><Relationship Id="rId48" Type="http://schemas.openxmlformats.org/officeDocument/2006/relationships/customXml" Target="../ink/ink2319.xml"/><Relationship Id="rId64" Type="http://schemas.openxmlformats.org/officeDocument/2006/relationships/customXml" Target="../ink/ink2326.xml"/><Relationship Id="rId69" Type="http://schemas.openxmlformats.org/officeDocument/2006/relationships/image" Target="../media/image1961.png"/><Relationship Id="rId113" Type="http://schemas.openxmlformats.org/officeDocument/2006/relationships/image" Target="../media/image1983.png"/><Relationship Id="rId80" Type="http://schemas.openxmlformats.org/officeDocument/2006/relationships/customXml" Target="../ink/ink2334.xml"/><Relationship Id="rId85" Type="http://schemas.openxmlformats.org/officeDocument/2006/relationships/image" Target="../media/image1969.png"/><Relationship Id="rId12" Type="http://schemas.openxmlformats.org/officeDocument/2006/relationships/customXml" Target="../ink/ink2301.xml"/><Relationship Id="rId17" Type="http://schemas.openxmlformats.org/officeDocument/2006/relationships/image" Target="../media/image1833.png"/><Relationship Id="rId33" Type="http://schemas.openxmlformats.org/officeDocument/2006/relationships/image" Target="../media/image1841.png"/><Relationship Id="rId38" Type="http://schemas.openxmlformats.org/officeDocument/2006/relationships/customXml" Target="../ink/ink2314.xml"/><Relationship Id="rId59" Type="http://schemas.openxmlformats.org/officeDocument/2006/relationships/image" Target="../media/image33.tmp"/><Relationship Id="rId103" Type="http://schemas.openxmlformats.org/officeDocument/2006/relationships/image" Target="../media/image1978.png"/><Relationship Id="rId108" Type="http://schemas.openxmlformats.org/officeDocument/2006/relationships/customXml" Target="../ink/ink2348.xml"/><Relationship Id="rId54" Type="http://schemas.openxmlformats.org/officeDocument/2006/relationships/image" Target="../media/image39.tmp"/><Relationship Id="rId70" Type="http://schemas.openxmlformats.org/officeDocument/2006/relationships/customXml" Target="../ink/ink2329.xml"/><Relationship Id="rId75" Type="http://schemas.openxmlformats.org/officeDocument/2006/relationships/image" Target="../media/image1964.png"/><Relationship Id="rId91" Type="http://schemas.openxmlformats.org/officeDocument/2006/relationships/image" Target="../media/image1972.png"/><Relationship Id="rId96" Type="http://schemas.openxmlformats.org/officeDocument/2006/relationships/customXml" Target="../ink/ink23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98.xml"/><Relationship Id="rId15" Type="http://schemas.openxmlformats.org/officeDocument/2006/relationships/image" Target="../media/image1832.png"/><Relationship Id="rId23" Type="http://schemas.openxmlformats.org/officeDocument/2006/relationships/image" Target="../media/image1836.png"/><Relationship Id="rId28" Type="http://schemas.openxmlformats.org/officeDocument/2006/relationships/customXml" Target="../ink/ink2309.xml"/><Relationship Id="rId36" Type="http://schemas.openxmlformats.org/officeDocument/2006/relationships/customXml" Target="../ink/ink2313.xml"/><Relationship Id="rId49" Type="http://schemas.openxmlformats.org/officeDocument/2006/relationships/image" Target="../media/image1849.png"/><Relationship Id="rId57" Type="http://schemas.openxmlformats.org/officeDocument/2006/relationships/customXml" Target="../ink/ink2323.xml"/><Relationship Id="rId106" Type="http://schemas.openxmlformats.org/officeDocument/2006/relationships/customXml" Target="../ink/ink2347.xml"/><Relationship Id="rId114" Type="http://schemas.openxmlformats.org/officeDocument/2006/relationships/customXml" Target="../ink/ink2351.xml"/><Relationship Id="rId10" Type="http://schemas.openxmlformats.org/officeDocument/2006/relationships/customXml" Target="../ink/ink2300.xml"/><Relationship Id="rId31" Type="http://schemas.openxmlformats.org/officeDocument/2006/relationships/image" Target="../media/image1840.png"/><Relationship Id="rId44" Type="http://schemas.openxmlformats.org/officeDocument/2006/relationships/customXml" Target="../ink/ink2317.xml"/><Relationship Id="rId52" Type="http://schemas.openxmlformats.org/officeDocument/2006/relationships/customXml" Target="../ink/ink2321.xml"/><Relationship Id="rId60" Type="http://schemas.openxmlformats.org/officeDocument/2006/relationships/customXml" Target="../ink/ink2324.xml"/><Relationship Id="rId65" Type="http://schemas.openxmlformats.org/officeDocument/2006/relationships/image" Target="../media/image1959.png"/><Relationship Id="rId73" Type="http://schemas.openxmlformats.org/officeDocument/2006/relationships/image" Target="../media/image1963.png"/><Relationship Id="rId78" Type="http://schemas.openxmlformats.org/officeDocument/2006/relationships/customXml" Target="../ink/ink2333.xml"/><Relationship Id="rId81" Type="http://schemas.openxmlformats.org/officeDocument/2006/relationships/image" Target="../media/image1967.png"/><Relationship Id="rId86" Type="http://schemas.openxmlformats.org/officeDocument/2006/relationships/customXml" Target="../ink/ink2337.xml"/><Relationship Id="rId94" Type="http://schemas.openxmlformats.org/officeDocument/2006/relationships/customXml" Target="../ink/ink2341.xml"/><Relationship Id="rId99" Type="http://schemas.openxmlformats.org/officeDocument/2006/relationships/image" Target="../media/image1976.png"/><Relationship Id="rId101" Type="http://schemas.openxmlformats.org/officeDocument/2006/relationships/image" Target="../media/image1977.png"/><Relationship Id="rId4" Type="http://schemas.openxmlformats.org/officeDocument/2006/relationships/customXml" Target="../ink/ink2297.xml"/><Relationship Id="rId9" Type="http://schemas.openxmlformats.org/officeDocument/2006/relationships/image" Target="../media/image1829.png"/><Relationship Id="rId13" Type="http://schemas.openxmlformats.org/officeDocument/2006/relationships/image" Target="../media/image1831.png"/><Relationship Id="rId18" Type="http://schemas.openxmlformats.org/officeDocument/2006/relationships/customXml" Target="../ink/ink2304.xml"/><Relationship Id="rId39" Type="http://schemas.openxmlformats.org/officeDocument/2006/relationships/image" Target="../media/image1844.png"/><Relationship Id="rId109" Type="http://schemas.openxmlformats.org/officeDocument/2006/relationships/image" Target="../media/image1981.png"/><Relationship Id="rId34" Type="http://schemas.openxmlformats.org/officeDocument/2006/relationships/customXml" Target="../ink/ink2312.xml"/><Relationship Id="rId50" Type="http://schemas.openxmlformats.org/officeDocument/2006/relationships/customXml" Target="../ink/ink2320.xml"/><Relationship Id="rId55" Type="http://schemas.openxmlformats.org/officeDocument/2006/relationships/customXml" Target="../ink/ink2322.xml"/><Relationship Id="rId76" Type="http://schemas.openxmlformats.org/officeDocument/2006/relationships/customXml" Target="../ink/ink2332.xml"/><Relationship Id="rId97" Type="http://schemas.openxmlformats.org/officeDocument/2006/relationships/image" Target="../media/image1975.png"/><Relationship Id="rId104" Type="http://schemas.openxmlformats.org/officeDocument/2006/relationships/customXml" Target="../ink/ink2346.xml"/><Relationship Id="rId7" Type="http://schemas.openxmlformats.org/officeDocument/2006/relationships/image" Target="../media/image1828.png"/><Relationship Id="rId71" Type="http://schemas.openxmlformats.org/officeDocument/2006/relationships/image" Target="../media/image1962.png"/><Relationship Id="rId92" Type="http://schemas.openxmlformats.org/officeDocument/2006/relationships/customXml" Target="../ink/ink2340.xml"/><Relationship Id="rId2" Type="http://schemas.openxmlformats.org/officeDocument/2006/relationships/customXml" Target="../ink/ink2296.xml"/><Relationship Id="rId29" Type="http://schemas.openxmlformats.org/officeDocument/2006/relationships/image" Target="../media/image1839.png"/><Relationship Id="rId24" Type="http://schemas.openxmlformats.org/officeDocument/2006/relationships/customXml" Target="../ink/ink2307.xml"/><Relationship Id="rId40" Type="http://schemas.openxmlformats.org/officeDocument/2006/relationships/customXml" Target="../ink/ink2315.xml"/><Relationship Id="rId45" Type="http://schemas.openxmlformats.org/officeDocument/2006/relationships/image" Target="../media/image1847.png"/><Relationship Id="rId66" Type="http://schemas.openxmlformats.org/officeDocument/2006/relationships/customXml" Target="../ink/ink2327.xml"/><Relationship Id="rId87" Type="http://schemas.openxmlformats.org/officeDocument/2006/relationships/image" Target="../media/image1970.png"/><Relationship Id="rId110" Type="http://schemas.openxmlformats.org/officeDocument/2006/relationships/customXml" Target="../ink/ink2349.xml"/><Relationship Id="rId115" Type="http://schemas.openxmlformats.org/officeDocument/2006/relationships/image" Target="../media/image1984.png"/><Relationship Id="rId61" Type="http://schemas.openxmlformats.org/officeDocument/2006/relationships/image" Target="../media/image1957.png"/><Relationship Id="rId82" Type="http://schemas.openxmlformats.org/officeDocument/2006/relationships/customXml" Target="../ink/ink2335.xml"/><Relationship Id="rId19" Type="http://schemas.openxmlformats.org/officeDocument/2006/relationships/image" Target="../media/image1834.png"/><Relationship Id="rId14" Type="http://schemas.openxmlformats.org/officeDocument/2006/relationships/customXml" Target="../ink/ink2302.xml"/><Relationship Id="rId30" Type="http://schemas.openxmlformats.org/officeDocument/2006/relationships/customXml" Target="../ink/ink2310.xml"/><Relationship Id="rId35" Type="http://schemas.openxmlformats.org/officeDocument/2006/relationships/image" Target="../media/image1842.png"/><Relationship Id="rId56" Type="http://schemas.openxmlformats.org/officeDocument/2006/relationships/image" Target="../media/image1955.png"/><Relationship Id="rId77" Type="http://schemas.openxmlformats.org/officeDocument/2006/relationships/image" Target="../media/image1965.png"/><Relationship Id="rId100" Type="http://schemas.openxmlformats.org/officeDocument/2006/relationships/customXml" Target="../ink/ink2344.xml"/><Relationship Id="rId105" Type="http://schemas.openxmlformats.org/officeDocument/2006/relationships/image" Target="../media/image1979.png"/><Relationship Id="rId8" Type="http://schemas.openxmlformats.org/officeDocument/2006/relationships/customXml" Target="../ink/ink2299.xml"/><Relationship Id="rId51" Type="http://schemas.openxmlformats.org/officeDocument/2006/relationships/image" Target="../media/image1850.png"/><Relationship Id="rId72" Type="http://schemas.openxmlformats.org/officeDocument/2006/relationships/customXml" Target="../ink/ink2330.xml"/><Relationship Id="rId93" Type="http://schemas.openxmlformats.org/officeDocument/2006/relationships/image" Target="../media/image1973.png"/><Relationship Id="rId98" Type="http://schemas.openxmlformats.org/officeDocument/2006/relationships/customXml" Target="../ink/ink2343.xml"/><Relationship Id="rId3" Type="http://schemas.openxmlformats.org/officeDocument/2006/relationships/image" Target="../media/image1826.png"/><Relationship Id="rId25" Type="http://schemas.openxmlformats.org/officeDocument/2006/relationships/image" Target="../media/image1837.png"/><Relationship Id="rId46" Type="http://schemas.openxmlformats.org/officeDocument/2006/relationships/customXml" Target="../ink/ink2318.xml"/><Relationship Id="rId67" Type="http://schemas.openxmlformats.org/officeDocument/2006/relationships/image" Target="../media/image1960.png"/><Relationship Id="rId20" Type="http://schemas.openxmlformats.org/officeDocument/2006/relationships/customXml" Target="../ink/ink2305.xml"/><Relationship Id="rId41" Type="http://schemas.openxmlformats.org/officeDocument/2006/relationships/image" Target="../media/image1845.png"/><Relationship Id="rId62" Type="http://schemas.openxmlformats.org/officeDocument/2006/relationships/customXml" Target="../ink/ink2325.xml"/><Relationship Id="rId83" Type="http://schemas.openxmlformats.org/officeDocument/2006/relationships/image" Target="../media/image1968.png"/><Relationship Id="rId88" Type="http://schemas.openxmlformats.org/officeDocument/2006/relationships/customXml" Target="../ink/ink2338.xml"/><Relationship Id="rId111" Type="http://schemas.openxmlformats.org/officeDocument/2006/relationships/image" Target="../media/image198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710.png"/><Relationship Id="rId21" Type="http://schemas.openxmlformats.org/officeDocument/2006/relationships/customXml" Target="../ink/ink386.xml"/><Relationship Id="rId42" Type="http://schemas.openxmlformats.org/officeDocument/2006/relationships/image" Target="../media/image17510.png"/><Relationship Id="rId47" Type="http://schemas.openxmlformats.org/officeDocument/2006/relationships/image" Target="../media/image17810.png"/><Relationship Id="rId63" Type="http://schemas.openxmlformats.org/officeDocument/2006/relationships/image" Target="../media/image18610.png"/><Relationship Id="rId68" Type="http://schemas.openxmlformats.org/officeDocument/2006/relationships/customXml" Target="../ink/ink409.xml"/><Relationship Id="rId16" Type="http://schemas.openxmlformats.org/officeDocument/2006/relationships/image" Target="../media/image16210.png"/><Relationship Id="rId11" Type="http://schemas.openxmlformats.org/officeDocument/2006/relationships/customXml" Target="../ink/ink381.xml"/><Relationship Id="rId32" Type="http://schemas.openxmlformats.org/officeDocument/2006/relationships/image" Target="../media/image17010.png"/><Relationship Id="rId37" Type="http://schemas.openxmlformats.org/officeDocument/2006/relationships/customXml" Target="../ink/ink394.xml"/><Relationship Id="rId53" Type="http://schemas.openxmlformats.org/officeDocument/2006/relationships/image" Target="../media/image18110.png"/><Relationship Id="rId58" Type="http://schemas.openxmlformats.org/officeDocument/2006/relationships/customXml" Target="../ink/ink404.xml"/><Relationship Id="rId74" Type="http://schemas.openxmlformats.org/officeDocument/2006/relationships/customXml" Target="../ink/ink412.xml"/><Relationship Id="rId79" Type="http://schemas.openxmlformats.org/officeDocument/2006/relationships/image" Target="../media/image19410.png"/><Relationship Id="rId5" Type="http://schemas.openxmlformats.org/officeDocument/2006/relationships/customXml" Target="../ink/ink378.xml"/><Relationship Id="rId61" Type="http://schemas.openxmlformats.org/officeDocument/2006/relationships/image" Target="../media/image18510.png"/><Relationship Id="rId82" Type="http://schemas.openxmlformats.org/officeDocument/2006/relationships/customXml" Target="../ink/ink416.xml"/><Relationship Id="rId19" Type="http://schemas.openxmlformats.org/officeDocument/2006/relationships/customXml" Target="../ink/ink385.xml"/><Relationship Id="rId14" Type="http://schemas.openxmlformats.org/officeDocument/2006/relationships/image" Target="../media/image16110.png"/><Relationship Id="rId22" Type="http://schemas.openxmlformats.org/officeDocument/2006/relationships/image" Target="../media/image16510.png"/><Relationship Id="rId27" Type="http://schemas.openxmlformats.org/officeDocument/2006/relationships/customXml" Target="../ink/ink389.xml"/><Relationship Id="rId30" Type="http://schemas.openxmlformats.org/officeDocument/2006/relationships/image" Target="../media/image16910.png"/><Relationship Id="rId35" Type="http://schemas.openxmlformats.org/officeDocument/2006/relationships/customXml" Target="../ink/ink393.xml"/><Relationship Id="rId43" Type="http://schemas.openxmlformats.org/officeDocument/2006/relationships/customXml" Target="../ink/ink397.xml"/><Relationship Id="rId48" Type="http://schemas.openxmlformats.org/officeDocument/2006/relationships/customXml" Target="../ink/ink399.xml"/><Relationship Id="rId56" Type="http://schemas.openxmlformats.org/officeDocument/2006/relationships/customXml" Target="../ink/ink403.xml"/><Relationship Id="rId64" Type="http://schemas.openxmlformats.org/officeDocument/2006/relationships/customXml" Target="../ink/ink407.xml"/><Relationship Id="rId69" Type="http://schemas.openxmlformats.org/officeDocument/2006/relationships/image" Target="../media/image18910.png"/><Relationship Id="rId77" Type="http://schemas.openxmlformats.org/officeDocument/2006/relationships/image" Target="../media/image1937.png"/><Relationship Id="rId8" Type="http://schemas.openxmlformats.org/officeDocument/2006/relationships/image" Target="../media/image15810.png"/><Relationship Id="rId51" Type="http://schemas.openxmlformats.org/officeDocument/2006/relationships/image" Target="../media/image18010.png"/><Relationship Id="rId72" Type="http://schemas.openxmlformats.org/officeDocument/2006/relationships/customXml" Target="../ink/ink411.xml"/><Relationship Id="rId80" Type="http://schemas.openxmlformats.org/officeDocument/2006/relationships/customXml" Target="../ink/ink415.xml"/><Relationship Id="rId3" Type="http://schemas.openxmlformats.org/officeDocument/2006/relationships/customXml" Target="../ink/ink377.xml"/><Relationship Id="rId12" Type="http://schemas.openxmlformats.org/officeDocument/2006/relationships/image" Target="../media/image16010.png"/><Relationship Id="rId17" Type="http://schemas.openxmlformats.org/officeDocument/2006/relationships/customXml" Target="../ink/ink384.xml"/><Relationship Id="rId25" Type="http://schemas.openxmlformats.org/officeDocument/2006/relationships/customXml" Target="../ink/ink388.xml"/><Relationship Id="rId33" Type="http://schemas.openxmlformats.org/officeDocument/2006/relationships/customXml" Target="../ink/ink392.xml"/><Relationship Id="rId38" Type="http://schemas.openxmlformats.org/officeDocument/2006/relationships/image" Target="../media/image17310.png"/><Relationship Id="rId46" Type="http://schemas.openxmlformats.org/officeDocument/2006/relationships/customXml" Target="../ink/ink398.xml"/><Relationship Id="rId59" Type="http://schemas.openxmlformats.org/officeDocument/2006/relationships/image" Target="../media/image18410.png"/><Relationship Id="rId67" Type="http://schemas.openxmlformats.org/officeDocument/2006/relationships/image" Target="../media/image18810.png"/><Relationship Id="rId20" Type="http://schemas.openxmlformats.org/officeDocument/2006/relationships/image" Target="../media/image16410.png"/><Relationship Id="rId41" Type="http://schemas.openxmlformats.org/officeDocument/2006/relationships/customXml" Target="../ink/ink396.xml"/><Relationship Id="rId54" Type="http://schemas.openxmlformats.org/officeDocument/2006/relationships/customXml" Target="../ink/ink402.xml"/><Relationship Id="rId62" Type="http://schemas.openxmlformats.org/officeDocument/2006/relationships/customXml" Target="../ink/ink406.xml"/><Relationship Id="rId70" Type="http://schemas.openxmlformats.org/officeDocument/2006/relationships/customXml" Target="../ink/ink410.xml"/><Relationship Id="rId75" Type="http://schemas.openxmlformats.org/officeDocument/2006/relationships/image" Target="../media/image19210.png"/><Relationship Id="rId83" Type="http://schemas.openxmlformats.org/officeDocument/2006/relationships/image" Target="../media/image19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10.png"/><Relationship Id="rId15" Type="http://schemas.openxmlformats.org/officeDocument/2006/relationships/customXml" Target="../ink/ink383.xml"/><Relationship Id="rId23" Type="http://schemas.openxmlformats.org/officeDocument/2006/relationships/customXml" Target="../ink/ink387.xml"/><Relationship Id="rId28" Type="http://schemas.openxmlformats.org/officeDocument/2006/relationships/image" Target="../media/image16810.png"/><Relationship Id="rId36" Type="http://schemas.openxmlformats.org/officeDocument/2006/relationships/image" Target="../media/image17210.png"/><Relationship Id="rId49" Type="http://schemas.openxmlformats.org/officeDocument/2006/relationships/image" Target="../media/image17910.png"/><Relationship Id="rId57" Type="http://schemas.openxmlformats.org/officeDocument/2006/relationships/image" Target="../media/image18310.png"/><Relationship Id="rId10" Type="http://schemas.openxmlformats.org/officeDocument/2006/relationships/image" Target="../media/image15910.png"/><Relationship Id="rId31" Type="http://schemas.openxmlformats.org/officeDocument/2006/relationships/customXml" Target="../ink/ink391.xml"/><Relationship Id="rId44" Type="http://schemas.openxmlformats.org/officeDocument/2006/relationships/image" Target="../media/image17610.png"/><Relationship Id="rId52" Type="http://schemas.openxmlformats.org/officeDocument/2006/relationships/customXml" Target="../ink/ink401.xml"/><Relationship Id="rId60" Type="http://schemas.openxmlformats.org/officeDocument/2006/relationships/customXml" Target="../ink/ink405.xml"/><Relationship Id="rId65" Type="http://schemas.openxmlformats.org/officeDocument/2006/relationships/image" Target="../media/image18710.png"/><Relationship Id="rId73" Type="http://schemas.openxmlformats.org/officeDocument/2006/relationships/image" Target="../media/image19110.png"/><Relationship Id="rId78" Type="http://schemas.openxmlformats.org/officeDocument/2006/relationships/customXml" Target="../ink/ink414.xml"/><Relationship Id="rId81" Type="http://schemas.openxmlformats.org/officeDocument/2006/relationships/image" Target="../media/image1954.png"/><Relationship Id="rId4" Type="http://schemas.openxmlformats.org/officeDocument/2006/relationships/image" Target="../media/image15610.png"/><Relationship Id="rId9" Type="http://schemas.openxmlformats.org/officeDocument/2006/relationships/customXml" Target="../ink/ink380.xml"/><Relationship Id="rId13" Type="http://schemas.openxmlformats.org/officeDocument/2006/relationships/customXml" Target="../ink/ink382.xml"/><Relationship Id="rId18" Type="http://schemas.openxmlformats.org/officeDocument/2006/relationships/image" Target="../media/image16310.png"/><Relationship Id="rId39" Type="http://schemas.openxmlformats.org/officeDocument/2006/relationships/customXml" Target="../ink/ink395.xml"/><Relationship Id="rId34" Type="http://schemas.openxmlformats.org/officeDocument/2006/relationships/image" Target="../media/image17110.png"/><Relationship Id="rId50" Type="http://schemas.openxmlformats.org/officeDocument/2006/relationships/customXml" Target="../ink/ink400.xml"/><Relationship Id="rId55" Type="http://schemas.openxmlformats.org/officeDocument/2006/relationships/image" Target="../media/image18210.png"/><Relationship Id="rId76" Type="http://schemas.openxmlformats.org/officeDocument/2006/relationships/customXml" Target="../ink/ink413.xml"/><Relationship Id="rId7" Type="http://schemas.openxmlformats.org/officeDocument/2006/relationships/customXml" Target="../ink/ink379.xml"/><Relationship Id="rId71" Type="http://schemas.openxmlformats.org/officeDocument/2006/relationships/image" Target="../media/image19010.png"/><Relationship Id="rId2" Type="http://schemas.openxmlformats.org/officeDocument/2006/relationships/image" Target="../media/image5.tmp"/><Relationship Id="rId29" Type="http://schemas.openxmlformats.org/officeDocument/2006/relationships/customXml" Target="../ink/ink390.xml"/><Relationship Id="rId24" Type="http://schemas.openxmlformats.org/officeDocument/2006/relationships/image" Target="../media/image16610.png"/><Relationship Id="rId40" Type="http://schemas.openxmlformats.org/officeDocument/2006/relationships/image" Target="../media/image17410.png"/><Relationship Id="rId45" Type="http://schemas.openxmlformats.org/officeDocument/2006/relationships/image" Target="../media/image6.tmp"/><Relationship Id="rId66" Type="http://schemas.openxmlformats.org/officeDocument/2006/relationships/customXml" Target="../ink/ink40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.png"/><Relationship Id="rId21" Type="http://schemas.openxmlformats.org/officeDocument/2006/relationships/image" Target="../media/image2070.png"/><Relationship Id="rId42" Type="http://schemas.openxmlformats.org/officeDocument/2006/relationships/customXml" Target="../ink/ink441.xml"/><Relationship Id="rId63" Type="http://schemas.openxmlformats.org/officeDocument/2006/relationships/image" Target="../media/image239.png"/><Relationship Id="rId84" Type="http://schemas.openxmlformats.org/officeDocument/2006/relationships/customXml" Target="../ink/ink462.xml"/><Relationship Id="rId138" Type="http://schemas.openxmlformats.org/officeDocument/2006/relationships/customXml" Target="../ink/ink484.xml"/><Relationship Id="rId159" Type="http://schemas.openxmlformats.org/officeDocument/2006/relationships/image" Target="../media/image280.png"/><Relationship Id="rId170" Type="http://schemas.openxmlformats.org/officeDocument/2006/relationships/customXml" Target="../ink/ink500.xml"/><Relationship Id="rId11" Type="http://schemas.openxmlformats.org/officeDocument/2006/relationships/image" Target="../media/image2020.png"/><Relationship Id="rId32" Type="http://schemas.openxmlformats.org/officeDocument/2006/relationships/customXml" Target="../ink/ink435.xml"/><Relationship Id="rId53" Type="http://schemas.openxmlformats.org/officeDocument/2006/relationships/image" Target="../media/image234.png"/><Relationship Id="rId74" Type="http://schemas.openxmlformats.org/officeDocument/2006/relationships/customXml" Target="../ink/ink457.xml"/><Relationship Id="rId128" Type="http://schemas.openxmlformats.org/officeDocument/2006/relationships/customXml" Target="../ink/ink479.xml"/><Relationship Id="rId149" Type="http://schemas.openxmlformats.org/officeDocument/2006/relationships/image" Target="../media/image275.png"/><Relationship Id="rId5" Type="http://schemas.openxmlformats.org/officeDocument/2006/relationships/image" Target="../media/image1990.png"/><Relationship Id="rId95" Type="http://schemas.openxmlformats.org/officeDocument/2006/relationships/image" Target="../media/image255.png"/><Relationship Id="rId160" Type="http://schemas.openxmlformats.org/officeDocument/2006/relationships/customXml" Target="../ink/ink495.xml"/><Relationship Id="rId22" Type="http://schemas.openxmlformats.org/officeDocument/2006/relationships/customXml" Target="../ink/ink426.xml"/><Relationship Id="rId43" Type="http://schemas.openxmlformats.org/officeDocument/2006/relationships/image" Target="../media/image213.png"/><Relationship Id="rId64" Type="http://schemas.openxmlformats.org/officeDocument/2006/relationships/customXml" Target="../ink/ink452.xml"/><Relationship Id="rId118" Type="http://schemas.openxmlformats.org/officeDocument/2006/relationships/customXml" Target="../ink/ink474.xml"/><Relationship Id="rId139" Type="http://schemas.openxmlformats.org/officeDocument/2006/relationships/image" Target="../media/image270.png"/><Relationship Id="rId85" Type="http://schemas.openxmlformats.org/officeDocument/2006/relationships/image" Target="../media/image250.png"/><Relationship Id="rId150" Type="http://schemas.openxmlformats.org/officeDocument/2006/relationships/customXml" Target="../ink/ink490.xml"/><Relationship Id="rId171" Type="http://schemas.openxmlformats.org/officeDocument/2006/relationships/image" Target="../media/image286.png"/><Relationship Id="rId12" Type="http://schemas.openxmlformats.org/officeDocument/2006/relationships/customXml" Target="../ink/ink421.xml"/><Relationship Id="rId17" Type="http://schemas.openxmlformats.org/officeDocument/2006/relationships/image" Target="../media/image2050.png"/><Relationship Id="rId33" Type="http://schemas.openxmlformats.org/officeDocument/2006/relationships/customXml" Target="../ink/ink436.xml"/><Relationship Id="rId38" Type="http://schemas.openxmlformats.org/officeDocument/2006/relationships/customXml" Target="../ink/ink439.xml"/><Relationship Id="rId59" Type="http://schemas.openxmlformats.org/officeDocument/2006/relationships/image" Target="../media/image237.png"/><Relationship Id="rId124" Type="http://schemas.openxmlformats.org/officeDocument/2006/relationships/customXml" Target="../ink/ink477.xml"/><Relationship Id="rId129" Type="http://schemas.openxmlformats.org/officeDocument/2006/relationships/image" Target="../media/image265.png"/><Relationship Id="rId54" Type="http://schemas.openxmlformats.org/officeDocument/2006/relationships/customXml" Target="../ink/ink447.xml"/><Relationship Id="rId70" Type="http://schemas.openxmlformats.org/officeDocument/2006/relationships/customXml" Target="../ink/ink455.xml"/><Relationship Id="rId75" Type="http://schemas.openxmlformats.org/officeDocument/2006/relationships/image" Target="../media/image245.png"/><Relationship Id="rId91" Type="http://schemas.openxmlformats.org/officeDocument/2006/relationships/image" Target="../media/image253.png"/><Relationship Id="rId96" Type="http://schemas.openxmlformats.org/officeDocument/2006/relationships/customXml" Target="../ink/ink468.xml"/><Relationship Id="rId140" Type="http://schemas.openxmlformats.org/officeDocument/2006/relationships/customXml" Target="../ink/ink485.xml"/><Relationship Id="rId145" Type="http://schemas.openxmlformats.org/officeDocument/2006/relationships/image" Target="../media/image273.png"/><Relationship Id="rId161" Type="http://schemas.openxmlformats.org/officeDocument/2006/relationships/image" Target="../media/image281.png"/><Relationship Id="rId166" Type="http://schemas.openxmlformats.org/officeDocument/2006/relationships/customXml" Target="../ink/ink4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8.xml"/><Relationship Id="rId23" Type="http://schemas.openxmlformats.org/officeDocument/2006/relationships/image" Target="../media/image2080.png"/><Relationship Id="rId28" Type="http://schemas.openxmlformats.org/officeDocument/2006/relationships/customXml" Target="../ink/ink431.xml"/><Relationship Id="rId49" Type="http://schemas.openxmlformats.org/officeDocument/2006/relationships/image" Target="../media/image232.png"/><Relationship Id="rId114" Type="http://schemas.openxmlformats.org/officeDocument/2006/relationships/customXml" Target="../ink/ink472.xml"/><Relationship Id="rId119" Type="http://schemas.openxmlformats.org/officeDocument/2006/relationships/image" Target="../media/image260.png"/><Relationship Id="rId44" Type="http://schemas.openxmlformats.org/officeDocument/2006/relationships/customXml" Target="../ink/ink442.xml"/><Relationship Id="rId60" Type="http://schemas.openxmlformats.org/officeDocument/2006/relationships/customXml" Target="../ink/ink450.xml"/><Relationship Id="rId65" Type="http://schemas.openxmlformats.org/officeDocument/2006/relationships/image" Target="../media/image240.png"/><Relationship Id="rId81" Type="http://schemas.openxmlformats.org/officeDocument/2006/relationships/image" Target="../media/image248.png"/><Relationship Id="rId86" Type="http://schemas.openxmlformats.org/officeDocument/2006/relationships/customXml" Target="../ink/ink463.xml"/><Relationship Id="rId130" Type="http://schemas.openxmlformats.org/officeDocument/2006/relationships/customXml" Target="../ink/ink480.xml"/><Relationship Id="rId135" Type="http://schemas.openxmlformats.org/officeDocument/2006/relationships/image" Target="../media/image268.png"/><Relationship Id="rId151" Type="http://schemas.openxmlformats.org/officeDocument/2006/relationships/image" Target="../media/image276.png"/><Relationship Id="rId156" Type="http://schemas.openxmlformats.org/officeDocument/2006/relationships/customXml" Target="../ink/ink493.xml"/><Relationship Id="rId172" Type="http://schemas.openxmlformats.org/officeDocument/2006/relationships/customXml" Target="../ink/ink501.xml"/><Relationship Id="rId13" Type="http://schemas.openxmlformats.org/officeDocument/2006/relationships/image" Target="../media/image2030.png"/><Relationship Id="rId18" Type="http://schemas.openxmlformats.org/officeDocument/2006/relationships/customXml" Target="../ink/ink424.xml"/><Relationship Id="rId39" Type="http://schemas.openxmlformats.org/officeDocument/2006/relationships/image" Target="../media/image2111.png"/><Relationship Id="rId109" Type="http://schemas.openxmlformats.org/officeDocument/2006/relationships/image" Target="../media/image2460.png"/><Relationship Id="rId34" Type="http://schemas.openxmlformats.org/officeDocument/2006/relationships/customXml" Target="../ink/ink437.xml"/><Relationship Id="rId50" Type="http://schemas.openxmlformats.org/officeDocument/2006/relationships/customXml" Target="../ink/ink445.xml"/><Relationship Id="rId55" Type="http://schemas.openxmlformats.org/officeDocument/2006/relationships/image" Target="../media/image235.png"/><Relationship Id="rId76" Type="http://schemas.openxmlformats.org/officeDocument/2006/relationships/customXml" Target="../ink/ink458.xml"/><Relationship Id="rId97" Type="http://schemas.openxmlformats.org/officeDocument/2006/relationships/image" Target="../media/image256.png"/><Relationship Id="rId120" Type="http://schemas.openxmlformats.org/officeDocument/2006/relationships/customXml" Target="../ink/ink475.xml"/><Relationship Id="rId125" Type="http://schemas.openxmlformats.org/officeDocument/2006/relationships/image" Target="../media/image263.png"/><Relationship Id="rId141" Type="http://schemas.openxmlformats.org/officeDocument/2006/relationships/image" Target="../media/image271.png"/><Relationship Id="rId146" Type="http://schemas.openxmlformats.org/officeDocument/2006/relationships/customXml" Target="../ink/ink488.xml"/><Relationship Id="rId167" Type="http://schemas.openxmlformats.org/officeDocument/2006/relationships/image" Target="../media/image284.png"/><Relationship Id="rId7" Type="http://schemas.openxmlformats.org/officeDocument/2006/relationships/image" Target="../media/image2000.png"/><Relationship Id="rId71" Type="http://schemas.openxmlformats.org/officeDocument/2006/relationships/image" Target="../media/image243.png"/><Relationship Id="rId92" Type="http://schemas.openxmlformats.org/officeDocument/2006/relationships/customXml" Target="../ink/ink466.xml"/><Relationship Id="rId162" Type="http://schemas.openxmlformats.org/officeDocument/2006/relationships/customXml" Target="../ink/ink496.xml"/><Relationship Id="rId2" Type="http://schemas.openxmlformats.org/officeDocument/2006/relationships/image" Target="../media/image7.tmp"/><Relationship Id="rId29" Type="http://schemas.openxmlformats.org/officeDocument/2006/relationships/customXml" Target="../ink/ink432.xml"/><Relationship Id="rId24" Type="http://schemas.openxmlformats.org/officeDocument/2006/relationships/customXml" Target="../ink/ink427.xml"/><Relationship Id="rId40" Type="http://schemas.openxmlformats.org/officeDocument/2006/relationships/customXml" Target="../ink/ink440.xml"/><Relationship Id="rId45" Type="http://schemas.openxmlformats.org/officeDocument/2006/relationships/image" Target="../media/image2140.png"/><Relationship Id="rId66" Type="http://schemas.openxmlformats.org/officeDocument/2006/relationships/customXml" Target="../ink/ink453.xml"/><Relationship Id="rId87" Type="http://schemas.openxmlformats.org/officeDocument/2006/relationships/image" Target="../media/image251.png"/><Relationship Id="rId110" Type="http://schemas.openxmlformats.org/officeDocument/2006/relationships/customXml" Target="../ink/ink470.xml"/><Relationship Id="rId115" Type="http://schemas.openxmlformats.org/officeDocument/2006/relationships/image" Target="../media/image258.png"/><Relationship Id="rId131" Type="http://schemas.openxmlformats.org/officeDocument/2006/relationships/image" Target="../media/image266.png"/><Relationship Id="rId136" Type="http://schemas.openxmlformats.org/officeDocument/2006/relationships/customXml" Target="../ink/ink483.xml"/><Relationship Id="rId157" Type="http://schemas.openxmlformats.org/officeDocument/2006/relationships/image" Target="../media/image279.png"/><Relationship Id="rId61" Type="http://schemas.openxmlformats.org/officeDocument/2006/relationships/image" Target="../media/image238.png"/><Relationship Id="rId82" Type="http://schemas.openxmlformats.org/officeDocument/2006/relationships/customXml" Target="../ink/ink461.xml"/><Relationship Id="rId152" Type="http://schemas.openxmlformats.org/officeDocument/2006/relationships/customXml" Target="../ink/ink491.xml"/><Relationship Id="rId173" Type="http://schemas.openxmlformats.org/officeDocument/2006/relationships/image" Target="../media/image287.png"/><Relationship Id="rId19" Type="http://schemas.openxmlformats.org/officeDocument/2006/relationships/image" Target="../media/image2060.png"/><Relationship Id="rId14" Type="http://schemas.openxmlformats.org/officeDocument/2006/relationships/customXml" Target="../ink/ink422.xml"/><Relationship Id="rId30" Type="http://schemas.openxmlformats.org/officeDocument/2006/relationships/customXml" Target="../ink/ink433.xml"/><Relationship Id="rId35" Type="http://schemas.openxmlformats.org/officeDocument/2006/relationships/image" Target="../media/image2090.png"/><Relationship Id="rId56" Type="http://schemas.openxmlformats.org/officeDocument/2006/relationships/customXml" Target="../ink/ink448.xml"/><Relationship Id="rId77" Type="http://schemas.openxmlformats.org/officeDocument/2006/relationships/image" Target="../media/image246.png"/><Relationship Id="rId126" Type="http://schemas.openxmlformats.org/officeDocument/2006/relationships/customXml" Target="../ink/ink478.xml"/><Relationship Id="rId147" Type="http://schemas.openxmlformats.org/officeDocument/2006/relationships/image" Target="../media/image274.png"/><Relationship Id="rId168" Type="http://schemas.openxmlformats.org/officeDocument/2006/relationships/customXml" Target="../ink/ink499.xml"/><Relationship Id="rId8" Type="http://schemas.openxmlformats.org/officeDocument/2006/relationships/customXml" Target="../ink/ink419.xml"/><Relationship Id="rId51" Type="http://schemas.openxmlformats.org/officeDocument/2006/relationships/image" Target="../media/image233.png"/><Relationship Id="rId72" Type="http://schemas.openxmlformats.org/officeDocument/2006/relationships/customXml" Target="../ink/ink456.xml"/><Relationship Id="rId93" Type="http://schemas.openxmlformats.org/officeDocument/2006/relationships/image" Target="../media/image254.png"/><Relationship Id="rId98" Type="http://schemas.openxmlformats.org/officeDocument/2006/relationships/customXml" Target="../ink/ink469.xml"/><Relationship Id="rId121" Type="http://schemas.openxmlformats.org/officeDocument/2006/relationships/image" Target="../media/image261.png"/><Relationship Id="rId142" Type="http://schemas.openxmlformats.org/officeDocument/2006/relationships/customXml" Target="../ink/ink486.xml"/><Relationship Id="rId163" Type="http://schemas.openxmlformats.org/officeDocument/2006/relationships/image" Target="../media/image282.png"/><Relationship Id="rId3" Type="http://schemas.openxmlformats.org/officeDocument/2006/relationships/image" Target="../media/image8.tmp"/><Relationship Id="rId25" Type="http://schemas.openxmlformats.org/officeDocument/2006/relationships/customXml" Target="../ink/ink428.xml"/><Relationship Id="rId46" Type="http://schemas.openxmlformats.org/officeDocument/2006/relationships/customXml" Target="../ink/ink443.xml"/><Relationship Id="rId67" Type="http://schemas.openxmlformats.org/officeDocument/2006/relationships/image" Target="../media/image241.png"/><Relationship Id="rId116" Type="http://schemas.openxmlformats.org/officeDocument/2006/relationships/customXml" Target="../ink/ink473.xml"/><Relationship Id="rId137" Type="http://schemas.openxmlformats.org/officeDocument/2006/relationships/image" Target="../media/image269.png"/><Relationship Id="rId158" Type="http://schemas.openxmlformats.org/officeDocument/2006/relationships/customXml" Target="../ink/ink494.xml"/><Relationship Id="rId20" Type="http://schemas.openxmlformats.org/officeDocument/2006/relationships/customXml" Target="../ink/ink425.xml"/><Relationship Id="rId41" Type="http://schemas.openxmlformats.org/officeDocument/2006/relationships/image" Target="../media/image2120.png"/><Relationship Id="rId62" Type="http://schemas.openxmlformats.org/officeDocument/2006/relationships/customXml" Target="../ink/ink451.xml"/><Relationship Id="rId83" Type="http://schemas.openxmlformats.org/officeDocument/2006/relationships/image" Target="../media/image249.png"/><Relationship Id="rId88" Type="http://schemas.openxmlformats.org/officeDocument/2006/relationships/customXml" Target="../ink/ink464.xml"/><Relationship Id="rId111" Type="http://schemas.openxmlformats.org/officeDocument/2006/relationships/image" Target="../media/image2470.png"/><Relationship Id="rId132" Type="http://schemas.openxmlformats.org/officeDocument/2006/relationships/customXml" Target="../ink/ink481.xml"/><Relationship Id="rId153" Type="http://schemas.openxmlformats.org/officeDocument/2006/relationships/image" Target="../media/image277.png"/><Relationship Id="rId174" Type="http://schemas.openxmlformats.org/officeDocument/2006/relationships/comments" Target="../comments/comment2.xml"/><Relationship Id="rId15" Type="http://schemas.openxmlformats.org/officeDocument/2006/relationships/image" Target="../media/image2040.png"/><Relationship Id="rId36" Type="http://schemas.openxmlformats.org/officeDocument/2006/relationships/customXml" Target="../ink/ink438.xml"/><Relationship Id="rId57" Type="http://schemas.openxmlformats.org/officeDocument/2006/relationships/image" Target="../media/image236.png"/><Relationship Id="rId127" Type="http://schemas.openxmlformats.org/officeDocument/2006/relationships/image" Target="../media/image264.png"/><Relationship Id="rId10" Type="http://schemas.openxmlformats.org/officeDocument/2006/relationships/customXml" Target="../ink/ink420.xml"/><Relationship Id="rId31" Type="http://schemas.openxmlformats.org/officeDocument/2006/relationships/customXml" Target="../ink/ink434.xml"/><Relationship Id="rId52" Type="http://schemas.openxmlformats.org/officeDocument/2006/relationships/customXml" Target="../ink/ink446.xml"/><Relationship Id="rId73" Type="http://schemas.openxmlformats.org/officeDocument/2006/relationships/image" Target="../media/image244.png"/><Relationship Id="rId78" Type="http://schemas.openxmlformats.org/officeDocument/2006/relationships/customXml" Target="../ink/ink459.xml"/><Relationship Id="rId94" Type="http://schemas.openxmlformats.org/officeDocument/2006/relationships/customXml" Target="../ink/ink467.xml"/><Relationship Id="rId122" Type="http://schemas.openxmlformats.org/officeDocument/2006/relationships/customXml" Target="../ink/ink476.xml"/><Relationship Id="rId143" Type="http://schemas.openxmlformats.org/officeDocument/2006/relationships/image" Target="../media/image272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285.png"/><Relationship Id="rId4" Type="http://schemas.openxmlformats.org/officeDocument/2006/relationships/customXml" Target="../ink/ink417.xml"/><Relationship Id="rId9" Type="http://schemas.openxmlformats.org/officeDocument/2006/relationships/image" Target="../media/image2011.png"/><Relationship Id="rId26" Type="http://schemas.openxmlformats.org/officeDocument/2006/relationships/customXml" Target="../ink/ink429.xml"/><Relationship Id="rId47" Type="http://schemas.openxmlformats.org/officeDocument/2006/relationships/image" Target="../media/image2150.png"/><Relationship Id="rId68" Type="http://schemas.openxmlformats.org/officeDocument/2006/relationships/customXml" Target="../ink/ink454.xml"/><Relationship Id="rId89" Type="http://schemas.openxmlformats.org/officeDocument/2006/relationships/image" Target="../media/image252.png"/><Relationship Id="rId112" Type="http://schemas.openxmlformats.org/officeDocument/2006/relationships/customXml" Target="../ink/ink471.xml"/><Relationship Id="rId133" Type="http://schemas.openxmlformats.org/officeDocument/2006/relationships/image" Target="../media/image267.png"/><Relationship Id="rId154" Type="http://schemas.openxmlformats.org/officeDocument/2006/relationships/customXml" Target="../ink/ink492.xml"/><Relationship Id="rId16" Type="http://schemas.openxmlformats.org/officeDocument/2006/relationships/customXml" Target="../ink/ink423.xml"/><Relationship Id="rId37" Type="http://schemas.openxmlformats.org/officeDocument/2006/relationships/image" Target="../media/image2100.png"/><Relationship Id="rId58" Type="http://schemas.openxmlformats.org/officeDocument/2006/relationships/customXml" Target="../ink/ink449.xml"/><Relationship Id="rId79" Type="http://schemas.openxmlformats.org/officeDocument/2006/relationships/image" Target="../media/image247.png"/><Relationship Id="rId123" Type="http://schemas.openxmlformats.org/officeDocument/2006/relationships/image" Target="../media/image262.png"/><Relationship Id="rId144" Type="http://schemas.openxmlformats.org/officeDocument/2006/relationships/customXml" Target="../ink/ink487.xml"/><Relationship Id="rId90" Type="http://schemas.openxmlformats.org/officeDocument/2006/relationships/customXml" Target="../ink/ink465.xml"/><Relationship Id="rId165" Type="http://schemas.openxmlformats.org/officeDocument/2006/relationships/image" Target="../media/image283.png"/><Relationship Id="rId27" Type="http://schemas.openxmlformats.org/officeDocument/2006/relationships/customXml" Target="../ink/ink430.xml"/><Relationship Id="rId48" Type="http://schemas.openxmlformats.org/officeDocument/2006/relationships/customXml" Target="../ink/ink444.xml"/><Relationship Id="rId69" Type="http://schemas.openxmlformats.org/officeDocument/2006/relationships/image" Target="../media/image242.png"/><Relationship Id="rId113" Type="http://schemas.openxmlformats.org/officeDocument/2006/relationships/image" Target="../media/image257.png"/><Relationship Id="rId134" Type="http://schemas.openxmlformats.org/officeDocument/2006/relationships/customXml" Target="../ink/ink482.xml"/><Relationship Id="rId80" Type="http://schemas.openxmlformats.org/officeDocument/2006/relationships/customXml" Target="../ink/ink460.xml"/><Relationship Id="rId155" Type="http://schemas.openxmlformats.org/officeDocument/2006/relationships/image" Target="../media/image27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9.xml"/><Relationship Id="rId21" Type="http://schemas.openxmlformats.org/officeDocument/2006/relationships/customXml" Target="../ink/ink511.xml"/><Relationship Id="rId63" Type="http://schemas.openxmlformats.org/officeDocument/2006/relationships/customXml" Target="../ink/ink532.xml"/><Relationship Id="rId159" Type="http://schemas.openxmlformats.org/officeDocument/2006/relationships/customXml" Target="../ink/ink580.xml"/><Relationship Id="rId170" Type="http://schemas.openxmlformats.org/officeDocument/2006/relationships/image" Target="../media/image335.png"/><Relationship Id="rId226" Type="http://schemas.openxmlformats.org/officeDocument/2006/relationships/image" Target="../media/image362.png"/><Relationship Id="rId268" Type="http://schemas.openxmlformats.org/officeDocument/2006/relationships/image" Target="../media/image383.png"/><Relationship Id="rId32" Type="http://schemas.openxmlformats.org/officeDocument/2006/relationships/image" Target="../media/image2660.png"/><Relationship Id="rId74" Type="http://schemas.openxmlformats.org/officeDocument/2006/relationships/image" Target="../media/image2870.png"/><Relationship Id="rId128" Type="http://schemas.openxmlformats.org/officeDocument/2006/relationships/image" Target="../media/image314.png"/><Relationship Id="rId5" Type="http://schemas.openxmlformats.org/officeDocument/2006/relationships/image" Target="../media/image2520.png"/><Relationship Id="rId181" Type="http://schemas.openxmlformats.org/officeDocument/2006/relationships/customXml" Target="../ink/ink591.xml"/><Relationship Id="rId237" Type="http://schemas.openxmlformats.org/officeDocument/2006/relationships/customXml" Target="../ink/ink619.xml"/><Relationship Id="rId279" Type="http://schemas.openxmlformats.org/officeDocument/2006/relationships/customXml" Target="../ink/ink640.xml"/><Relationship Id="rId43" Type="http://schemas.openxmlformats.org/officeDocument/2006/relationships/customXml" Target="../ink/ink522.xml"/><Relationship Id="rId139" Type="http://schemas.openxmlformats.org/officeDocument/2006/relationships/customXml" Target="../ink/ink570.xml"/><Relationship Id="rId290" Type="http://schemas.openxmlformats.org/officeDocument/2006/relationships/image" Target="../media/image394.png"/><Relationship Id="rId85" Type="http://schemas.openxmlformats.org/officeDocument/2006/relationships/customXml" Target="../ink/ink543.xml"/><Relationship Id="rId150" Type="http://schemas.openxmlformats.org/officeDocument/2006/relationships/image" Target="../media/image325.png"/><Relationship Id="rId192" Type="http://schemas.openxmlformats.org/officeDocument/2006/relationships/image" Target="../media/image345.png"/><Relationship Id="rId206" Type="http://schemas.openxmlformats.org/officeDocument/2006/relationships/image" Target="../media/image352.png"/><Relationship Id="rId248" Type="http://schemas.openxmlformats.org/officeDocument/2006/relationships/image" Target="../media/image373.png"/><Relationship Id="rId12" Type="http://schemas.openxmlformats.org/officeDocument/2006/relationships/customXml" Target="../ink/ink507.xml"/><Relationship Id="rId33" Type="http://schemas.openxmlformats.org/officeDocument/2006/relationships/customXml" Target="../ink/ink517.xml"/><Relationship Id="rId108" Type="http://schemas.openxmlformats.org/officeDocument/2006/relationships/image" Target="../media/image304.png"/><Relationship Id="rId129" Type="http://schemas.openxmlformats.org/officeDocument/2006/relationships/customXml" Target="../ink/ink565.xml"/><Relationship Id="rId280" Type="http://schemas.openxmlformats.org/officeDocument/2006/relationships/image" Target="../media/image389.png"/><Relationship Id="rId54" Type="http://schemas.openxmlformats.org/officeDocument/2006/relationships/image" Target="../media/image2770.png"/><Relationship Id="rId75" Type="http://schemas.openxmlformats.org/officeDocument/2006/relationships/customXml" Target="../ink/ink538.xml"/><Relationship Id="rId96" Type="http://schemas.openxmlformats.org/officeDocument/2006/relationships/image" Target="../media/image298.png"/><Relationship Id="rId140" Type="http://schemas.openxmlformats.org/officeDocument/2006/relationships/image" Target="../media/image320.png"/><Relationship Id="rId161" Type="http://schemas.openxmlformats.org/officeDocument/2006/relationships/customXml" Target="../ink/ink581.xml"/><Relationship Id="rId182" Type="http://schemas.openxmlformats.org/officeDocument/2006/relationships/image" Target="../media/image340.png"/><Relationship Id="rId217" Type="http://schemas.openxmlformats.org/officeDocument/2006/relationships/customXml" Target="../ink/ink609.xml"/><Relationship Id="rId6" Type="http://schemas.openxmlformats.org/officeDocument/2006/relationships/customXml" Target="../ink/ink504.xml"/><Relationship Id="rId238" Type="http://schemas.openxmlformats.org/officeDocument/2006/relationships/image" Target="../media/image368.png"/><Relationship Id="rId259" Type="http://schemas.openxmlformats.org/officeDocument/2006/relationships/customXml" Target="../ink/ink630.xml"/><Relationship Id="rId23" Type="http://schemas.openxmlformats.org/officeDocument/2006/relationships/customXml" Target="../ink/ink512.xml"/><Relationship Id="rId119" Type="http://schemas.openxmlformats.org/officeDocument/2006/relationships/customXml" Target="../ink/ink560.xml"/><Relationship Id="rId270" Type="http://schemas.openxmlformats.org/officeDocument/2006/relationships/image" Target="../media/image384.png"/><Relationship Id="rId291" Type="http://schemas.openxmlformats.org/officeDocument/2006/relationships/customXml" Target="../ink/ink646.xml"/><Relationship Id="rId44" Type="http://schemas.openxmlformats.org/officeDocument/2006/relationships/image" Target="../media/image2720.png"/><Relationship Id="rId65" Type="http://schemas.openxmlformats.org/officeDocument/2006/relationships/customXml" Target="../ink/ink533.xml"/><Relationship Id="rId86" Type="http://schemas.openxmlformats.org/officeDocument/2006/relationships/image" Target="../media/image293.png"/><Relationship Id="rId130" Type="http://schemas.openxmlformats.org/officeDocument/2006/relationships/image" Target="../media/image315.png"/><Relationship Id="rId151" Type="http://schemas.openxmlformats.org/officeDocument/2006/relationships/customXml" Target="../ink/ink576.xml"/><Relationship Id="rId172" Type="http://schemas.openxmlformats.org/officeDocument/2006/relationships/image" Target="../media/image336.png"/><Relationship Id="rId193" Type="http://schemas.openxmlformats.org/officeDocument/2006/relationships/customXml" Target="../ink/ink597.xml"/><Relationship Id="rId207" Type="http://schemas.openxmlformats.org/officeDocument/2006/relationships/customXml" Target="../ink/ink604.xml"/><Relationship Id="rId228" Type="http://schemas.openxmlformats.org/officeDocument/2006/relationships/image" Target="../media/image363.png"/><Relationship Id="rId249" Type="http://schemas.openxmlformats.org/officeDocument/2006/relationships/customXml" Target="../ink/ink625.xml"/><Relationship Id="rId13" Type="http://schemas.openxmlformats.org/officeDocument/2006/relationships/image" Target="../media/image2560.png"/><Relationship Id="rId109" Type="http://schemas.openxmlformats.org/officeDocument/2006/relationships/customXml" Target="../ink/ink555.xml"/><Relationship Id="rId260" Type="http://schemas.openxmlformats.org/officeDocument/2006/relationships/image" Target="../media/image379.png"/><Relationship Id="rId281" Type="http://schemas.openxmlformats.org/officeDocument/2006/relationships/customXml" Target="../ink/ink641.xml"/><Relationship Id="rId34" Type="http://schemas.openxmlformats.org/officeDocument/2006/relationships/image" Target="../media/image2670.png"/><Relationship Id="rId55" Type="http://schemas.openxmlformats.org/officeDocument/2006/relationships/customXml" Target="../ink/ink528.xml"/><Relationship Id="rId76" Type="http://schemas.openxmlformats.org/officeDocument/2006/relationships/image" Target="../media/image288.png"/><Relationship Id="rId97" Type="http://schemas.openxmlformats.org/officeDocument/2006/relationships/customXml" Target="../ink/ink549.xml"/><Relationship Id="rId120" Type="http://schemas.openxmlformats.org/officeDocument/2006/relationships/image" Target="../media/image310.png"/><Relationship Id="rId141" Type="http://schemas.openxmlformats.org/officeDocument/2006/relationships/customXml" Target="../ink/ink571.xml"/><Relationship Id="rId7" Type="http://schemas.openxmlformats.org/officeDocument/2006/relationships/image" Target="../media/image2530.png"/><Relationship Id="rId162" Type="http://schemas.openxmlformats.org/officeDocument/2006/relationships/image" Target="../media/image331.png"/><Relationship Id="rId183" Type="http://schemas.openxmlformats.org/officeDocument/2006/relationships/customXml" Target="../ink/ink592.xml"/><Relationship Id="rId218" Type="http://schemas.openxmlformats.org/officeDocument/2006/relationships/image" Target="../media/image358.png"/><Relationship Id="rId239" Type="http://schemas.openxmlformats.org/officeDocument/2006/relationships/customXml" Target="../ink/ink620.xml"/><Relationship Id="rId250" Type="http://schemas.openxmlformats.org/officeDocument/2006/relationships/image" Target="../media/image374.png"/><Relationship Id="rId271" Type="http://schemas.openxmlformats.org/officeDocument/2006/relationships/customXml" Target="../ink/ink636.xml"/><Relationship Id="rId292" Type="http://schemas.openxmlformats.org/officeDocument/2006/relationships/image" Target="../media/image395.png"/><Relationship Id="rId24" Type="http://schemas.openxmlformats.org/officeDocument/2006/relationships/image" Target="../media/image2620.png"/><Relationship Id="rId45" Type="http://schemas.openxmlformats.org/officeDocument/2006/relationships/customXml" Target="../ink/ink523.xml"/><Relationship Id="rId66" Type="http://schemas.openxmlformats.org/officeDocument/2006/relationships/image" Target="../media/image2830.png"/><Relationship Id="rId87" Type="http://schemas.openxmlformats.org/officeDocument/2006/relationships/customXml" Target="../ink/ink544.xml"/><Relationship Id="rId110" Type="http://schemas.openxmlformats.org/officeDocument/2006/relationships/image" Target="../media/image305.png"/><Relationship Id="rId131" Type="http://schemas.openxmlformats.org/officeDocument/2006/relationships/customXml" Target="../ink/ink566.xml"/><Relationship Id="rId152" Type="http://schemas.openxmlformats.org/officeDocument/2006/relationships/image" Target="../media/image326.png"/><Relationship Id="rId173" Type="http://schemas.openxmlformats.org/officeDocument/2006/relationships/customXml" Target="../ink/ink587.xml"/><Relationship Id="rId194" Type="http://schemas.openxmlformats.org/officeDocument/2006/relationships/image" Target="../media/image346.png"/><Relationship Id="rId208" Type="http://schemas.openxmlformats.org/officeDocument/2006/relationships/image" Target="../media/image353.png"/><Relationship Id="rId229" Type="http://schemas.openxmlformats.org/officeDocument/2006/relationships/customXml" Target="../ink/ink615.xml"/><Relationship Id="rId240" Type="http://schemas.openxmlformats.org/officeDocument/2006/relationships/image" Target="../media/image369.png"/><Relationship Id="rId261" Type="http://schemas.openxmlformats.org/officeDocument/2006/relationships/customXml" Target="../ink/ink631.xml"/><Relationship Id="rId14" Type="http://schemas.openxmlformats.org/officeDocument/2006/relationships/customXml" Target="../ink/ink508.xml"/><Relationship Id="rId35" Type="http://schemas.openxmlformats.org/officeDocument/2006/relationships/customXml" Target="../ink/ink518.xml"/><Relationship Id="rId56" Type="http://schemas.openxmlformats.org/officeDocument/2006/relationships/image" Target="../media/image2780.png"/><Relationship Id="rId77" Type="http://schemas.openxmlformats.org/officeDocument/2006/relationships/customXml" Target="../ink/ink539.xml"/><Relationship Id="rId100" Type="http://schemas.openxmlformats.org/officeDocument/2006/relationships/image" Target="../media/image300.png"/><Relationship Id="rId282" Type="http://schemas.openxmlformats.org/officeDocument/2006/relationships/image" Target="../media/image390.png"/><Relationship Id="rId8" Type="http://schemas.openxmlformats.org/officeDocument/2006/relationships/customXml" Target="../ink/ink505.xml"/><Relationship Id="rId98" Type="http://schemas.openxmlformats.org/officeDocument/2006/relationships/image" Target="../media/image299.png"/><Relationship Id="rId121" Type="http://schemas.openxmlformats.org/officeDocument/2006/relationships/customXml" Target="../ink/ink561.xml"/><Relationship Id="rId142" Type="http://schemas.openxmlformats.org/officeDocument/2006/relationships/image" Target="../media/image321.png"/><Relationship Id="rId163" Type="http://schemas.openxmlformats.org/officeDocument/2006/relationships/customXml" Target="../ink/ink582.xml"/><Relationship Id="rId184" Type="http://schemas.openxmlformats.org/officeDocument/2006/relationships/image" Target="../media/image341.png"/><Relationship Id="rId219" Type="http://schemas.openxmlformats.org/officeDocument/2006/relationships/customXml" Target="../ink/ink610.xml"/><Relationship Id="rId230" Type="http://schemas.openxmlformats.org/officeDocument/2006/relationships/image" Target="../media/image364.png"/><Relationship Id="rId251" Type="http://schemas.openxmlformats.org/officeDocument/2006/relationships/customXml" Target="../ink/ink626.xml"/><Relationship Id="rId25" Type="http://schemas.openxmlformats.org/officeDocument/2006/relationships/customXml" Target="../ink/ink513.xml"/><Relationship Id="rId46" Type="http://schemas.openxmlformats.org/officeDocument/2006/relationships/image" Target="../media/image2730.png"/><Relationship Id="rId67" Type="http://schemas.openxmlformats.org/officeDocument/2006/relationships/customXml" Target="../ink/ink534.xml"/><Relationship Id="rId272" Type="http://schemas.openxmlformats.org/officeDocument/2006/relationships/image" Target="../media/image385.png"/><Relationship Id="rId293" Type="http://schemas.openxmlformats.org/officeDocument/2006/relationships/customXml" Target="../ink/ink647.xml"/><Relationship Id="rId88" Type="http://schemas.openxmlformats.org/officeDocument/2006/relationships/image" Target="../media/image294.png"/><Relationship Id="rId111" Type="http://schemas.openxmlformats.org/officeDocument/2006/relationships/customXml" Target="../ink/ink556.xml"/><Relationship Id="rId132" Type="http://schemas.openxmlformats.org/officeDocument/2006/relationships/image" Target="../media/image316.png"/><Relationship Id="rId153" Type="http://schemas.openxmlformats.org/officeDocument/2006/relationships/customXml" Target="../ink/ink577.xml"/><Relationship Id="rId174" Type="http://schemas.openxmlformats.org/officeDocument/2006/relationships/image" Target="../media/image337.png"/><Relationship Id="rId195" Type="http://schemas.openxmlformats.org/officeDocument/2006/relationships/customXml" Target="../ink/ink598.xml"/><Relationship Id="rId209" Type="http://schemas.openxmlformats.org/officeDocument/2006/relationships/customXml" Target="../ink/ink605.xml"/><Relationship Id="rId220" Type="http://schemas.openxmlformats.org/officeDocument/2006/relationships/image" Target="../media/image359.png"/><Relationship Id="rId241" Type="http://schemas.openxmlformats.org/officeDocument/2006/relationships/customXml" Target="../ink/ink621.xml"/><Relationship Id="rId15" Type="http://schemas.openxmlformats.org/officeDocument/2006/relationships/image" Target="../media/image2570.png"/><Relationship Id="rId36" Type="http://schemas.openxmlformats.org/officeDocument/2006/relationships/image" Target="../media/image2680.png"/><Relationship Id="rId57" Type="http://schemas.openxmlformats.org/officeDocument/2006/relationships/customXml" Target="../ink/ink529.xml"/><Relationship Id="rId262" Type="http://schemas.openxmlformats.org/officeDocument/2006/relationships/image" Target="../media/image380.png"/><Relationship Id="rId283" Type="http://schemas.openxmlformats.org/officeDocument/2006/relationships/customXml" Target="../ink/ink642.xml"/><Relationship Id="rId78" Type="http://schemas.openxmlformats.org/officeDocument/2006/relationships/image" Target="../media/image289.png"/><Relationship Id="rId99" Type="http://schemas.openxmlformats.org/officeDocument/2006/relationships/customXml" Target="../ink/ink550.xml"/><Relationship Id="rId101" Type="http://schemas.openxmlformats.org/officeDocument/2006/relationships/customXml" Target="../ink/ink551.xml"/><Relationship Id="rId122" Type="http://schemas.openxmlformats.org/officeDocument/2006/relationships/image" Target="../media/image311.png"/><Relationship Id="rId143" Type="http://schemas.openxmlformats.org/officeDocument/2006/relationships/customXml" Target="../ink/ink572.xml"/><Relationship Id="rId164" Type="http://schemas.openxmlformats.org/officeDocument/2006/relationships/image" Target="../media/image332.png"/><Relationship Id="rId185" Type="http://schemas.openxmlformats.org/officeDocument/2006/relationships/customXml" Target="../ink/ink593.xml"/><Relationship Id="rId9" Type="http://schemas.openxmlformats.org/officeDocument/2006/relationships/image" Target="../media/image2540.png"/><Relationship Id="rId210" Type="http://schemas.openxmlformats.org/officeDocument/2006/relationships/image" Target="../media/image354.png"/><Relationship Id="rId26" Type="http://schemas.openxmlformats.org/officeDocument/2006/relationships/image" Target="../media/image2630.png"/><Relationship Id="rId231" Type="http://schemas.openxmlformats.org/officeDocument/2006/relationships/customXml" Target="../ink/ink616.xml"/><Relationship Id="rId252" Type="http://schemas.openxmlformats.org/officeDocument/2006/relationships/image" Target="../media/image375.png"/><Relationship Id="rId273" Type="http://schemas.openxmlformats.org/officeDocument/2006/relationships/customXml" Target="../ink/ink637.xml"/><Relationship Id="rId294" Type="http://schemas.openxmlformats.org/officeDocument/2006/relationships/image" Target="../media/image396.png"/><Relationship Id="rId47" Type="http://schemas.openxmlformats.org/officeDocument/2006/relationships/customXml" Target="../ink/ink524.xml"/><Relationship Id="rId68" Type="http://schemas.openxmlformats.org/officeDocument/2006/relationships/image" Target="../media/image2840.png"/><Relationship Id="rId89" Type="http://schemas.openxmlformats.org/officeDocument/2006/relationships/customXml" Target="../ink/ink545.xml"/><Relationship Id="rId112" Type="http://schemas.openxmlformats.org/officeDocument/2006/relationships/image" Target="../media/image306.png"/><Relationship Id="rId133" Type="http://schemas.openxmlformats.org/officeDocument/2006/relationships/customXml" Target="../ink/ink567.xml"/><Relationship Id="rId154" Type="http://schemas.openxmlformats.org/officeDocument/2006/relationships/image" Target="../media/image327.png"/><Relationship Id="rId175" Type="http://schemas.openxmlformats.org/officeDocument/2006/relationships/customXml" Target="../ink/ink588.xml"/><Relationship Id="rId196" Type="http://schemas.openxmlformats.org/officeDocument/2006/relationships/image" Target="../media/image347.png"/><Relationship Id="rId200" Type="http://schemas.openxmlformats.org/officeDocument/2006/relationships/image" Target="../media/image349.png"/><Relationship Id="rId16" Type="http://schemas.openxmlformats.org/officeDocument/2006/relationships/image" Target="../media/image9.tmp"/><Relationship Id="rId221" Type="http://schemas.openxmlformats.org/officeDocument/2006/relationships/customXml" Target="../ink/ink611.xml"/><Relationship Id="rId242" Type="http://schemas.openxmlformats.org/officeDocument/2006/relationships/image" Target="../media/image370.png"/><Relationship Id="rId263" Type="http://schemas.openxmlformats.org/officeDocument/2006/relationships/customXml" Target="../ink/ink632.xml"/><Relationship Id="rId284" Type="http://schemas.openxmlformats.org/officeDocument/2006/relationships/image" Target="../media/image391.png"/><Relationship Id="rId37" Type="http://schemas.openxmlformats.org/officeDocument/2006/relationships/customXml" Target="../ink/ink519.xml"/><Relationship Id="rId58" Type="http://schemas.openxmlformats.org/officeDocument/2006/relationships/image" Target="../media/image2790.png"/><Relationship Id="rId79" Type="http://schemas.openxmlformats.org/officeDocument/2006/relationships/customXml" Target="../ink/ink540.xml"/><Relationship Id="rId102" Type="http://schemas.openxmlformats.org/officeDocument/2006/relationships/image" Target="../media/image301.png"/><Relationship Id="rId123" Type="http://schemas.openxmlformats.org/officeDocument/2006/relationships/customXml" Target="../ink/ink562.xml"/><Relationship Id="rId144" Type="http://schemas.openxmlformats.org/officeDocument/2006/relationships/image" Target="../media/image322.png"/><Relationship Id="rId90" Type="http://schemas.openxmlformats.org/officeDocument/2006/relationships/image" Target="../media/image295.png"/><Relationship Id="rId165" Type="http://schemas.openxmlformats.org/officeDocument/2006/relationships/customXml" Target="../ink/ink583.xml"/><Relationship Id="rId186" Type="http://schemas.openxmlformats.org/officeDocument/2006/relationships/image" Target="../media/image342.png"/><Relationship Id="rId211" Type="http://schemas.openxmlformats.org/officeDocument/2006/relationships/customXml" Target="../ink/ink606.xml"/><Relationship Id="rId232" Type="http://schemas.openxmlformats.org/officeDocument/2006/relationships/image" Target="../media/image365.png"/><Relationship Id="rId253" Type="http://schemas.openxmlformats.org/officeDocument/2006/relationships/customXml" Target="../ink/ink627.xml"/><Relationship Id="rId274" Type="http://schemas.openxmlformats.org/officeDocument/2006/relationships/image" Target="../media/image386.png"/><Relationship Id="rId27" Type="http://schemas.openxmlformats.org/officeDocument/2006/relationships/customXml" Target="../ink/ink514.xml"/><Relationship Id="rId48" Type="http://schemas.openxmlformats.org/officeDocument/2006/relationships/image" Target="../media/image2740.png"/><Relationship Id="rId69" Type="http://schemas.openxmlformats.org/officeDocument/2006/relationships/customXml" Target="../ink/ink535.xml"/><Relationship Id="rId113" Type="http://schemas.openxmlformats.org/officeDocument/2006/relationships/customXml" Target="../ink/ink557.xml"/><Relationship Id="rId134" Type="http://schemas.openxmlformats.org/officeDocument/2006/relationships/image" Target="../media/image317.png"/><Relationship Id="rId80" Type="http://schemas.openxmlformats.org/officeDocument/2006/relationships/image" Target="../media/image290.png"/><Relationship Id="rId155" Type="http://schemas.openxmlformats.org/officeDocument/2006/relationships/customXml" Target="../ink/ink578.xml"/><Relationship Id="rId176" Type="http://schemas.openxmlformats.org/officeDocument/2006/relationships/image" Target="../media/image338.png"/><Relationship Id="rId197" Type="http://schemas.openxmlformats.org/officeDocument/2006/relationships/customXml" Target="../ink/ink599.xml"/><Relationship Id="rId201" Type="http://schemas.openxmlformats.org/officeDocument/2006/relationships/customXml" Target="../ink/ink601.xml"/><Relationship Id="rId222" Type="http://schemas.openxmlformats.org/officeDocument/2006/relationships/image" Target="../media/image360.png"/><Relationship Id="rId243" Type="http://schemas.openxmlformats.org/officeDocument/2006/relationships/customXml" Target="../ink/ink622.xml"/><Relationship Id="rId264" Type="http://schemas.openxmlformats.org/officeDocument/2006/relationships/image" Target="../media/image381.png"/><Relationship Id="rId285" Type="http://schemas.openxmlformats.org/officeDocument/2006/relationships/customXml" Target="../ink/ink643.xml"/><Relationship Id="rId17" Type="http://schemas.openxmlformats.org/officeDocument/2006/relationships/customXml" Target="../ink/ink509.xml"/><Relationship Id="rId38" Type="http://schemas.openxmlformats.org/officeDocument/2006/relationships/image" Target="../media/image2690.png"/><Relationship Id="rId59" Type="http://schemas.openxmlformats.org/officeDocument/2006/relationships/customXml" Target="../ink/ink530.xml"/><Relationship Id="rId103" Type="http://schemas.openxmlformats.org/officeDocument/2006/relationships/customXml" Target="../ink/ink552.xml"/><Relationship Id="rId124" Type="http://schemas.openxmlformats.org/officeDocument/2006/relationships/image" Target="../media/image312.png"/><Relationship Id="rId70" Type="http://schemas.openxmlformats.org/officeDocument/2006/relationships/image" Target="../media/image2850.png"/><Relationship Id="rId91" Type="http://schemas.openxmlformats.org/officeDocument/2006/relationships/customXml" Target="../ink/ink546.xml"/><Relationship Id="rId145" Type="http://schemas.openxmlformats.org/officeDocument/2006/relationships/customXml" Target="../ink/ink573.xml"/><Relationship Id="rId166" Type="http://schemas.openxmlformats.org/officeDocument/2006/relationships/image" Target="../media/image333.png"/><Relationship Id="rId187" Type="http://schemas.openxmlformats.org/officeDocument/2006/relationships/customXml" Target="../ink/ink59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55.png"/><Relationship Id="rId233" Type="http://schemas.openxmlformats.org/officeDocument/2006/relationships/customXml" Target="../ink/ink617.xml"/><Relationship Id="rId254" Type="http://schemas.openxmlformats.org/officeDocument/2006/relationships/image" Target="../media/image376.png"/><Relationship Id="rId28" Type="http://schemas.openxmlformats.org/officeDocument/2006/relationships/image" Target="../media/image2640.png"/><Relationship Id="rId49" Type="http://schemas.openxmlformats.org/officeDocument/2006/relationships/customXml" Target="../ink/ink525.xml"/><Relationship Id="rId114" Type="http://schemas.openxmlformats.org/officeDocument/2006/relationships/image" Target="../media/image307.png"/><Relationship Id="rId275" Type="http://schemas.openxmlformats.org/officeDocument/2006/relationships/customXml" Target="../ink/ink638.xml"/><Relationship Id="rId60" Type="http://schemas.openxmlformats.org/officeDocument/2006/relationships/image" Target="../media/image2800.png"/><Relationship Id="rId81" Type="http://schemas.openxmlformats.org/officeDocument/2006/relationships/customXml" Target="../ink/ink541.xml"/><Relationship Id="rId135" Type="http://schemas.openxmlformats.org/officeDocument/2006/relationships/customXml" Target="../ink/ink568.xml"/><Relationship Id="rId156" Type="http://schemas.openxmlformats.org/officeDocument/2006/relationships/image" Target="../media/image328.png"/><Relationship Id="rId177" Type="http://schemas.openxmlformats.org/officeDocument/2006/relationships/customXml" Target="../ink/ink589.xml"/><Relationship Id="rId198" Type="http://schemas.openxmlformats.org/officeDocument/2006/relationships/image" Target="../media/image348.png"/><Relationship Id="rId202" Type="http://schemas.openxmlformats.org/officeDocument/2006/relationships/image" Target="../media/image350.png"/><Relationship Id="rId223" Type="http://schemas.openxmlformats.org/officeDocument/2006/relationships/customXml" Target="../ink/ink612.xml"/><Relationship Id="rId244" Type="http://schemas.openxmlformats.org/officeDocument/2006/relationships/image" Target="../media/image371.png"/><Relationship Id="rId18" Type="http://schemas.openxmlformats.org/officeDocument/2006/relationships/image" Target="../media/image2590.png"/><Relationship Id="rId39" Type="http://schemas.openxmlformats.org/officeDocument/2006/relationships/customXml" Target="../ink/ink520.xml"/><Relationship Id="rId265" Type="http://schemas.openxmlformats.org/officeDocument/2006/relationships/customXml" Target="../ink/ink633.xml"/><Relationship Id="rId286" Type="http://schemas.openxmlformats.org/officeDocument/2006/relationships/image" Target="../media/image392.png"/><Relationship Id="rId50" Type="http://schemas.openxmlformats.org/officeDocument/2006/relationships/image" Target="../media/image2750.png"/><Relationship Id="rId104" Type="http://schemas.openxmlformats.org/officeDocument/2006/relationships/image" Target="../media/image302.png"/><Relationship Id="rId125" Type="http://schemas.openxmlformats.org/officeDocument/2006/relationships/customXml" Target="../ink/ink563.xml"/><Relationship Id="rId146" Type="http://schemas.openxmlformats.org/officeDocument/2006/relationships/image" Target="../media/image323.png"/><Relationship Id="rId167" Type="http://schemas.openxmlformats.org/officeDocument/2006/relationships/customXml" Target="../ink/ink584.xml"/><Relationship Id="rId188" Type="http://schemas.openxmlformats.org/officeDocument/2006/relationships/image" Target="../media/image343.png"/><Relationship Id="rId71" Type="http://schemas.openxmlformats.org/officeDocument/2006/relationships/customXml" Target="../ink/ink536.xml"/><Relationship Id="rId92" Type="http://schemas.openxmlformats.org/officeDocument/2006/relationships/image" Target="../media/image296.png"/><Relationship Id="rId213" Type="http://schemas.openxmlformats.org/officeDocument/2006/relationships/customXml" Target="../ink/ink607.xml"/><Relationship Id="rId234" Type="http://schemas.openxmlformats.org/officeDocument/2006/relationships/image" Target="../media/image366.png"/><Relationship Id="rId2" Type="http://schemas.openxmlformats.org/officeDocument/2006/relationships/customXml" Target="../ink/ink502.xml"/><Relationship Id="rId29" Type="http://schemas.openxmlformats.org/officeDocument/2006/relationships/customXml" Target="../ink/ink515.xml"/><Relationship Id="rId255" Type="http://schemas.openxmlformats.org/officeDocument/2006/relationships/customXml" Target="../ink/ink628.xml"/><Relationship Id="rId276" Type="http://schemas.openxmlformats.org/officeDocument/2006/relationships/image" Target="../media/image387.png"/><Relationship Id="rId40" Type="http://schemas.openxmlformats.org/officeDocument/2006/relationships/image" Target="../media/image2700.png"/><Relationship Id="rId115" Type="http://schemas.openxmlformats.org/officeDocument/2006/relationships/customXml" Target="../ink/ink558.xml"/><Relationship Id="rId136" Type="http://schemas.openxmlformats.org/officeDocument/2006/relationships/image" Target="../media/image318.png"/><Relationship Id="rId157" Type="http://schemas.openxmlformats.org/officeDocument/2006/relationships/customXml" Target="../ink/ink579.xml"/><Relationship Id="rId178" Type="http://schemas.openxmlformats.org/officeDocument/2006/relationships/image" Target="../media/image339.png"/><Relationship Id="rId61" Type="http://schemas.openxmlformats.org/officeDocument/2006/relationships/customXml" Target="../ink/ink531.xml"/><Relationship Id="rId82" Type="http://schemas.openxmlformats.org/officeDocument/2006/relationships/image" Target="../media/image291.png"/><Relationship Id="rId199" Type="http://schemas.openxmlformats.org/officeDocument/2006/relationships/customXml" Target="../ink/ink600.xml"/><Relationship Id="rId203" Type="http://schemas.openxmlformats.org/officeDocument/2006/relationships/customXml" Target="../ink/ink602.xml"/><Relationship Id="rId19" Type="http://schemas.openxmlformats.org/officeDocument/2006/relationships/customXml" Target="../ink/ink510.xml"/><Relationship Id="rId224" Type="http://schemas.openxmlformats.org/officeDocument/2006/relationships/image" Target="../media/image361.png"/><Relationship Id="rId245" Type="http://schemas.openxmlformats.org/officeDocument/2006/relationships/customXml" Target="../ink/ink623.xml"/><Relationship Id="rId266" Type="http://schemas.openxmlformats.org/officeDocument/2006/relationships/image" Target="../media/image382.png"/><Relationship Id="rId287" Type="http://schemas.openxmlformats.org/officeDocument/2006/relationships/customXml" Target="../ink/ink644.xml"/><Relationship Id="rId30" Type="http://schemas.openxmlformats.org/officeDocument/2006/relationships/image" Target="../media/image2650.png"/><Relationship Id="rId105" Type="http://schemas.openxmlformats.org/officeDocument/2006/relationships/customXml" Target="../ink/ink553.xml"/><Relationship Id="rId126" Type="http://schemas.openxmlformats.org/officeDocument/2006/relationships/image" Target="../media/image313.png"/><Relationship Id="rId147" Type="http://schemas.openxmlformats.org/officeDocument/2006/relationships/customXml" Target="../ink/ink574.xml"/><Relationship Id="rId168" Type="http://schemas.openxmlformats.org/officeDocument/2006/relationships/image" Target="../media/image334.png"/><Relationship Id="rId51" Type="http://schemas.openxmlformats.org/officeDocument/2006/relationships/customXml" Target="../ink/ink526.xml"/><Relationship Id="rId72" Type="http://schemas.openxmlformats.org/officeDocument/2006/relationships/image" Target="../media/image2860.png"/><Relationship Id="rId93" Type="http://schemas.openxmlformats.org/officeDocument/2006/relationships/customXml" Target="../ink/ink547.xml"/><Relationship Id="rId189" Type="http://schemas.openxmlformats.org/officeDocument/2006/relationships/customXml" Target="../ink/ink595.xml"/><Relationship Id="rId3" Type="http://schemas.openxmlformats.org/officeDocument/2006/relationships/image" Target="../media/image2511.png"/><Relationship Id="rId214" Type="http://schemas.openxmlformats.org/officeDocument/2006/relationships/image" Target="../media/image356.png"/><Relationship Id="rId235" Type="http://schemas.openxmlformats.org/officeDocument/2006/relationships/customXml" Target="../ink/ink618.xml"/><Relationship Id="rId256" Type="http://schemas.openxmlformats.org/officeDocument/2006/relationships/image" Target="../media/image377.png"/><Relationship Id="rId277" Type="http://schemas.openxmlformats.org/officeDocument/2006/relationships/customXml" Target="../ink/ink639.xml"/><Relationship Id="rId116" Type="http://schemas.openxmlformats.org/officeDocument/2006/relationships/image" Target="../media/image308.png"/><Relationship Id="rId137" Type="http://schemas.openxmlformats.org/officeDocument/2006/relationships/customXml" Target="../ink/ink569.xml"/><Relationship Id="rId158" Type="http://schemas.openxmlformats.org/officeDocument/2006/relationships/image" Target="../media/image329.png"/><Relationship Id="rId20" Type="http://schemas.openxmlformats.org/officeDocument/2006/relationships/image" Target="../media/image2600.png"/><Relationship Id="rId41" Type="http://schemas.openxmlformats.org/officeDocument/2006/relationships/customXml" Target="../ink/ink521.xml"/><Relationship Id="rId62" Type="http://schemas.openxmlformats.org/officeDocument/2006/relationships/image" Target="../media/image2811.png"/><Relationship Id="rId83" Type="http://schemas.openxmlformats.org/officeDocument/2006/relationships/customXml" Target="../ink/ink542.xml"/><Relationship Id="rId179" Type="http://schemas.openxmlformats.org/officeDocument/2006/relationships/customXml" Target="../ink/ink590.xml"/><Relationship Id="rId190" Type="http://schemas.openxmlformats.org/officeDocument/2006/relationships/image" Target="../media/image344.png"/><Relationship Id="rId204" Type="http://schemas.openxmlformats.org/officeDocument/2006/relationships/image" Target="../media/image351.png"/><Relationship Id="rId225" Type="http://schemas.openxmlformats.org/officeDocument/2006/relationships/customXml" Target="../ink/ink613.xml"/><Relationship Id="rId246" Type="http://schemas.openxmlformats.org/officeDocument/2006/relationships/image" Target="../media/image372.png"/><Relationship Id="rId267" Type="http://schemas.openxmlformats.org/officeDocument/2006/relationships/customXml" Target="../ink/ink634.xml"/><Relationship Id="rId288" Type="http://schemas.openxmlformats.org/officeDocument/2006/relationships/image" Target="../media/image393.png"/><Relationship Id="rId106" Type="http://schemas.openxmlformats.org/officeDocument/2006/relationships/image" Target="../media/image303.png"/><Relationship Id="rId127" Type="http://schemas.openxmlformats.org/officeDocument/2006/relationships/customXml" Target="../ink/ink564.xml"/><Relationship Id="rId10" Type="http://schemas.openxmlformats.org/officeDocument/2006/relationships/customXml" Target="../ink/ink506.xml"/><Relationship Id="rId31" Type="http://schemas.openxmlformats.org/officeDocument/2006/relationships/customXml" Target="../ink/ink516.xml"/><Relationship Id="rId52" Type="http://schemas.openxmlformats.org/officeDocument/2006/relationships/image" Target="../media/image2760.png"/><Relationship Id="rId73" Type="http://schemas.openxmlformats.org/officeDocument/2006/relationships/customXml" Target="../ink/ink537.xml"/><Relationship Id="rId94" Type="http://schemas.openxmlformats.org/officeDocument/2006/relationships/image" Target="../media/image297.png"/><Relationship Id="rId148" Type="http://schemas.openxmlformats.org/officeDocument/2006/relationships/image" Target="../media/image324.png"/><Relationship Id="rId169" Type="http://schemas.openxmlformats.org/officeDocument/2006/relationships/customXml" Target="../ink/ink585.xml"/><Relationship Id="rId4" Type="http://schemas.openxmlformats.org/officeDocument/2006/relationships/customXml" Target="../ink/ink503.xml"/><Relationship Id="rId180" Type="http://schemas.openxmlformats.org/officeDocument/2006/relationships/image" Target="../media/image10710.png"/><Relationship Id="rId215" Type="http://schemas.openxmlformats.org/officeDocument/2006/relationships/customXml" Target="../ink/ink608.xml"/><Relationship Id="rId236" Type="http://schemas.openxmlformats.org/officeDocument/2006/relationships/image" Target="../media/image367.png"/><Relationship Id="rId257" Type="http://schemas.openxmlformats.org/officeDocument/2006/relationships/customXml" Target="../ink/ink629.xml"/><Relationship Id="rId278" Type="http://schemas.openxmlformats.org/officeDocument/2006/relationships/image" Target="../media/image388.png"/><Relationship Id="rId42" Type="http://schemas.openxmlformats.org/officeDocument/2006/relationships/image" Target="../media/image2711.png"/><Relationship Id="rId84" Type="http://schemas.openxmlformats.org/officeDocument/2006/relationships/image" Target="../media/image292.png"/><Relationship Id="rId138" Type="http://schemas.openxmlformats.org/officeDocument/2006/relationships/image" Target="../media/image319.png"/><Relationship Id="rId191" Type="http://schemas.openxmlformats.org/officeDocument/2006/relationships/customXml" Target="../ink/ink596.xml"/><Relationship Id="rId205" Type="http://schemas.openxmlformats.org/officeDocument/2006/relationships/customXml" Target="../ink/ink603.xml"/><Relationship Id="rId247" Type="http://schemas.openxmlformats.org/officeDocument/2006/relationships/customXml" Target="../ink/ink624.xml"/><Relationship Id="rId107" Type="http://schemas.openxmlformats.org/officeDocument/2006/relationships/customXml" Target="../ink/ink554.xml"/><Relationship Id="rId289" Type="http://schemas.openxmlformats.org/officeDocument/2006/relationships/customXml" Target="../ink/ink645.xml"/><Relationship Id="rId11" Type="http://schemas.openxmlformats.org/officeDocument/2006/relationships/image" Target="../media/image2550.png"/><Relationship Id="rId53" Type="http://schemas.openxmlformats.org/officeDocument/2006/relationships/customXml" Target="../ink/ink527.xml"/><Relationship Id="rId149" Type="http://schemas.openxmlformats.org/officeDocument/2006/relationships/customXml" Target="../ink/ink575.xml"/><Relationship Id="rId95" Type="http://schemas.openxmlformats.org/officeDocument/2006/relationships/customXml" Target="../ink/ink548.xml"/><Relationship Id="rId160" Type="http://schemas.openxmlformats.org/officeDocument/2006/relationships/image" Target="../media/image330.png"/><Relationship Id="rId216" Type="http://schemas.openxmlformats.org/officeDocument/2006/relationships/image" Target="../media/image357.png"/><Relationship Id="rId258" Type="http://schemas.openxmlformats.org/officeDocument/2006/relationships/image" Target="../media/image378.png"/><Relationship Id="rId22" Type="http://schemas.openxmlformats.org/officeDocument/2006/relationships/image" Target="../media/image2611.png"/><Relationship Id="rId64" Type="http://schemas.openxmlformats.org/officeDocument/2006/relationships/image" Target="../media/image2820.png"/><Relationship Id="rId118" Type="http://schemas.openxmlformats.org/officeDocument/2006/relationships/image" Target="../media/image309.png"/><Relationship Id="rId171" Type="http://schemas.openxmlformats.org/officeDocument/2006/relationships/customXml" Target="../ink/ink586.xml"/><Relationship Id="rId227" Type="http://schemas.openxmlformats.org/officeDocument/2006/relationships/customXml" Target="../ink/ink614.xml"/><Relationship Id="rId269" Type="http://schemas.openxmlformats.org/officeDocument/2006/relationships/customXml" Target="../ink/ink635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9.xml"/><Relationship Id="rId117" Type="http://schemas.openxmlformats.org/officeDocument/2006/relationships/image" Target="../media/image455.png"/><Relationship Id="rId21" Type="http://schemas.openxmlformats.org/officeDocument/2006/relationships/image" Target="../media/image407.png"/><Relationship Id="rId42" Type="http://schemas.openxmlformats.org/officeDocument/2006/relationships/customXml" Target="../ink/ink667.xml"/><Relationship Id="rId47" Type="http://schemas.openxmlformats.org/officeDocument/2006/relationships/image" Target="../media/image420.png"/><Relationship Id="rId63" Type="http://schemas.openxmlformats.org/officeDocument/2006/relationships/image" Target="../media/image428.png"/><Relationship Id="rId68" Type="http://schemas.openxmlformats.org/officeDocument/2006/relationships/customXml" Target="../ink/ink680.xml"/><Relationship Id="rId84" Type="http://schemas.openxmlformats.org/officeDocument/2006/relationships/customXml" Target="../ink/ink688.xml"/><Relationship Id="rId89" Type="http://schemas.openxmlformats.org/officeDocument/2006/relationships/image" Target="../media/image441.png"/><Relationship Id="rId112" Type="http://schemas.openxmlformats.org/officeDocument/2006/relationships/customXml" Target="../ink/ink702.xml"/><Relationship Id="rId16" Type="http://schemas.openxmlformats.org/officeDocument/2006/relationships/customXml" Target="../ink/ink654.xml"/><Relationship Id="rId107" Type="http://schemas.openxmlformats.org/officeDocument/2006/relationships/image" Target="../media/image450.png"/><Relationship Id="rId11" Type="http://schemas.openxmlformats.org/officeDocument/2006/relationships/image" Target="../media/image402.png"/><Relationship Id="rId32" Type="http://schemas.openxmlformats.org/officeDocument/2006/relationships/customXml" Target="../ink/ink662.xml"/><Relationship Id="rId37" Type="http://schemas.openxmlformats.org/officeDocument/2006/relationships/image" Target="../media/image415.png"/><Relationship Id="rId53" Type="http://schemas.openxmlformats.org/officeDocument/2006/relationships/image" Target="../media/image423.png"/><Relationship Id="rId58" Type="http://schemas.openxmlformats.org/officeDocument/2006/relationships/customXml" Target="../ink/ink675.xml"/><Relationship Id="rId74" Type="http://schemas.openxmlformats.org/officeDocument/2006/relationships/customXml" Target="../ink/ink683.xml"/><Relationship Id="rId79" Type="http://schemas.openxmlformats.org/officeDocument/2006/relationships/image" Target="../media/image436.png"/><Relationship Id="rId102" Type="http://schemas.openxmlformats.org/officeDocument/2006/relationships/customXml" Target="../ink/ink697.xml"/><Relationship Id="rId123" Type="http://schemas.openxmlformats.org/officeDocument/2006/relationships/image" Target="../media/image458.png"/><Relationship Id="rId5" Type="http://schemas.openxmlformats.org/officeDocument/2006/relationships/image" Target="../media/image399.png"/><Relationship Id="rId90" Type="http://schemas.openxmlformats.org/officeDocument/2006/relationships/customXml" Target="../ink/ink691.xml"/><Relationship Id="rId95" Type="http://schemas.openxmlformats.org/officeDocument/2006/relationships/image" Target="../media/image444.png"/><Relationship Id="rId22" Type="http://schemas.openxmlformats.org/officeDocument/2006/relationships/customXml" Target="../ink/ink657.xml"/><Relationship Id="rId27" Type="http://schemas.openxmlformats.org/officeDocument/2006/relationships/image" Target="../media/image410.png"/><Relationship Id="rId43" Type="http://schemas.openxmlformats.org/officeDocument/2006/relationships/image" Target="../media/image418.png"/><Relationship Id="rId48" Type="http://schemas.openxmlformats.org/officeDocument/2006/relationships/customXml" Target="../ink/ink670.xml"/><Relationship Id="rId64" Type="http://schemas.openxmlformats.org/officeDocument/2006/relationships/customXml" Target="../ink/ink678.xml"/><Relationship Id="rId69" Type="http://schemas.openxmlformats.org/officeDocument/2006/relationships/image" Target="../media/image431.png"/><Relationship Id="rId113" Type="http://schemas.openxmlformats.org/officeDocument/2006/relationships/image" Target="../media/image453.png"/><Relationship Id="rId118" Type="http://schemas.openxmlformats.org/officeDocument/2006/relationships/customXml" Target="../ink/ink705.xml"/><Relationship Id="rId80" Type="http://schemas.openxmlformats.org/officeDocument/2006/relationships/customXml" Target="../ink/ink686.xml"/><Relationship Id="rId85" Type="http://schemas.openxmlformats.org/officeDocument/2006/relationships/image" Target="../media/image439.png"/><Relationship Id="rId12" Type="http://schemas.openxmlformats.org/officeDocument/2006/relationships/customXml" Target="../ink/ink652.xml"/><Relationship Id="rId17" Type="http://schemas.openxmlformats.org/officeDocument/2006/relationships/image" Target="../media/image405.png"/><Relationship Id="rId33" Type="http://schemas.openxmlformats.org/officeDocument/2006/relationships/image" Target="../media/image413.png"/><Relationship Id="rId38" Type="http://schemas.openxmlformats.org/officeDocument/2006/relationships/customXml" Target="../ink/ink665.xml"/><Relationship Id="rId59" Type="http://schemas.openxmlformats.org/officeDocument/2006/relationships/image" Target="../media/image426.png"/><Relationship Id="rId103" Type="http://schemas.openxmlformats.org/officeDocument/2006/relationships/image" Target="../media/image448.png"/><Relationship Id="rId108" Type="http://schemas.openxmlformats.org/officeDocument/2006/relationships/customXml" Target="../ink/ink700.xml"/><Relationship Id="rId54" Type="http://schemas.openxmlformats.org/officeDocument/2006/relationships/customXml" Target="../ink/ink673.xml"/><Relationship Id="rId70" Type="http://schemas.openxmlformats.org/officeDocument/2006/relationships/customXml" Target="../ink/ink681.xml"/><Relationship Id="rId75" Type="http://schemas.openxmlformats.org/officeDocument/2006/relationships/image" Target="../media/image434.png"/><Relationship Id="rId91" Type="http://schemas.openxmlformats.org/officeDocument/2006/relationships/image" Target="../media/image442.png"/><Relationship Id="rId96" Type="http://schemas.openxmlformats.org/officeDocument/2006/relationships/customXml" Target="../ink/ink6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9.xml"/><Relationship Id="rId23" Type="http://schemas.openxmlformats.org/officeDocument/2006/relationships/image" Target="../media/image408.png"/><Relationship Id="rId28" Type="http://schemas.openxmlformats.org/officeDocument/2006/relationships/customXml" Target="../ink/ink660.xml"/><Relationship Id="rId49" Type="http://schemas.openxmlformats.org/officeDocument/2006/relationships/image" Target="../media/image421.png"/><Relationship Id="rId114" Type="http://schemas.openxmlformats.org/officeDocument/2006/relationships/customXml" Target="../ink/ink703.xml"/><Relationship Id="rId119" Type="http://schemas.openxmlformats.org/officeDocument/2006/relationships/image" Target="../media/image456.png"/><Relationship Id="rId44" Type="http://schemas.openxmlformats.org/officeDocument/2006/relationships/customXml" Target="../ink/ink668.xml"/><Relationship Id="rId60" Type="http://schemas.openxmlformats.org/officeDocument/2006/relationships/customXml" Target="../ink/ink676.xml"/><Relationship Id="rId65" Type="http://schemas.openxmlformats.org/officeDocument/2006/relationships/image" Target="../media/image429.png"/><Relationship Id="rId81" Type="http://schemas.openxmlformats.org/officeDocument/2006/relationships/image" Target="../media/image437.png"/><Relationship Id="rId86" Type="http://schemas.openxmlformats.org/officeDocument/2006/relationships/customXml" Target="../ink/ink689.xml"/><Relationship Id="rId4" Type="http://schemas.openxmlformats.org/officeDocument/2006/relationships/customXml" Target="../ink/ink648.xml"/><Relationship Id="rId9" Type="http://schemas.openxmlformats.org/officeDocument/2006/relationships/image" Target="../media/image401.png"/><Relationship Id="rId13" Type="http://schemas.openxmlformats.org/officeDocument/2006/relationships/image" Target="../media/image403.png"/><Relationship Id="rId18" Type="http://schemas.openxmlformats.org/officeDocument/2006/relationships/customXml" Target="../ink/ink655.xml"/><Relationship Id="rId39" Type="http://schemas.openxmlformats.org/officeDocument/2006/relationships/image" Target="../media/image416.png"/><Relationship Id="rId109" Type="http://schemas.openxmlformats.org/officeDocument/2006/relationships/image" Target="../media/image451.png"/><Relationship Id="rId34" Type="http://schemas.openxmlformats.org/officeDocument/2006/relationships/customXml" Target="../ink/ink663.xml"/><Relationship Id="rId50" Type="http://schemas.openxmlformats.org/officeDocument/2006/relationships/customXml" Target="../ink/ink671.xml"/><Relationship Id="rId55" Type="http://schemas.openxmlformats.org/officeDocument/2006/relationships/image" Target="../media/image424.png"/><Relationship Id="rId76" Type="http://schemas.openxmlformats.org/officeDocument/2006/relationships/customXml" Target="../ink/ink684.xml"/><Relationship Id="rId97" Type="http://schemas.openxmlformats.org/officeDocument/2006/relationships/image" Target="../media/image445.png"/><Relationship Id="rId104" Type="http://schemas.openxmlformats.org/officeDocument/2006/relationships/customXml" Target="../ink/ink698.xml"/><Relationship Id="rId120" Type="http://schemas.openxmlformats.org/officeDocument/2006/relationships/customXml" Target="../ink/ink706.xml"/><Relationship Id="rId7" Type="http://schemas.openxmlformats.org/officeDocument/2006/relationships/image" Target="../media/image400.png"/><Relationship Id="rId71" Type="http://schemas.openxmlformats.org/officeDocument/2006/relationships/image" Target="../media/image432.png"/><Relationship Id="rId92" Type="http://schemas.openxmlformats.org/officeDocument/2006/relationships/customXml" Target="../ink/ink692.xml"/><Relationship Id="rId2" Type="http://schemas.openxmlformats.org/officeDocument/2006/relationships/image" Target="../media/image10.tmp"/><Relationship Id="rId29" Type="http://schemas.openxmlformats.org/officeDocument/2006/relationships/image" Target="../media/image411.png"/><Relationship Id="rId24" Type="http://schemas.openxmlformats.org/officeDocument/2006/relationships/customXml" Target="../ink/ink658.xml"/><Relationship Id="rId40" Type="http://schemas.openxmlformats.org/officeDocument/2006/relationships/customXml" Target="../ink/ink666.xml"/><Relationship Id="rId45" Type="http://schemas.openxmlformats.org/officeDocument/2006/relationships/image" Target="../media/image419.png"/><Relationship Id="rId66" Type="http://schemas.openxmlformats.org/officeDocument/2006/relationships/customXml" Target="../ink/ink679.xml"/><Relationship Id="rId87" Type="http://schemas.openxmlformats.org/officeDocument/2006/relationships/image" Target="../media/image440.png"/><Relationship Id="rId110" Type="http://schemas.openxmlformats.org/officeDocument/2006/relationships/customXml" Target="../ink/ink701.xml"/><Relationship Id="rId115" Type="http://schemas.openxmlformats.org/officeDocument/2006/relationships/image" Target="../media/image454.png"/><Relationship Id="rId61" Type="http://schemas.openxmlformats.org/officeDocument/2006/relationships/image" Target="../media/image427.png"/><Relationship Id="rId82" Type="http://schemas.openxmlformats.org/officeDocument/2006/relationships/customXml" Target="../ink/ink687.xml"/><Relationship Id="rId19" Type="http://schemas.openxmlformats.org/officeDocument/2006/relationships/image" Target="../media/image406.png"/><Relationship Id="rId14" Type="http://schemas.openxmlformats.org/officeDocument/2006/relationships/customXml" Target="../ink/ink653.xml"/><Relationship Id="rId30" Type="http://schemas.openxmlformats.org/officeDocument/2006/relationships/customXml" Target="../ink/ink661.xml"/><Relationship Id="rId35" Type="http://schemas.openxmlformats.org/officeDocument/2006/relationships/image" Target="../media/image414.png"/><Relationship Id="rId56" Type="http://schemas.openxmlformats.org/officeDocument/2006/relationships/customXml" Target="../ink/ink674.xml"/><Relationship Id="rId77" Type="http://schemas.openxmlformats.org/officeDocument/2006/relationships/image" Target="../media/image435.png"/><Relationship Id="rId100" Type="http://schemas.openxmlformats.org/officeDocument/2006/relationships/customXml" Target="../ink/ink696.xml"/><Relationship Id="rId105" Type="http://schemas.openxmlformats.org/officeDocument/2006/relationships/image" Target="../media/image449.png"/><Relationship Id="rId8" Type="http://schemas.openxmlformats.org/officeDocument/2006/relationships/customXml" Target="../ink/ink650.xml"/><Relationship Id="rId51" Type="http://schemas.openxmlformats.org/officeDocument/2006/relationships/image" Target="../media/image422.png"/><Relationship Id="rId72" Type="http://schemas.openxmlformats.org/officeDocument/2006/relationships/customXml" Target="../ink/ink682.xml"/><Relationship Id="rId93" Type="http://schemas.openxmlformats.org/officeDocument/2006/relationships/image" Target="../media/image443.png"/><Relationship Id="rId98" Type="http://schemas.openxmlformats.org/officeDocument/2006/relationships/customXml" Target="../ink/ink695.xml"/><Relationship Id="rId121" Type="http://schemas.openxmlformats.org/officeDocument/2006/relationships/image" Target="../media/image457.png"/><Relationship Id="rId3" Type="http://schemas.openxmlformats.org/officeDocument/2006/relationships/image" Target="../media/image11.tmp"/><Relationship Id="rId25" Type="http://schemas.openxmlformats.org/officeDocument/2006/relationships/image" Target="../media/image409.png"/><Relationship Id="rId46" Type="http://schemas.openxmlformats.org/officeDocument/2006/relationships/customXml" Target="../ink/ink669.xml"/><Relationship Id="rId67" Type="http://schemas.openxmlformats.org/officeDocument/2006/relationships/image" Target="../media/image430.png"/><Relationship Id="rId116" Type="http://schemas.openxmlformats.org/officeDocument/2006/relationships/customXml" Target="../ink/ink704.xml"/><Relationship Id="rId20" Type="http://schemas.openxmlformats.org/officeDocument/2006/relationships/customXml" Target="../ink/ink656.xml"/><Relationship Id="rId41" Type="http://schemas.openxmlformats.org/officeDocument/2006/relationships/image" Target="../media/image417.png"/><Relationship Id="rId62" Type="http://schemas.openxmlformats.org/officeDocument/2006/relationships/customXml" Target="../ink/ink677.xml"/><Relationship Id="rId83" Type="http://schemas.openxmlformats.org/officeDocument/2006/relationships/image" Target="../media/image438.png"/><Relationship Id="rId88" Type="http://schemas.openxmlformats.org/officeDocument/2006/relationships/customXml" Target="../ink/ink690.xml"/><Relationship Id="rId111" Type="http://schemas.openxmlformats.org/officeDocument/2006/relationships/image" Target="../media/image452.png"/><Relationship Id="rId15" Type="http://schemas.openxmlformats.org/officeDocument/2006/relationships/image" Target="../media/image404.png"/><Relationship Id="rId36" Type="http://schemas.openxmlformats.org/officeDocument/2006/relationships/customXml" Target="../ink/ink664.xml"/><Relationship Id="rId57" Type="http://schemas.openxmlformats.org/officeDocument/2006/relationships/image" Target="../media/image425.png"/><Relationship Id="rId106" Type="http://schemas.openxmlformats.org/officeDocument/2006/relationships/customXml" Target="../ink/ink699.xml"/><Relationship Id="rId10" Type="http://schemas.openxmlformats.org/officeDocument/2006/relationships/customXml" Target="../ink/ink651.xml"/><Relationship Id="rId31" Type="http://schemas.openxmlformats.org/officeDocument/2006/relationships/image" Target="../media/image412.png"/><Relationship Id="rId52" Type="http://schemas.openxmlformats.org/officeDocument/2006/relationships/customXml" Target="../ink/ink672.xml"/><Relationship Id="rId73" Type="http://schemas.openxmlformats.org/officeDocument/2006/relationships/image" Target="../media/image433.png"/><Relationship Id="rId78" Type="http://schemas.openxmlformats.org/officeDocument/2006/relationships/customXml" Target="../ink/ink685.xml"/><Relationship Id="rId94" Type="http://schemas.openxmlformats.org/officeDocument/2006/relationships/customXml" Target="../ink/ink693.xml"/><Relationship Id="rId99" Type="http://schemas.openxmlformats.org/officeDocument/2006/relationships/image" Target="../media/image446.png"/><Relationship Id="rId101" Type="http://schemas.openxmlformats.org/officeDocument/2006/relationships/image" Target="../media/image447.png"/><Relationship Id="rId122" Type="http://schemas.openxmlformats.org/officeDocument/2006/relationships/customXml" Target="../ink/ink70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5.xml"/><Relationship Id="rId299" Type="http://schemas.openxmlformats.org/officeDocument/2006/relationships/customXml" Target="../ink/ink856.xml"/><Relationship Id="rId21" Type="http://schemas.openxmlformats.org/officeDocument/2006/relationships/customXml" Target="../ink/ink717.xml"/><Relationship Id="rId63" Type="http://schemas.openxmlformats.org/officeDocument/2006/relationships/customXml" Target="../ink/ink738.xml"/><Relationship Id="rId159" Type="http://schemas.openxmlformats.org/officeDocument/2006/relationships/customXml" Target="../ink/ink786.xml"/><Relationship Id="rId324" Type="http://schemas.openxmlformats.org/officeDocument/2006/relationships/customXml" Target="../ink/ink869.xml"/><Relationship Id="rId366" Type="http://schemas.openxmlformats.org/officeDocument/2006/relationships/customXml" Target="../ink/ink890.xml"/><Relationship Id="rId170" Type="http://schemas.openxmlformats.org/officeDocument/2006/relationships/image" Target="../media/image533.png"/><Relationship Id="rId226" Type="http://schemas.openxmlformats.org/officeDocument/2006/relationships/image" Target="../media/image561.png"/><Relationship Id="rId433" Type="http://schemas.openxmlformats.org/officeDocument/2006/relationships/image" Target="../media/image664.png"/><Relationship Id="rId268" Type="http://schemas.openxmlformats.org/officeDocument/2006/relationships/image" Target="../media/image582.png"/><Relationship Id="rId475" Type="http://schemas.openxmlformats.org/officeDocument/2006/relationships/image" Target="../media/image685.png"/><Relationship Id="rId32" Type="http://schemas.openxmlformats.org/officeDocument/2006/relationships/image" Target="../media/image467.png"/><Relationship Id="rId74" Type="http://schemas.openxmlformats.org/officeDocument/2006/relationships/image" Target="../media/image488.png"/><Relationship Id="rId128" Type="http://schemas.openxmlformats.org/officeDocument/2006/relationships/image" Target="../media/image4210.png"/><Relationship Id="rId335" Type="http://schemas.openxmlformats.org/officeDocument/2006/relationships/image" Target="../media/image615.png"/><Relationship Id="rId377" Type="http://schemas.openxmlformats.org/officeDocument/2006/relationships/image" Target="../media/image636.png"/><Relationship Id="rId500" Type="http://schemas.openxmlformats.org/officeDocument/2006/relationships/customXml" Target="../ink/ink957.xml"/><Relationship Id="rId5" Type="http://schemas.openxmlformats.org/officeDocument/2006/relationships/image" Target="../media/image2520.png"/><Relationship Id="rId181" Type="http://schemas.openxmlformats.org/officeDocument/2006/relationships/customXml" Target="../ink/ink797.xml"/><Relationship Id="rId237" Type="http://schemas.openxmlformats.org/officeDocument/2006/relationships/customXml" Target="../ink/ink825.xml"/><Relationship Id="rId402" Type="http://schemas.openxmlformats.org/officeDocument/2006/relationships/customXml" Target="../ink/ink908.xml"/><Relationship Id="rId279" Type="http://schemas.openxmlformats.org/officeDocument/2006/relationships/customXml" Target="../ink/ink846.xml"/><Relationship Id="rId444" Type="http://schemas.openxmlformats.org/officeDocument/2006/relationships/customXml" Target="../ink/ink929.xml"/><Relationship Id="rId486" Type="http://schemas.openxmlformats.org/officeDocument/2006/relationships/customXml" Target="../ink/ink950.xml"/><Relationship Id="rId43" Type="http://schemas.openxmlformats.org/officeDocument/2006/relationships/customXml" Target="../ink/ink728.xml"/><Relationship Id="rId139" Type="http://schemas.openxmlformats.org/officeDocument/2006/relationships/customXml" Target="../ink/ink776.xml"/><Relationship Id="rId290" Type="http://schemas.openxmlformats.org/officeDocument/2006/relationships/image" Target="../media/image593.png"/><Relationship Id="rId304" Type="http://schemas.openxmlformats.org/officeDocument/2006/relationships/image" Target="../media/image600.png"/><Relationship Id="rId346" Type="http://schemas.openxmlformats.org/officeDocument/2006/relationships/customXml" Target="../ink/ink880.xml"/><Relationship Id="rId388" Type="http://schemas.openxmlformats.org/officeDocument/2006/relationships/customXml" Target="../ink/ink901.xml"/><Relationship Id="rId85" Type="http://schemas.openxmlformats.org/officeDocument/2006/relationships/customXml" Target="../ink/ink749.xml"/><Relationship Id="rId150" Type="http://schemas.openxmlformats.org/officeDocument/2006/relationships/image" Target="../media/image525.png"/><Relationship Id="rId192" Type="http://schemas.openxmlformats.org/officeDocument/2006/relationships/image" Target="../media/image544.png"/><Relationship Id="rId206" Type="http://schemas.openxmlformats.org/officeDocument/2006/relationships/image" Target="../media/image551.png"/><Relationship Id="rId413" Type="http://schemas.openxmlformats.org/officeDocument/2006/relationships/image" Target="../media/image654.png"/><Relationship Id="rId248" Type="http://schemas.openxmlformats.org/officeDocument/2006/relationships/image" Target="../media/image572.png"/><Relationship Id="rId455" Type="http://schemas.openxmlformats.org/officeDocument/2006/relationships/image" Target="../media/image675.png"/><Relationship Id="rId497" Type="http://schemas.openxmlformats.org/officeDocument/2006/relationships/image" Target="../media/image696.png"/><Relationship Id="rId12" Type="http://schemas.openxmlformats.org/officeDocument/2006/relationships/customXml" Target="../ink/ink713.xml"/><Relationship Id="rId108" Type="http://schemas.openxmlformats.org/officeDocument/2006/relationships/image" Target="../media/image505.png"/><Relationship Id="rId315" Type="http://schemas.openxmlformats.org/officeDocument/2006/relationships/customXml" Target="../ink/ink864.xml"/><Relationship Id="rId357" Type="http://schemas.openxmlformats.org/officeDocument/2006/relationships/image" Target="../media/image626.png"/><Relationship Id="rId54" Type="http://schemas.openxmlformats.org/officeDocument/2006/relationships/image" Target="../media/image478.png"/><Relationship Id="rId96" Type="http://schemas.openxmlformats.org/officeDocument/2006/relationships/image" Target="../media/image499.png"/><Relationship Id="rId161" Type="http://schemas.openxmlformats.org/officeDocument/2006/relationships/customXml" Target="../ink/ink787.xml"/><Relationship Id="rId217" Type="http://schemas.openxmlformats.org/officeDocument/2006/relationships/customXml" Target="../ink/ink815.xml"/><Relationship Id="rId399" Type="http://schemas.openxmlformats.org/officeDocument/2006/relationships/image" Target="../media/image647.png"/><Relationship Id="rId259" Type="http://schemas.openxmlformats.org/officeDocument/2006/relationships/customXml" Target="../ink/ink836.xml"/><Relationship Id="rId424" Type="http://schemas.openxmlformats.org/officeDocument/2006/relationships/customXml" Target="../ink/ink919.xml"/><Relationship Id="rId466" Type="http://schemas.openxmlformats.org/officeDocument/2006/relationships/customXml" Target="../ink/ink940.xml"/><Relationship Id="rId23" Type="http://schemas.openxmlformats.org/officeDocument/2006/relationships/customXml" Target="../ink/ink718.xml"/><Relationship Id="rId119" Type="http://schemas.openxmlformats.org/officeDocument/2006/relationships/customXml" Target="../ink/ink766.xml"/><Relationship Id="rId270" Type="http://schemas.openxmlformats.org/officeDocument/2006/relationships/image" Target="../media/image583.png"/><Relationship Id="rId326" Type="http://schemas.openxmlformats.org/officeDocument/2006/relationships/customXml" Target="../ink/ink870.xml"/><Relationship Id="rId65" Type="http://schemas.openxmlformats.org/officeDocument/2006/relationships/customXml" Target="../ink/ink739.xml"/><Relationship Id="rId130" Type="http://schemas.openxmlformats.org/officeDocument/2006/relationships/image" Target="../media/image515.png"/><Relationship Id="rId368" Type="http://schemas.openxmlformats.org/officeDocument/2006/relationships/customXml" Target="../ink/ink891.xml"/><Relationship Id="rId172" Type="http://schemas.openxmlformats.org/officeDocument/2006/relationships/image" Target="../media/image534.png"/><Relationship Id="rId228" Type="http://schemas.openxmlformats.org/officeDocument/2006/relationships/image" Target="../media/image562.png"/><Relationship Id="rId435" Type="http://schemas.openxmlformats.org/officeDocument/2006/relationships/image" Target="../media/image665.png"/><Relationship Id="rId477" Type="http://schemas.openxmlformats.org/officeDocument/2006/relationships/image" Target="../media/image686.png"/><Relationship Id="rId281" Type="http://schemas.openxmlformats.org/officeDocument/2006/relationships/customXml" Target="../ink/ink847.xml"/><Relationship Id="rId337" Type="http://schemas.openxmlformats.org/officeDocument/2006/relationships/image" Target="../media/image616.png"/><Relationship Id="rId502" Type="http://schemas.openxmlformats.org/officeDocument/2006/relationships/customXml" Target="../ink/ink958.xml"/><Relationship Id="rId34" Type="http://schemas.openxmlformats.org/officeDocument/2006/relationships/image" Target="../media/image468.png"/><Relationship Id="rId76" Type="http://schemas.openxmlformats.org/officeDocument/2006/relationships/image" Target="../media/image489.png"/><Relationship Id="rId141" Type="http://schemas.openxmlformats.org/officeDocument/2006/relationships/customXml" Target="../ink/ink777.xml"/><Relationship Id="rId379" Type="http://schemas.openxmlformats.org/officeDocument/2006/relationships/image" Target="../media/image637.png"/><Relationship Id="rId7" Type="http://schemas.openxmlformats.org/officeDocument/2006/relationships/image" Target="../media/image2530.png"/><Relationship Id="rId183" Type="http://schemas.openxmlformats.org/officeDocument/2006/relationships/customXml" Target="../ink/ink798.xml"/><Relationship Id="rId239" Type="http://schemas.openxmlformats.org/officeDocument/2006/relationships/customXml" Target="../ink/ink826.xml"/><Relationship Id="rId390" Type="http://schemas.openxmlformats.org/officeDocument/2006/relationships/customXml" Target="../ink/ink902.xml"/><Relationship Id="rId404" Type="http://schemas.openxmlformats.org/officeDocument/2006/relationships/customXml" Target="../ink/ink909.xml"/><Relationship Id="rId446" Type="http://schemas.openxmlformats.org/officeDocument/2006/relationships/customXml" Target="../ink/ink930.xml"/><Relationship Id="rId250" Type="http://schemas.openxmlformats.org/officeDocument/2006/relationships/image" Target="../media/image573.png"/><Relationship Id="rId292" Type="http://schemas.openxmlformats.org/officeDocument/2006/relationships/image" Target="../media/image594.png"/><Relationship Id="rId306" Type="http://schemas.openxmlformats.org/officeDocument/2006/relationships/image" Target="../media/image601.png"/><Relationship Id="rId488" Type="http://schemas.openxmlformats.org/officeDocument/2006/relationships/customXml" Target="../ink/ink951.xml"/><Relationship Id="rId45" Type="http://schemas.openxmlformats.org/officeDocument/2006/relationships/customXml" Target="../ink/ink729.xml"/><Relationship Id="rId87" Type="http://schemas.openxmlformats.org/officeDocument/2006/relationships/customXml" Target="../ink/ink750.xml"/><Relationship Id="rId110" Type="http://schemas.openxmlformats.org/officeDocument/2006/relationships/image" Target="../media/image506.png"/><Relationship Id="rId348" Type="http://schemas.openxmlformats.org/officeDocument/2006/relationships/customXml" Target="../ink/ink881.xml"/><Relationship Id="rId152" Type="http://schemas.openxmlformats.org/officeDocument/2006/relationships/image" Target="../media/image1954.png"/><Relationship Id="rId194" Type="http://schemas.openxmlformats.org/officeDocument/2006/relationships/image" Target="../media/image545.png"/><Relationship Id="rId208" Type="http://schemas.openxmlformats.org/officeDocument/2006/relationships/image" Target="../media/image552.png"/><Relationship Id="rId415" Type="http://schemas.openxmlformats.org/officeDocument/2006/relationships/image" Target="../media/image655.png"/><Relationship Id="rId457" Type="http://schemas.openxmlformats.org/officeDocument/2006/relationships/image" Target="../media/image676.png"/><Relationship Id="rId261" Type="http://schemas.openxmlformats.org/officeDocument/2006/relationships/customXml" Target="../ink/ink837.xml"/><Relationship Id="rId499" Type="http://schemas.openxmlformats.org/officeDocument/2006/relationships/image" Target="../media/image697.png"/><Relationship Id="rId14" Type="http://schemas.openxmlformats.org/officeDocument/2006/relationships/customXml" Target="../ink/ink714.xml"/><Relationship Id="rId56" Type="http://schemas.openxmlformats.org/officeDocument/2006/relationships/image" Target="../media/image479.png"/><Relationship Id="rId317" Type="http://schemas.openxmlformats.org/officeDocument/2006/relationships/customXml" Target="../ink/ink865.xml"/><Relationship Id="rId359" Type="http://schemas.openxmlformats.org/officeDocument/2006/relationships/image" Target="../media/image627.png"/><Relationship Id="rId98" Type="http://schemas.openxmlformats.org/officeDocument/2006/relationships/image" Target="../media/image500.png"/><Relationship Id="rId121" Type="http://schemas.openxmlformats.org/officeDocument/2006/relationships/customXml" Target="../ink/ink767.xml"/><Relationship Id="rId163" Type="http://schemas.openxmlformats.org/officeDocument/2006/relationships/customXml" Target="../ink/ink788.xml"/><Relationship Id="rId219" Type="http://schemas.openxmlformats.org/officeDocument/2006/relationships/customXml" Target="../ink/ink816.xml"/><Relationship Id="rId370" Type="http://schemas.openxmlformats.org/officeDocument/2006/relationships/customXml" Target="../ink/ink892.xml"/><Relationship Id="rId426" Type="http://schemas.openxmlformats.org/officeDocument/2006/relationships/customXml" Target="../ink/ink920.xml"/><Relationship Id="rId230" Type="http://schemas.openxmlformats.org/officeDocument/2006/relationships/image" Target="../media/image563.png"/><Relationship Id="rId468" Type="http://schemas.openxmlformats.org/officeDocument/2006/relationships/customXml" Target="../ink/ink941.xml"/><Relationship Id="rId25" Type="http://schemas.openxmlformats.org/officeDocument/2006/relationships/customXml" Target="../ink/ink719.xml"/><Relationship Id="rId67" Type="http://schemas.openxmlformats.org/officeDocument/2006/relationships/customXml" Target="../ink/ink740.xml"/><Relationship Id="rId272" Type="http://schemas.openxmlformats.org/officeDocument/2006/relationships/image" Target="../media/image584.png"/><Relationship Id="rId328" Type="http://schemas.openxmlformats.org/officeDocument/2006/relationships/customXml" Target="../ink/ink871.xml"/><Relationship Id="rId132" Type="http://schemas.openxmlformats.org/officeDocument/2006/relationships/image" Target="../media/image516.png"/><Relationship Id="rId174" Type="http://schemas.openxmlformats.org/officeDocument/2006/relationships/image" Target="../media/image535.png"/><Relationship Id="rId381" Type="http://schemas.openxmlformats.org/officeDocument/2006/relationships/image" Target="../media/image638.png"/><Relationship Id="rId241" Type="http://schemas.openxmlformats.org/officeDocument/2006/relationships/customXml" Target="../ink/ink827.xml"/><Relationship Id="rId437" Type="http://schemas.openxmlformats.org/officeDocument/2006/relationships/image" Target="../media/image666.png"/><Relationship Id="rId479" Type="http://schemas.openxmlformats.org/officeDocument/2006/relationships/image" Target="../media/image687.png"/><Relationship Id="rId36" Type="http://schemas.openxmlformats.org/officeDocument/2006/relationships/image" Target="../media/image469.png"/><Relationship Id="rId283" Type="http://schemas.openxmlformats.org/officeDocument/2006/relationships/customXml" Target="../ink/ink848.xml"/><Relationship Id="rId339" Type="http://schemas.openxmlformats.org/officeDocument/2006/relationships/image" Target="../media/image617.png"/><Relationship Id="rId490" Type="http://schemas.openxmlformats.org/officeDocument/2006/relationships/customXml" Target="../ink/ink952.xml"/><Relationship Id="rId78" Type="http://schemas.openxmlformats.org/officeDocument/2006/relationships/image" Target="../media/image490.png"/><Relationship Id="rId101" Type="http://schemas.openxmlformats.org/officeDocument/2006/relationships/customXml" Target="../ink/ink757.xml"/><Relationship Id="rId143" Type="http://schemas.openxmlformats.org/officeDocument/2006/relationships/customXml" Target="../ink/ink778.xml"/><Relationship Id="rId185" Type="http://schemas.openxmlformats.org/officeDocument/2006/relationships/customXml" Target="../ink/ink799.xml"/><Relationship Id="rId350" Type="http://schemas.openxmlformats.org/officeDocument/2006/relationships/customXml" Target="../ink/ink882.xml"/><Relationship Id="rId406" Type="http://schemas.openxmlformats.org/officeDocument/2006/relationships/customXml" Target="../ink/ink910.xml"/><Relationship Id="rId9" Type="http://schemas.openxmlformats.org/officeDocument/2006/relationships/image" Target="../media/image2540.png"/><Relationship Id="rId210" Type="http://schemas.openxmlformats.org/officeDocument/2006/relationships/image" Target="../media/image553.png"/><Relationship Id="rId392" Type="http://schemas.openxmlformats.org/officeDocument/2006/relationships/customXml" Target="../ink/ink903.xml"/><Relationship Id="rId448" Type="http://schemas.openxmlformats.org/officeDocument/2006/relationships/customXml" Target="../ink/ink931.xml"/><Relationship Id="rId252" Type="http://schemas.openxmlformats.org/officeDocument/2006/relationships/image" Target="../media/image574.png"/><Relationship Id="rId294" Type="http://schemas.openxmlformats.org/officeDocument/2006/relationships/image" Target="../media/image595.png"/><Relationship Id="rId308" Type="http://schemas.openxmlformats.org/officeDocument/2006/relationships/image" Target="../media/image602.png"/><Relationship Id="rId47" Type="http://schemas.openxmlformats.org/officeDocument/2006/relationships/customXml" Target="../ink/ink730.xml"/><Relationship Id="rId89" Type="http://schemas.openxmlformats.org/officeDocument/2006/relationships/customXml" Target="../ink/ink751.xml"/><Relationship Id="rId112" Type="http://schemas.openxmlformats.org/officeDocument/2006/relationships/image" Target="../media/image507.png"/><Relationship Id="rId154" Type="http://schemas.openxmlformats.org/officeDocument/2006/relationships/image" Target="../media/image526.png"/><Relationship Id="rId361" Type="http://schemas.openxmlformats.org/officeDocument/2006/relationships/image" Target="../media/image628.png"/><Relationship Id="rId196" Type="http://schemas.openxmlformats.org/officeDocument/2006/relationships/image" Target="../media/image546.png"/><Relationship Id="rId417" Type="http://schemas.openxmlformats.org/officeDocument/2006/relationships/image" Target="../media/image656.png"/><Relationship Id="rId459" Type="http://schemas.openxmlformats.org/officeDocument/2006/relationships/image" Target="../media/image677.png"/><Relationship Id="rId16" Type="http://schemas.openxmlformats.org/officeDocument/2006/relationships/image" Target="../media/image12.tmp"/><Relationship Id="rId221" Type="http://schemas.openxmlformats.org/officeDocument/2006/relationships/customXml" Target="../ink/ink817.xml"/><Relationship Id="rId263" Type="http://schemas.openxmlformats.org/officeDocument/2006/relationships/customXml" Target="../ink/ink838.xml"/><Relationship Id="rId319" Type="http://schemas.openxmlformats.org/officeDocument/2006/relationships/customXml" Target="../ink/ink866.xml"/><Relationship Id="rId470" Type="http://schemas.openxmlformats.org/officeDocument/2006/relationships/customXml" Target="../ink/ink942.xml"/><Relationship Id="rId58" Type="http://schemas.openxmlformats.org/officeDocument/2006/relationships/image" Target="../media/image480.png"/><Relationship Id="rId123" Type="http://schemas.openxmlformats.org/officeDocument/2006/relationships/customXml" Target="../ink/ink768.xml"/><Relationship Id="rId330" Type="http://schemas.openxmlformats.org/officeDocument/2006/relationships/customXml" Target="../ink/ink872.xml"/><Relationship Id="rId165" Type="http://schemas.openxmlformats.org/officeDocument/2006/relationships/customXml" Target="../ink/ink789.xml"/><Relationship Id="rId372" Type="http://schemas.openxmlformats.org/officeDocument/2006/relationships/customXml" Target="../ink/ink893.xml"/><Relationship Id="rId428" Type="http://schemas.openxmlformats.org/officeDocument/2006/relationships/customXml" Target="../ink/ink921.xml"/><Relationship Id="rId232" Type="http://schemas.openxmlformats.org/officeDocument/2006/relationships/image" Target="../media/image564.png"/><Relationship Id="rId274" Type="http://schemas.openxmlformats.org/officeDocument/2006/relationships/image" Target="../media/image585.png"/><Relationship Id="rId481" Type="http://schemas.openxmlformats.org/officeDocument/2006/relationships/image" Target="../media/image688.png"/><Relationship Id="rId27" Type="http://schemas.openxmlformats.org/officeDocument/2006/relationships/customXml" Target="../ink/ink720.xml"/><Relationship Id="rId69" Type="http://schemas.openxmlformats.org/officeDocument/2006/relationships/customXml" Target="../ink/ink741.xml"/><Relationship Id="rId134" Type="http://schemas.openxmlformats.org/officeDocument/2006/relationships/image" Target="../media/image517.png"/><Relationship Id="rId80" Type="http://schemas.openxmlformats.org/officeDocument/2006/relationships/image" Target="../media/image491.png"/><Relationship Id="rId176" Type="http://schemas.openxmlformats.org/officeDocument/2006/relationships/image" Target="../media/image536.png"/><Relationship Id="rId341" Type="http://schemas.openxmlformats.org/officeDocument/2006/relationships/image" Target="../media/image618.png"/><Relationship Id="rId383" Type="http://schemas.openxmlformats.org/officeDocument/2006/relationships/image" Target="../media/image639.png"/><Relationship Id="rId439" Type="http://schemas.openxmlformats.org/officeDocument/2006/relationships/image" Target="../media/image667.png"/><Relationship Id="rId201" Type="http://schemas.openxmlformats.org/officeDocument/2006/relationships/customXml" Target="../ink/ink807.xml"/><Relationship Id="rId243" Type="http://schemas.openxmlformats.org/officeDocument/2006/relationships/customXml" Target="../ink/ink828.xml"/><Relationship Id="rId285" Type="http://schemas.openxmlformats.org/officeDocument/2006/relationships/customXml" Target="../ink/ink849.xml"/><Relationship Id="rId450" Type="http://schemas.openxmlformats.org/officeDocument/2006/relationships/customXml" Target="../ink/ink932.xml"/><Relationship Id="rId38" Type="http://schemas.openxmlformats.org/officeDocument/2006/relationships/image" Target="../media/image470.png"/><Relationship Id="rId103" Type="http://schemas.openxmlformats.org/officeDocument/2006/relationships/customXml" Target="../ink/ink758.xml"/><Relationship Id="rId310" Type="http://schemas.openxmlformats.org/officeDocument/2006/relationships/image" Target="../media/image603.png"/><Relationship Id="rId492" Type="http://schemas.openxmlformats.org/officeDocument/2006/relationships/customXml" Target="../ink/ink953.xml"/><Relationship Id="rId91" Type="http://schemas.openxmlformats.org/officeDocument/2006/relationships/customXml" Target="../ink/ink752.xml"/><Relationship Id="rId145" Type="http://schemas.openxmlformats.org/officeDocument/2006/relationships/customXml" Target="../ink/ink779.xml"/><Relationship Id="rId187" Type="http://schemas.openxmlformats.org/officeDocument/2006/relationships/customXml" Target="../ink/ink800.xml"/><Relationship Id="rId352" Type="http://schemas.openxmlformats.org/officeDocument/2006/relationships/customXml" Target="../ink/ink883.xml"/><Relationship Id="rId394" Type="http://schemas.openxmlformats.org/officeDocument/2006/relationships/customXml" Target="../ink/ink904.xml"/><Relationship Id="rId408" Type="http://schemas.openxmlformats.org/officeDocument/2006/relationships/customXml" Target="../ink/ink911.xml"/><Relationship Id="rId212" Type="http://schemas.openxmlformats.org/officeDocument/2006/relationships/image" Target="../media/image554.png"/><Relationship Id="rId254" Type="http://schemas.openxmlformats.org/officeDocument/2006/relationships/image" Target="../media/image575.png"/><Relationship Id="rId49" Type="http://schemas.openxmlformats.org/officeDocument/2006/relationships/customXml" Target="../ink/ink731.xml"/><Relationship Id="rId114" Type="http://schemas.openxmlformats.org/officeDocument/2006/relationships/image" Target="../media/image508.png"/><Relationship Id="rId296" Type="http://schemas.openxmlformats.org/officeDocument/2006/relationships/image" Target="../media/image596.png"/><Relationship Id="rId461" Type="http://schemas.openxmlformats.org/officeDocument/2006/relationships/image" Target="../media/image678.png"/><Relationship Id="rId60" Type="http://schemas.openxmlformats.org/officeDocument/2006/relationships/image" Target="../media/image481.png"/><Relationship Id="rId156" Type="http://schemas.openxmlformats.org/officeDocument/2006/relationships/image" Target="../media/image527.png"/><Relationship Id="rId198" Type="http://schemas.openxmlformats.org/officeDocument/2006/relationships/image" Target="../media/image547.png"/><Relationship Id="rId321" Type="http://schemas.openxmlformats.org/officeDocument/2006/relationships/customXml" Target="../ink/ink867.xml"/><Relationship Id="rId363" Type="http://schemas.openxmlformats.org/officeDocument/2006/relationships/image" Target="../media/image629.png"/><Relationship Id="rId419" Type="http://schemas.openxmlformats.org/officeDocument/2006/relationships/image" Target="../media/image657.png"/><Relationship Id="rId223" Type="http://schemas.openxmlformats.org/officeDocument/2006/relationships/customXml" Target="../ink/ink818.xml"/><Relationship Id="rId430" Type="http://schemas.openxmlformats.org/officeDocument/2006/relationships/customXml" Target="../ink/ink922.xml"/><Relationship Id="rId18" Type="http://schemas.openxmlformats.org/officeDocument/2006/relationships/image" Target="../media/image460.png"/><Relationship Id="rId265" Type="http://schemas.openxmlformats.org/officeDocument/2006/relationships/customXml" Target="../ink/ink839.xml"/><Relationship Id="rId472" Type="http://schemas.openxmlformats.org/officeDocument/2006/relationships/customXml" Target="../ink/ink943.xml"/><Relationship Id="rId125" Type="http://schemas.openxmlformats.org/officeDocument/2006/relationships/customXml" Target="../ink/ink769.xml"/><Relationship Id="rId167" Type="http://schemas.openxmlformats.org/officeDocument/2006/relationships/customXml" Target="../ink/ink790.xml"/><Relationship Id="rId332" Type="http://schemas.openxmlformats.org/officeDocument/2006/relationships/customXml" Target="../ink/ink873.xml"/><Relationship Id="rId374" Type="http://schemas.openxmlformats.org/officeDocument/2006/relationships/customXml" Target="../ink/ink894.xml"/><Relationship Id="rId71" Type="http://schemas.openxmlformats.org/officeDocument/2006/relationships/customXml" Target="../ink/ink742.xml"/><Relationship Id="rId234" Type="http://schemas.openxmlformats.org/officeDocument/2006/relationships/image" Target="../media/image565.png"/><Relationship Id="rId2" Type="http://schemas.openxmlformats.org/officeDocument/2006/relationships/customXml" Target="../ink/ink708.xml"/><Relationship Id="rId29" Type="http://schemas.openxmlformats.org/officeDocument/2006/relationships/customXml" Target="../ink/ink721.xml"/><Relationship Id="rId276" Type="http://schemas.openxmlformats.org/officeDocument/2006/relationships/image" Target="../media/image586.png"/><Relationship Id="rId441" Type="http://schemas.openxmlformats.org/officeDocument/2006/relationships/image" Target="../media/image668.png"/><Relationship Id="rId483" Type="http://schemas.openxmlformats.org/officeDocument/2006/relationships/image" Target="../media/image689.png"/><Relationship Id="rId40" Type="http://schemas.openxmlformats.org/officeDocument/2006/relationships/image" Target="../media/image471.png"/><Relationship Id="rId136" Type="http://schemas.openxmlformats.org/officeDocument/2006/relationships/image" Target="../media/image518.png"/><Relationship Id="rId178" Type="http://schemas.openxmlformats.org/officeDocument/2006/relationships/image" Target="../media/image537.png"/><Relationship Id="rId301" Type="http://schemas.openxmlformats.org/officeDocument/2006/relationships/customXml" Target="../ink/ink857.xml"/><Relationship Id="rId343" Type="http://schemas.openxmlformats.org/officeDocument/2006/relationships/image" Target="../media/image619.png"/><Relationship Id="rId82" Type="http://schemas.openxmlformats.org/officeDocument/2006/relationships/image" Target="../media/image492.png"/><Relationship Id="rId203" Type="http://schemas.openxmlformats.org/officeDocument/2006/relationships/customXml" Target="../ink/ink808.xml"/><Relationship Id="rId385" Type="http://schemas.openxmlformats.org/officeDocument/2006/relationships/image" Target="../media/image640.png"/><Relationship Id="rId245" Type="http://schemas.openxmlformats.org/officeDocument/2006/relationships/customXml" Target="../ink/ink829.xml"/><Relationship Id="rId287" Type="http://schemas.openxmlformats.org/officeDocument/2006/relationships/customXml" Target="../ink/ink850.xml"/><Relationship Id="rId410" Type="http://schemas.openxmlformats.org/officeDocument/2006/relationships/customXml" Target="../ink/ink912.xml"/><Relationship Id="rId452" Type="http://schemas.openxmlformats.org/officeDocument/2006/relationships/customXml" Target="../ink/ink933.xml"/><Relationship Id="rId494" Type="http://schemas.openxmlformats.org/officeDocument/2006/relationships/customXml" Target="../ink/ink954.xml"/><Relationship Id="rId105" Type="http://schemas.openxmlformats.org/officeDocument/2006/relationships/customXml" Target="../ink/ink759.xml"/><Relationship Id="rId147" Type="http://schemas.openxmlformats.org/officeDocument/2006/relationships/customXml" Target="../ink/ink780.xml"/><Relationship Id="rId312" Type="http://schemas.openxmlformats.org/officeDocument/2006/relationships/image" Target="../media/image604.png"/><Relationship Id="rId354" Type="http://schemas.openxmlformats.org/officeDocument/2006/relationships/customXml" Target="../ink/ink884.xml"/><Relationship Id="rId51" Type="http://schemas.openxmlformats.org/officeDocument/2006/relationships/customXml" Target="../ink/ink732.xml"/><Relationship Id="rId93" Type="http://schemas.openxmlformats.org/officeDocument/2006/relationships/customXml" Target="../ink/ink753.xml"/><Relationship Id="rId189" Type="http://schemas.openxmlformats.org/officeDocument/2006/relationships/customXml" Target="../ink/ink801.xml"/><Relationship Id="rId396" Type="http://schemas.openxmlformats.org/officeDocument/2006/relationships/customXml" Target="../ink/ink905.xml"/><Relationship Id="rId214" Type="http://schemas.openxmlformats.org/officeDocument/2006/relationships/image" Target="../media/image555.png"/><Relationship Id="rId256" Type="http://schemas.openxmlformats.org/officeDocument/2006/relationships/image" Target="../media/image576.png"/><Relationship Id="rId298" Type="http://schemas.openxmlformats.org/officeDocument/2006/relationships/image" Target="../media/image597.png"/><Relationship Id="rId421" Type="http://schemas.openxmlformats.org/officeDocument/2006/relationships/image" Target="../media/image658.png"/><Relationship Id="rId463" Type="http://schemas.openxmlformats.org/officeDocument/2006/relationships/image" Target="../media/image679.png"/><Relationship Id="rId116" Type="http://schemas.openxmlformats.org/officeDocument/2006/relationships/image" Target="../media/image509.png"/><Relationship Id="rId158" Type="http://schemas.openxmlformats.org/officeDocument/2006/relationships/image" Target="../media/image528.png"/><Relationship Id="rId323" Type="http://schemas.openxmlformats.org/officeDocument/2006/relationships/image" Target="../media/image609.png"/><Relationship Id="rId20" Type="http://schemas.openxmlformats.org/officeDocument/2006/relationships/image" Target="../media/image461.png"/><Relationship Id="rId62" Type="http://schemas.openxmlformats.org/officeDocument/2006/relationships/image" Target="../media/image482.png"/><Relationship Id="rId365" Type="http://schemas.openxmlformats.org/officeDocument/2006/relationships/image" Target="../media/image630.png"/><Relationship Id="rId225" Type="http://schemas.openxmlformats.org/officeDocument/2006/relationships/customXml" Target="../ink/ink819.xml"/><Relationship Id="rId267" Type="http://schemas.openxmlformats.org/officeDocument/2006/relationships/customXml" Target="../ink/ink840.xml"/><Relationship Id="rId432" Type="http://schemas.openxmlformats.org/officeDocument/2006/relationships/customXml" Target="../ink/ink923.xml"/><Relationship Id="rId474" Type="http://schemas.openxmlformats.org/officeDocument/2006/relationships/customXml" Target="../ink/ink944.xml"/><Relationship Id="rId127" Type="http://schemas.openxmlformats.org/officeDocument/2006/relationships/customXml" Target="../ink/ink770.xml"/><Relationship Id="rId10" Type="http://schemas.openxmlformats.org/officeDocument/2006/relationships/customXml" Target="../ink/ink712.xml"/><Relationship Id="rId31" Type="http://schemas.openxmlformats.org/officeDocument/2006/relationships/customXml" Target="../ink/ink722.xml"/><Relationship Id="rId52" Type="http://schemas.openxmlformats.org/officeDocument/2006/relationships/image" Target="../media/image477.png"/><Relationship Id="rId73" Type="http://schemas.openxmlformats.org/officeDocument/2006/relationships/customXml" Target="../ink/ink743.xml"/><Relationship Id="rId94" Type="http://schemas.openxmlformats.org/officeDocument/2006/relationships/image" Target="../media/image498.png"/><Relationship Id="rId148" Type="http://schemas.openxmlformats.org/officeDocument/2006/relationships/image" Target="../media/image524.png"/><Relationship Id="rId169" Type="http://schemas.openxmlformats.org/officeDocument/2006/relationships/customXml" Target="../ink/ink791.xml"/><Relationship Id="rId334" Type="http://schemas.openxmlformats.org/officeDocument/2006/relationships/customXml" Target="../ink/ink874.xml"/><Relationship Id="rId355" Type="http://schemas.openxmlformats.org/officeDocument/2006/relationships/image" Target="../media/image625.png"/><Relationship Id="rId376" Type="http://schemas.openxmlformats.org/officeDocument/2006/relationships/customXml" Target="../ink/ink895.xml"/><Relationship Id="rId397" Type="http://schemas.openxmlformats.org/officeDocument/2006/relationships/image" Target="../media/image646.png"/><Relationship Id="rId4" Type="http://schemas.openxmlformats.org/officeDocument/2006/relationships/customXml" Target="../ink/ink709.xml"/><Relationship Id="rId180" Type="http://schemas.openxmlformats.org/officeDocument/2006/relationships/image" Target="../media/image538.png"/><Relationship Id="rId215" Type="http://schemas.openxmlformats.org/officeDocument/2006/relationships/customXml" Target="../ink/ink814.xml"/><Relationship Id="rId236" Type="http://schemas.openxmlformats.org/officeDocument/2006/relationships/image" Target="../media/image566.png"/><Relationship Id="rId257" Type="http://schemas.openxmlformats.org/officeDocument/2006/relationships/customXml" Target="../ink/ink835.xml"/><Relationship Id="rId278" Type="http://schemas.openxmlformats.org/officeDocument/2006/relationships/image" Target="../media/image587.png"/><Relationship Id="rId401" Type="http://schemas.openxmlformats.org/officeDocument/2006/relationships/image" Target="../media/image648.png"/><Relationship Id="rId422" Type="http://schemas.openxmlformats.org/officeDocument/2006/relationships/customXml" Target="../ink/ink918.xml"/><Relationship Id="rId443" Type="http://schemas.openxmlformats.org/officeDocument/2006/relationships/image" Target="../media/image669.png"/><Relationship Id="rId464" Type="http://schemas.openxmlformats.org/officeDocument/2006/relationships/customXml" Target="../ink/ink939.xml"/><Relationship Id="rId303" Type="http://schemas.openxmlformats.org/officeDocument/2006/relationships/customXml" Target="../ink/ink858.xml"/><Relationship Id="rId485" Type="http://schemas.openxmlformats.org/officeDocument/2006/relationships/image" Target="../media/image690.png"/><Relationship Id="rId42" Type="http://schemas.openxmlformats.org/officeDocument/2006/relationships/image" Target="../media/image472.png"/><Relationship Id="rId84" Type="http://schemas.openxmlformats.org/officeDocument/2006/relationships/image" Target="../media/image493.png"/><Relationship Id="rId138" Type="http://schemas.openxmlformats.org/officeDocument/2006/relationships/image" Target="../media/image519.png"/><Relationship Id="rId345" Type="http://schemas.openxmlformats.org/officeDocument/2006/relationships/image" Target="../media/image620.png"/><Relationship Id="rId387" Type="http://schemas.openxmlformats.org/officeDocument/2006/relationships/image" Target="../media/image641.png"/><Relationship Id="rId191" Type="http://schemas.openxmlformats.org/officeDocument/2006/relationships/customXml" Target="../ink/ink802.xml"/><Relationship Id="rId205" Type="http://schemas.openxmlformats.org/officeDocument/2006/relationships/customXml" Target="../ink/ink809.xml"/><Relationship Id="rId247" Type="http://schemas.openxmlformats.org/officeDocument/2006/relationships/customXml" Target="../ink/ink830.xml"/><Relationship Id="rId412" Type="http://schemas.openxmlformats.org/officeDocument/2006/relationships/customXml" Target="../ink/ink913.xml"/><Relationship Id="rId107" Type="http://schemas.openxmlformats.org/officeDocument/2006/relationships/customXml" Target="../ink/ink760.xml"/><Relationship Id="rId289" Type="http://schemas.openxmlformats.org/officeDocument/2006/relationships/customXml" Target="../ink/ink851.xml"/><Relationship Id="rId454" Type="http://schemas.openxmlformats.org/officeDocument/2006/relationships/customXml" Target="../ink/ink934.xml"/><Relationship Id="rId496" Type="http://schemas.openxmlformats.org/officeDocument/2006/relationships/customXml" Target="../ink/ink955.xml"/><Relationship Id="rId11" Type="http://schemas.openxmlformats.org/officeDocument/2006/relationships/image" Target="../media/image2550.png"/><Relationship Id="rId53" Type="http://schemas.openxmlformats.org/officeDocument/2006/relationships/customXml" Target="../ink/ink733.xml"/><Relationship Id="rId149" Type="http://schemas.openxmlformats.org/officeDocument/2006/relationships/customXml" Target="../ink/ink781.xml"/><Relationship Id="rId314" Type="http://schemas.openxmlformats.org/officeDocument/2006/relationships/image" Target="../media/image605.png"/><Relationship Id="rId356" Type="http://schemas.openxmlformats.org/officeDocument/2006/relationships/customXml" Target="../ink/ink885.xml"/><Relationship Id="rId398" Type="http://schemas.openxmlformats.org/officeDocument/2006/relationships/customXml" Target="../ink/ink906.xml"/><Relationship Id="rId95" Type="http://schemas.openxmlformats.org/officeDocument/2006/relationships/customXml" Target="../ink/ink754.xml"/><Relationship Id="rId160" Type="http://schemas.openxmlformats.org/officeDocument/2006/relationships/image" Target="../media/image529.png"/><Relationship Id="rId216" Type="http://schemas.openxmlformats.org/officeDocument/2006/relationships/image" Target="../media/image556.png"/><Relationship Id="rId423" Type="http://schemas.openxmlformats.org/officeDocument/2006/relationships/image" Target="../media/image659.png"/><Relationship Id="rId258" Type="http://schemas.openxmlformats.org/officeDocument/2006/relationships/image" Target="../media/image577.png"/><Relationship Id="rId465" Type="http://schemas.openxmlformats.org/officeDocument/2006/relationships/image" Target="../media/image680.png"/><Relationship Id="rId22" Type="http://schemas.openxmlformats.org/officeDocument/2006/relationships/image" Target="../media/image462.png"/><Relationship Id="rId64" Type="http://schemas.openxmlformats.org/officeDocument/2006/relationships/image" Target="../media/image483.png"/><Relationship Id="rId118" Type="http://schemas.openxmlformats.org/officeDocument/2006/relationships/image" Target="../media/image510.png"/><Relationship Id="rId325" Type="http://schemas.openxmlformats.org/officeDocument/2006/relationships/image" Target="../media/image610.png"/><Relationship Id="rId367" Type="http://schemas.openxmlformats.org/officeDocument/2006/relationships/image" Target="../media/image631.png"/><Relationship Id="rId171" Type="http://schemas.openxmlformats.org/officeDocument/2006/relationships/customXml" Target="../ink/ink792.xml"/><Relationship Id="rId227" Type="http://schemas.openxmlformats.org/officeDocument/2006/relationships/customXml" Target="../ink/ink820.xml"/><Relationship Id="rId269" Type="http://schemas.openxmlformats.org/officeDocument/2006/relationships/customXml" Target="../ink/ink841.xml"/><Relationship Id="rId434" Type="http://schemas.openxmlformats.org/officeDocument/2006/relationships/customXml" Target="../ink/ink924.xml"/><Relationship Id="rId476" Type="http://schemas.openxmlformats.org/officeDocument/2006/relationships/customXml" Target="../ink/ink945.xml"/><Relationship Id="rId33" Type="http://schemas.openxmlformats.org/officeDocument/2006/relationships/customXml" Target="../ink/ink723.xml"/><Relationship Id="rId129" Type="http://schemas.openxmlformats.org/officeDocument/2006/relationships/customXml" Target="../ink/ink771.xml"/><Relationship Id="rId280" Type="http://schemas.openxmlformats.org/officeDocument/2006/relationships/image" Target="../media/image588.png"/><Relationship Id="rId336" Type="http://schemas.openxmlformats.org/officeDocument/2006/relationships/customXml" Target="../ink/ink875.xml"/><Relationship Id="rId501" Type="http://schemas.openxmlformats.org/officeDocument/2006/relationships/image" Target="../media/image698.png"/><Relationship Id="rId75" Type="http://schemas.openxmlformats.org/officeDocument/2006/relationships/customXml" Target="../ink/ink744.xml"/><Relationship Id="rId140" Type="http://schemas.openxmlformats.org/officeDocument/2006/relationships/image" Target="../media/image520.png"/><Relationship Id="rId182" Type="http://schemas.openxmlformats.org/officeDocument/2006/relationships/image" Target="../media/image539.png"/><Relationship Id="rId378" Type="http://schemas.openxmlformats.org/officeDocument/2006/relationships/customXml" Target="../ink/ink896.xml"/><Relationship Id="rId403" Type="http://schemas.openxmlformats.org/officeDocument/2006/relationships/image" Target="../media/image649.png"/><Relationship Id="rId6" Type="http://schemas.openxmlformats.org/officeDocument/2006/relationships/customXml" Target="../ink/ink710.xml"/><Relationship Id="rId238" Type="http://schemas.openxmlformats.org/officeDocument/2006/relationships/image" Target="../media/image567.png"/><Relationship Id="rId445" Type="http://schemas.openxmlformats.org/officeDocument/2006/relationships/image" Target="../media/image670.png"/><Relationship Id="rId487" Type="http://schemas.openxmlformats.org/officeDocument/2006/relationships/image" Target="../media/image691.png"/><Relationship Id="rId291" Type="http://schemas.openxmlformats.org/officeDocument/2006/relationships/customXml" Target="../ink/ink852.xml"/><Relationship Id="rId305" Type="http://schemas.openxmlformats.org/officeDocument/2006/relationships/customXml" Target="../ink/ink859.xml"/><Relationship Id="rId347" Type="http://schemas.openxmlformats.org/officeDocument/2006/relationships/image" Target="../media/image621.png"/><Relationship Id="rId44" Type="http://schemas.openxmlformats.org/officeDocument/2006/relationships/image" Target="../media/image473.png"/><Relationship Id="rId86" Type="http://schemas.openxmlformats.org/officeDocument/2006/relationships/image" Target="../media/image494.png"/><Relationship Id="rId151" Type="http://schemas.openxmlformats.org/officeDocument/2006/relationships/customXml" Target="../ink/ink782.xml"/><Relationship Id="rId389" Type="http://schemas.openxmlformats.org/officeDocument/2006/relationships/image" Target="../media/image642.png"/><Relationship Id="rId193" Type="http://schemas.openxmlformats.org/officeDocument/2006/relationships/customXml" Target="../ink/ink803.xml"/><Relationship Id="rId207" Type="http://schemas.openxmlformats.org/officeDocument/2006/relationships/customXml" Target="../ink/ink810.xml"/><Relationship Id="rId249" Type="http://schemas.openxmlformats.org/officeDocument/2006/relationships/customXml" Target="../ink/ink831.xml"/><Relationship Id="rId414" Type="http://schemas.openxmlformats.org/officeDocument/2006/relationships/customXml" Target="../ink/ink914.xml"/><Relationship Id="rId456" Type="http://schemas.openxmlformats.org/officeDocument/2006/relationships/customXml" Target="../ink/ink935.xml"/><Relationship Id="rId498" Type="http://schemas.openxmlformats.org/officeDocument/2006/relationships/customXml" Target="../ink/ink956.xml"/><Relationship Id="rId13" Type="http://schemas.openxmlformats.org/officeDocument/2006/relationships/image" Target="../media/image2560.png"/><Relationship Id="rId109" Type="http://schemas.openxmlformats.org/officeDocument/2006/relationships/customXml" Target="../ink/ink761.xml"/><Relationship Id="rId260" Type="http://schemas.openxmlformats.org/officeDocument/2006/relationships/image" Target="../media/image578.png"/><Relationship Id="rId316" Type="http://schemas.openxmlformats.org/officeDocument/2006/relationships/image" Target="../media/image606.png"/><Relationship Id="rId55" Type="http://schemas.openxmlformats.org/officeDocument/2006/relationships/customXml" Target="../ink/ink734.xml"/><Relationship Id="rId97" Type="http://schemas.openxmlformats.org/officeDocument/2006/relationships/customXml" Target="../ink/ink755.xml"/><Relationship Id="rId120" Type="http://schemas.openxmlformats.org/officeDocument/2006/relationships/image" Target="../media/image511.png"/><Relationship Id="rId358" Type="http://schemas.openxmlformats.org/officeDocument/2006/relationships/customXml" Target="../ink/ink886.xml"/><Relationship Id="rId162" Type="http://schemas.openxmlformats.org/officeDocument/2006/relationships/image" Target="../media/image530.png"/><Relationship Id="rId218" Type="http://schemas.openxmlformats.org/officeDocument/2006/relationships/image" Target="../media/image557.png"/><Relationship Id="rId425" Type="http://schemas.openxmlformats.org/officeDocument/2006/relationships/image" Target="../media/image660.png"/><Relationship Id="rId467" Type="http://schemas.openxmlformats.org/officeDocument/2006/relationships/image" Target="../media/image681.png"/><Relationship Id="rId271" Type="http://schemas.openxmlformats.org/officeDocument/2006/relationships/customXml" Target="../ink/ink842.xml"/><Relationship Id="rId24" Type="http://schemas.openxmlformats.org/officeDocument/2006/relationships/image" Target="../media/image463.png"/><Relationship Id="rId66" Type="http://schemas.openxmlformats.org/officeDocument/2006/relationships/image" Target="../media/image484.png"/><Relationship Id="rId131" Type="http://schemas.openxmlformats.org/officeDocument/2006/relationships/customXml" Target="../ink/ink772.xml"/><Relationship Id="rId327" Type="http://schemas.openxmlformats.org/officeDocument/2006/relationships/image" Target="../media/image611.png"/><Relationship Id="rId369" Type="http://schemas.openxmlformats.org/officeDocument/2006/relationships/image" Target="../media/image632.png"/><Relationship Id="rId173" Type="http://schemas.openxmlformats.org/officeDocument/2006/relationships/customXml" Target="../ink/ink793.xml"/><Relationship Id="rId229" Type="http://schemas.openxmlformats.org/officeDocument/2006/relationships/customXml" Target="../ink/ink821.xml"/><Relationship Id="rId380" Type="http://schemas.openxmlformats.org/officeDocument/2006/relationships/customXml" Target="../ink/ink897.xml"/><Relationship Id="rId436" Type="http://schemas.openxmlformats.org/officeDocument/2006/relationships/customXml" Target="../ink/ink925.xml"/><Relationship Id="rId240" Type="http://schemas.openxmlformats.org/officeDocument/2006/relationships/image" Target="../media/image568.png"/><Relationship Id="rId478" Type="http://schemas.openxmlformats.org/officeDocument/2006/relationships/customXml" Target="../ink/ink946.xml"/><Relationship Id="rId35" Type="http://schemas.openxmlformats.org/officeDocument/2006/relationships/customXml" Target="../ink/ink724.xml"/><Relationship Id="rId77" Type="http://schemas.openxmlformats.org/officeDocument/2006/relationships/customXml" Target="../ink/ink745.xml"/><Relationship Id="rId100" Type="http://schemas.openxmlformats.org/officeDocument/2006/relationships/image" Target="../media/image501.png"/><Relationship Id="rId282" Type="http://schemas.openxmlformats.org/officeDocument/2006/relationships/image" Target="../media/image589.png"/><Relationship Id="rId338" Type="http://schemas.openxmlformats.org/officeDocument/2006/relationships/customXml" Target="../ink/ink876.xml"/><Relationship Id="rId503" Type="http://schemas.openxmlformats.org/officeDocument/2006/relationships/image" Target="../media/image359.png"/><Relationship Id="rId8" Type="http://schemas.openxmlformats.org/officeDocument/2006/relationships/customXml" Target="../ink/ink711.xml"/><Relationship Id="rId142" Type="http://schemas.openxmlformats.org/officeDocument/2006/relationships/image" Target="../media/image521.png"/><Relationship Id="rId184" Type="http://schemas.openxmlformats.org/officeDocument/2006/relationships/image" Target="../media/image540.png"/><Relationship Id="rId391" Type="http://schemas.openxmlformats.org/officeDocument/2006/relationships/image" Target="../media/image643.png"/><Relationship Id="rId405" Type="http://schemas.openxmlformats.org/officeDocument/2006/relationships/image" Target="../media/image650.png"/><Relationship Id="rId447" Type="http://schemas.openxmlformats.org/officeDocument/2006/relationships/image" Target="../media/image671.png"/><Relationship Id="rId251" Type="http://schemas.openxmlformats.org/officeDocument/2006/relationships/customXml" Target="../ink/ink832.xml"/><Relationship Id="rId489" Type="http://schemas.openxmlformats.org/officeDocument/2006/relationships/image" Target="../media/image692.png"/><Relationship Id="rId46" Type="http://schemas.openxmlformats.org/officeDocument/2006/relationships/image" Target="../media/image474.png"/><Relationship Id="rId293" Type="http://schemas.openxmlformats.org/officeDocument/2006/relationships/customXml" Target="../ink/ink853.xml"/><Relationship Id="rId307" Type="http://schemas.openxmlformats.org/officeDocument/2006/relationships/customXml" Target="../ink/ink860.xml"/><Relationship Id="rId349" Type="http://schemas.openxmlformats.org/officeDocument/2006/relationships/image" Target="../media/image622.png"/><Relationship Id="rId88" Type="http://schemas.openxmlformats.org/officeDocument/2006/relationships/image" Target="../media/image495.png"/><Relationship Id="rId111" Type="http://schemas.openxmlformats.org/officeDocument/2006/relationships/customXml" Target="../ink/ink762.xml"/><Relationship Id="rId153" Type="http://schemas.openxmlformats.org/officeDocument/2006/relationships/customXml" Target="../ink/ink783.xml"/><Relationship Id="rId195" Type="http://schemas.openxmlformats.org/officeDocument/2006/relationships/customXml" Target="../ink/ink804.xml"/><Relationship Id="rId209" Type="http://schemas.openxmlformats.org/officeDocument/2006/relationships/customXml" Target="../ink/ink811.xml"/><Relationship Id="rId360" Type="http://schemas.openxmlformats.org/officeDocument/2006/relationships/customXml" Target="../ink/ink887.xml"/><Relationship Id="rId416" Type="http://schemas.openxmlformats.org/officeDocument/2006/relationships/customXml" Target="../ink/ink915.xml"/><Relationship Id="rId220" Type="http://schemas.openxmlformats.org/officeDocument/2006/relationships/image" Target="../media/image558.png"/><Relationship Id="rId458" Type="http://schemas.openxmlformats.org/officeDocument/2006/relationships/customXml" Target="../ink/ink936.xml"/><Relationship Id="rId15" Type="http://schemas.openxmlformats.org/officeDocument/2006/relationships/image" Target="../media/image2570.png"/><Relationship Id="rId57" Type="http://schemas.openxmlformats.org/officeDocument/2006/relationships/customXml" Target="../ink/ink735.xml"/><Relationship Id="rId262" Type="http://schemas.openxmlformats.org/officeDocument/2006/relationships/image" Target="../media/image579.png"/><Relationship Id="rId318" Type="http://schemas.openxmlformats.org/officeDocument/2006/relationships/image" Target="../media/image607.png"/><Relationship Id="rId99" Type="http://schemas.openxmlformats.org/officeDocument/2006/relationships/customXml" Target="../ink/ink756.xml"/><Relationship Id="rId122" Type="http://schemas.openxmlformats.org/officeDocument/2006/relationships/image" Target="../media/image512.png"/><Relationship Id="rId164" Type="http://schemas.openxmlformats.org/officeDocument/2006/relationships/image" Target="../media/image531.png"/><Relationship Id="rId371" Type="http://schemas.openxmlformats.org/officeDocument/2006/relationships/image" Target="../media/image633.png"/><Relationship Id="rId427" Type="http://schemas.openxmlformats.org/officeDocument/2006/relationships/image" Target="../media/image661.png"/><Relationship Id="rId469" Type="http://schemas.openxmlformats.org/officeDocument/2006/relationships/image" Target="../media/image682.png"/><Relationship Id="rId26" Type="http://schemas.openxmlformats.org/officeDocument/2006/relationships/image" Target="../media/image464.png"/><Relationship Id="rId231" Type="http://schemas.openxmlformats.org/officeDocument/2006/relationships/customXml" Target="../ink/ink822.xml"/><Relationship Id="rId273" Type="http://schemas.openxmlformats.org/officeDocument/2006/relationships/customXml" Target="../ink/ink843.xml"/><Relationship Id="rId329" Type="http://schemas.openxmlformats.org/officeDocument/2006/relationships/image" Target="../media/image612.png"/><Relationship Id="rId480" Type="http://schemas.openxmlformats.org/officeDocument/2006/relationships/customXml" Target="../ink/ink947.xml"/><Relationship Id="rId68" Type="http://schemas.openxmlformats.org/officeDocument/2006/relationships/image" Target="../media/image485.png"/><Relationship Id="rId133" Type="http://schemas.openxmlformats.org/officeDocument/2006/relationships/customXml" Target="../ink/ink773.xml"/><Relationship Id="rId175" Type="http://schemas.openxmlformats.org/officeDocument/2006/relationships/customXml" Target="../ink/ink794.xml"/><Relationship Id="rId340" Type="http://schemas.openxmlformats.org/officeDocument/2006/relationships/customXml" Target="../ink/ink877.xml"/><Relationship Id="rId200" Type="http://schemas.openxmlformats.org/officeDocument/2006/relationships/image" Target="../media/image548.png"/><Relationship Id="rId382" Type="http://schemas.openxmlformats.org/officeDocument/2006/relationships/customXml" Target="../ink/ink898.xml"/><Relationship Id="rId438" Type="http://schemas.openxmlformats.org/officeDocument/2006/relationships/customXml" Target="../ink/ink926.xml"/><Relationship Id="rId242" Type="http://schemas.openxmlformats.org/officeDocument/2006/relationships/image" Target="../media/image569.png"/><Relationship Id="rId284" Type="http://schemas.openxmlformats.org/officeDocument/2006/relationships/image" Target="../media/image590.png"/><Relationship Id="rId491" Type="http://schemas.openxmlformats.org/officeDocument/2006/relationships/image" Target="../media/image693.png"/><Relationship Id="rId37" Type="http://schemas.openxmlformats.org/officeDocument/2006/relationships/customXml" Target="../ink/ink725.xml"/><Relationship Id="rId79" Type="http://schemas.openxmlformats.org/officeDocument/2006/relationships/customXml" Target="../ink/ink746.xml"/><Relationship Id="rId102" Type="http://schemas.openxmlformats.org/officeDocument/2006/relationships/image" Target="../media/image502.png"/><Relationship Id="rId144" Type="http://schemas.openxmlformats.org/officeDocument/2006/relationships/image" Target="../media/image522.png"/><Relationship Id="rId90" Type="http://schemas.openxmlformats.org/officeDocument/2006/relationships/image" Target="../media/image496.png"/><Relationship Id="rId186" Type="http://schemas.openxmlformats.org/officeDocument/2006/relationships/image" Target="../media/image541.png"/><Relationship Id="rId351" Type="http://schemas.openxmlformats.org/officeDocument/2006/relationships/image" Target="../media/image623.png"/><Relationship Id="rId393" Type="http://schemas.openxmlformats.org/officeDocument/2006/relationships/image" Target="../media/image644.png"/><Relationship Id="rId407" Type="http://schemas.openxmlformats.org/officeDocument/2006/relationships/image" Target="../media/image651.png"/><Relationship Id="rId449" Type="http://schemas.openxmlformats.org/officeDocument/2006/relationships/image" Target="../media/image672.png"/><Relationship Id="rId211" Type="http://schemas.openxmlformats.org/officeDocument/2006/relationships/customXml" Target="../ink/ink812.xml"/><Relationship Id="rId253" Type="http://schemas.openxmlformats.org/officeDocument/2006/relationships/customXml" Target="../ink/ink833.xml"/><Relationship Id="rId295" Type="http://schemas.openxmlformats.org/officeDocument/2006/relationships/customXml" Target="../ink/ink854.xml"/><Relationship Id="rId309" Type="http://schemas.openxmlformats.org/officeDocument/2006/relationships/customXml" Target="../ink/ink861.xml"/><Relationship Id="rId460" Type="http://schemas.openxmlformats.org/officeDocument/2006/relationships/customXml" Target="../ink/ink937.xml"/><Relationship Id="rId48" Type="http://schemas.openxmlformats.org/officeDocument/2006/relationships/image" Target="../media/image475.png"/><Relationship Id="rId113" Type="http://schemas.openxmlformats.org/officeDocument/2006/relationships/customXml" Target="../ink/ink763.xml"/><Relationship Id="rId320" Type="http://schemas.openxmlformats.org/officeDocument/2006/relationships/image" Target="../media/image608.png"/><Relationship Id="rId155" Type="http://schemas.openxmlformats.org/officeDocument/2006/relationships/customXml" Target="../ink/ink784.xml"/><Relationship Id="rId197" Type="http://schemas.openxmlformats.org/officeDocument/2006/relationships/customXml" Target="../ink/ink805.xml"/><Relationship Id="rId362" Type="http://schemas.openxmlformats.org/officeDocument/2006/relationships/customXml" Target="../ink/ink888.xml"/><Relationship Id="rId418" Type="http://schemas.openxmlformats.org/officeDocument/2006/relationships/customXml" Target="../ink/ink916.xml"/><Relationship Id="rId222" Type="http://schemas.openxmlformats.org/officeDocument/2006/relationships/image" Target="../media/image559.png"/><Relationship Id="rId264" Type="http://schemas.openxmlformats.org/officeDocument/2006/relationships/image" Target="../media/image580.png"/><Relationship Id="rId471" Type="http://schemas.openxmlformats.org/officeDocument/2006/relationships/image" Target="../media/image683.png"/><Relationship Id="rId17" Type="http://schemas.openxmlformats.org/officeDocument/2006/relationships/customXml" Target="../ink/ink715.xml"/><Relationship Id="rId59" Type="http://schemas.openxmlformats.org/officeDocument/2006/relationships/customXml" Target="../ink/ink736.xml"/><Relationship Id="rId124" Type="http://schemas.openxmlformats.org/officeDocument/2006/relationships/image" Target="../media/image513.png"/><Relationship Id="rId70" Type="http://schemas.openxmlformats.org/officeDocument/2006/relationships/image" Target="../media/image486.png"/><Relationship Id="rId166" Type="http://schemas.openxmlformats.org/officeDocument/2006/relationships/image" Target="../media/image6010.png"/><Relationship Id="rId331" Type="http://schemas.openxmlformats.org/officeDocument/2006/relationships/image" Target="../media/image613.png"/><Relationship Id="rId373" Type="http://schemas.openxmlformats.org/officeDocument/2006/relationships/image" Target="../media/image634.png"/><Relationship Id="rId429" Type="http://schemas.openxmlformats.org/officeDocument/2006/relationships/image" Target="../media/image66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823.xml"/><Relationship Id="rId440" Type="http://schemas.openxmlformats.org/officeDocument/2006/relationships/customXml" Target="../ink/ink927.xml"/><Relationship Id="rId28" Type="http://schemas.openxmlformats.org/officeDocument/2006/relationships/image" Target="../media/image465.png"/><Relationship Id="rId275" Type="http://schemas.openxmlformats.org/officeDocument/2006/relationships/customXml" Target="../ink/ink844.xml"/><Relationship Id="rId300" Type="http://schemas.openxmlformats.org/officeDocument/2006/relationships/image" Target="../media/image598.png"/><Relationship Id="rId482" Type="http://schemas.openxmlformats.org/officeDocument/2006/relationships/customXml" Target="../ink/ink948.xml"/><Relationship Id="rId81" Type="http://schemas.openxmlformats.org/officeDocument/2006/relationships/customXml" Target="../ink/ink747.xml"/><Relationship Id="rId135" Type="http://schemas.openxmlformats.org/officeDocument/2006/relationships/customXml" Target="../ink/ink774.xml"/><Relationship Id="rId177" Type="http://schemas.openxmlformats.org/officeDocument/2006/relationships/customXml" Target="../ink/ink795.xml"/><Relationship Id="rId342" Type="http://schemas.openxmlformats.org/officeDocument/2006/relationships/customXml" Target="../ink/ink878.xml"/><Relationship Id="rId384" Type="http://schemas.openxmlformats.org/officeDocument/2006/relationships/customXml" Target="../ink/ink899.xml"/><Relationship Id="rId202" Type="http://schemas.openxmlformats.org/officeDocument/2006/relationships/image" Target="../media/image549.png"/><Relationship Id="rId244" Type="http://schemas.openxmlformats.org/officeDocument/2006/relationships/image" Target="../media/image570.png"/><Relationship Id="rId39" Type="http://schemas.openxmlformats.org/officeDocument/2006/relationships/customXml" Target="../ink/ink726.xml"/><Relationship Id="rId286" Type="http://schemas.openxmlformats.org/officeDocument/2006/relationships/image" Target="../media/image591.png"/><Relationship Id="rId451" Type="http://schemas.openxmlformats.org/officeDocument/2006/relationships/image" Target="../media/image673.png"/><Relationship Id="rId493" Type="http://schemas.openxmlformats.org/officeDocument/2006/relationships/image" Target="../media/image694.png"/><Relationship Id="rId50" Type="http://schemas.openxmlformats.org/officeDocument/2006/relationships/image" Target="../media/image476.png"/><Relationship Id="rId104" Type="http://schemas.openxmlformats.org/officeDocument/2006/relationships/image" Target="../media/image503.png"/><Relationship Id="rId146" Type="http://schemas.openxmlformats.org/officeDocument/2006/relationships/image" Target="../media/image523.png"/><Relationship Id="rId188" Type="http://schemas.openxmlformats.org/officeDocument/2006/relationships/image" Target="../media/image542.png"/><Relationship Id="rId311" Type="http://schemas.openxmlformats.org/officeDocument/2006/relationships/customXml" Target="../ink/ink862.xml"/><Relationship Id="rId353" Type="http://schemas.openxmlformats.org/officeDocument/2006/relationships/image" Target="../media/image624.png"/><Relationship Id="rId395" Type="http://schemas.openxmlformats.org/officeDocument/2006/relationships/image" Target="../media/image645.png"/><Relationship Id="rId409" Type="http://schemas.openxmlformats.org/officeDocument/2006/relationships/image" Target="../media/image652.png"/><Relationship Id="rId92" Type="http://schemas.openxmlformats.org/officeDocument/2006/relationships/image" Target="../media/image497.png"/><Relationship Id="rId213" Type="http://schemas.openxmlformats.org/officeDocument/2006/relationships/customXml" Target="../ink/ink813.xml"/><Relationship Id="rId420" Type="http://schemas.openxmlformats.org/officeDocument/2006/relationships/customXml" Target="../ink/ink917.xml"/><Relationship Id="rId255" Type="http://schemas.openxmlformats.org/officeDocument/2006/relationships/customXml" Target="../ink/ink834.xml"/><Relationship Id="rId297" Type="http://schemas.openxmlformats.org/officeDocument/2006/relationships/customXml" Target="../ink/ink855.xml"/><Relationship Id="rId462" Type="http://schemas.openxmlformats.org/officeDocument/2006/relationships/customXml" Target="../ink/ink938.xml"/><Relationship Id="rId115" Type="http://schemas.openxmlformats.org/officeDocument/2006/relationships/customXml" Target="../ink/ink764.xml"/><Relationship Id="rId157" Type="http://schemas.openxmlformats.org/officeDocument/2006/relationships/customXml" Target="../ink/ink785.xml"/><Relationship Id="rId322" Type="http://schemas.openxmlformats.org/officeDocument/2006/relationships/customXml" Target="../ink/ink868.xml"/><Relationship Id="rId364" Type="http://schemas.openxmlformats.org/officeDocument/2006/relationships/customXml" Target="../ink/ink889.xml"/><Relationship Id="rId61" Type="http://schemas.openxmlformats.org/officeDocument/2006/relationships/customXml" Target="../ink/ink737.xml"/><Relationship Id="rId199" Type="http://schemas.openxmlformats.org/officeDocument/2006/relationships/customXml" Target="../ink/ink806.xml"/><Relationship Id="rId19" Type="http://schemas.openxmlformats.org/officeDocument/2006/relationships/customXml" Target="../ink/ink716.xml"/><Relationship Id="rId224" Type="http://schemas.openxmlformats.org/officeDocument/2006/relationships/image" Target="../media/image560.png"/><Relationship Id="rId266" Type="http://schemas.openxmlformats.org/officeDocument/2006/relationships/image" Target="../media/image581.png"/><Relationship Id="rId431" Type="http://schemas.openxmlformats.org/officeDocument/2006/relationships/image" Target="../media/image663.png"/><Relationship Id="rId473" Type="http://schemas.openxmlformats.org/officeDocument/2006/relationships/image" Target="../media/image684.png"/><Relationship Id="rId30" Type="http://schemas.openxmlformats.org/officeDocument/2006/relationships/image" Target="../media/image466.png"/><Relationship Id="rId126" Type="http://schemas.openxmlformats.org/officeDocument/2006/relationships/image" Target="../media/image514.png"/><Relationship Id="rId168" Type="http://schemas.openxmlformats.org/officeDocument/2006/relationships/image" Target="../media/image532.png"/><Relationship Id="rId333" Type="http://schemas.openxmlformats.org/officeDocument/2006/relationships/image" Target="../media/image614.png"/><Relationship Id="rId72" Type="http://schemas.openxmlformats.org/officeDocument/2006/relationships/image" Target="../media/image487.png"/><Relationship Id="rId375" Type="http://schemas.openxmlformats.org/officeDocument/2006/relationships/image" Target="../media/image635.png"/><Relationship Id="rId3" Type="http://schemas.openxmlformats.org/officeDocument/2006/relationships/image" Target="../media/image2511.png"/><Relationship Id="rId235" Type="http://schemas.openxmlformats.org/officeDocument/2006/relationships/customXml" Target="../ink/ink824.xml"/><Relationship Id="rId277" Type="http://schemas.openxmlformats.org/officeDocument/2006/relationships/customXml" Target="../ink/ink845.xml"/><Relationship Id="rId400" Type="http://schemas.openxmlformats.org/officeDocument/2006/relationships/customXml" Target="../ink/ink907.xml"/><Relationship Id="rId442" Type="http://schemas.openxmlformats.org/officeDocument/2006/relationships/customXml" Target="../ink/ink928.xml"/><Relationship Id="rId484" Type="http://schemas.openxmlformats.org/officeDocument/2006/relationships/customXml" Target="../ink/ink949.xml"/><Relationship Id="rId137" Type="http://schemas.openxmlformats.org/officeDocument/2006/relationships/customXml" Target="../ink/ink775.xml"/><Relationship Id="rId302" Type="http://schemas.openxmlformats.org/officeDocument/2006/relationships/image" Target="../media/image599.png"/><Relationship Id="rId344" Type="http://schemas.openxmlformats.org/officeDocument/2006/relationships/customXml" Target="../ink/ink879.xml"/><Relationship Id="rId41" Type="http://schemas.openxmlformats.org/officeDocument/2006/relationships/customXml" Target="../ink/ink727.xml"/><Relationship Id="rId83" Type="http://schemas.openxmlformats.org/officeDocument/2006/relationships/customXml" Target="../ink/ink748.xml"/><Relationship Id="rId179" Type="http://schemas.openxmlformats.org/officeDocument/2006/relationships/customXml" Target="../ink/ink796.xml"/><Relationship Id="rId386" Type="http://schemas.openxmlformats.org/officeDocument/2006/relationships/customXml" Target="../ink/ink900.xml"/><Relationship Id="rId190" Type="http://schemas.openxmlformats.org/officeDocument/2006/relationships/image" Target="../media/image543.png"/><Relationship Id="rId204" Type="http://schemas.openxmlformats.org/officeDocument/2006/relationships/image" Target="../media/image550.png"/><Relationship Id="rId246" Type="http://schemas.openxmlformats.org/officeDocument/2006/relationships/image" Target="../media/image571.png"/><Relationship Id="rId288" Type="http://schemas.openxmlformats.org/officeDocument/2006/relationships/image" Target="../media/image592.png"/><Relationship Id="rId411" Type="http://schemas.openxmlformats.org/officeDocument/2006/relationships/image" Target="../media/image653.png"/><Relationship Id="rId453" Type="http://schemas.openxmlformats.org/officeDocument/2006/relationships/image" Target="../media/image674.png"/><Relationship Id="rId106" Type="http://schemas.openxmlformats.org/officeDocument/2006/relationships/image" Target="../media/image504.png"/><Relationship Id="rId313" Type="http://schemas.openxmlformats.org/officeDocument/2006/relationships/customXml" Target="../ink/ink863.xml"/><Relationship Id="rId495" Type="http://schemas.openxmlformats.org/officeDocument/2006/relationships/image" Target="../media/image695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16.xml"/><Relationship Id="rId299" Type="http://schemas.openxmlformats.org/officeDocument/2006/relationships/customXml" Target="../ink/ink1106.xml"/><Relationship Id="rId21" Type="http://schemas.openxmlformats.org/officeDocument/2006/relationships/customXml" Target="../ink/ink968.xml"/><Relationship Id="rId63" Type="http://schemas.openxmlformats.org/officeDocument/2006/relationships/customXml" Target="../ink/ink989.xml"/><Relationship Id="rId159" Type="http://schemas.openxmlformats.org/officeDocument/2006/relationships/customXml" Target="../ink/ink1037.xml"/><Relationship Id="rId324" Type="http://schemas.openxmlformats.org/officeDocument/2006/relationships/image" Target="../media/image820.png"/><Relationship Id="rId366" Type="http://schemas.openxmlformats.org/officeDocument/2006/relationships/image" Target="../media/image864.png"/><Relationship Id="rId170" Type="http://schemas.openxmlformats.org/officeDocument/2006/relationships/image" Target="../media/image782.png"/><Relationship Id="rId226" Type="http://schemas.openxmlformats.org/officeDocument/2006/relationships/image" Target="../media/image809.png"/><Relationship Id="rId268" Type="http://schemas.openxmlformats.org/officeDocument/2006/relationships/image" Target="../media/image2580.png"/><Relationship Id="rId32" Type="http://schemas.openxmlformats.org/officeDocument/2006/relationships/image" Target="../media/image492.png"/><Relationship Id="rId74" Type="http://schemas.openxmlformats.org/officeDocument/2006/relationships/image" Target="../media/image734.png"/><Relationship Id="rId128" Type="http://schemas.openxmlformats.org/officeDocument/2006/relationships/image" Target="../media/image761.png"/><Relationship Id="rId335" Type="http://schemas.openxmlformats.org/officeDocument/2006/relationships/customXml" Target="../ink/ink1124.xml"/><Relationship Id="rId5" Type="http://schemas.openxmlformats.org/officeDocument/2006/relationships/customXml" Target="../ink/ink960.xml"/><Relationship Id="rId181" Type="http://schemas.openxmlformats.org/officeDocument/2006/relationships/customXml" Target="../ink/ink1048.xml"/><Relationship Id="rId237" Type="http://schemas.openxmlformats.org/officeDocument/2006/relationships/customXml" Target="../ink/ink1075.xml"/><Relationship Id="rId279" Type="http://schemas.openxmlformats.org/officeDocument/2006/relationships/customXml" Target="../ink/ink1096.xml"/><Relationship Id="rId43" Type="http://schemas.openxmlformats.org/officeDocument/2006/relationships/customXml" Target="../ink/ink979.xml"/><Relationship Id="rId139" Type="http://schemas.openxmlformats.org/officeDocument/2006/relationships/customXml" Target="../ink/ink1027.xml"/><Relationship Id="rId290" Type="http://schemas.openxmlformats.org/officeDocument/2006/relationships/image" Target="../media/image831.png"/><Relationship Id="rId304" Type="http://schemas.openxmlformats.org/officeDocument/2006/relationships/image" Target="../media/image838.png"/><Relationship Id="rId346" Type="http://schemas.openxmlformats.org/officeDocument/2006/relationships/image" Target="../media/image854.png"/><Relationship Id="rId85" Type="http://schemas.openxmlformats.org/officeDocument/2006/relationships/customXml" Target="../ink/ink1000.xml"/><Relationship Id="rId150" Type="http://schemas.openxmlformats.org/officeDocument/2006/relationships/image" Target="../media/image772.png"/><Relationship Id="rId192" Type="http://schemas.openxmlformats.org/officeDocument/2006/relationships/image" Target="../media/image793.png"/><Relationship Id="rId206" Type="http://schemas.openxmlformats.org/officeDocument/2006/relationships/image" Target="../media/image800.png"/><Relationship Id="rId248" Type="http://schemas.openxmlformats.org/officeDocument/2006/relationships/image" Target="../media/image815.png"/><Relationship Id="rId12" Type="http://schemas.openxmlformats.org/officeDocument/2006/relationships/image" Target="../media/image704.png"/><Relationship Id="rId108" Type="http://schemas.openxmlformats.org/officeDocument/2006/relationships/image" Target="../media/image398.png"/><Relationship Id="rId315" Type="http://schemas.openxmlformats.org/officeDocument/2006/relationships/customXml" Target="../ink/ink1114.xml"/><Relationship Id="rId357" Type="http://schemas.openxmlformats.org/officeDocument/2006/relationships/customXml" Target="../ink/ink1135.xml"/><Relationship Id="rId54" Type="http://schemas.openxmlformats.org/officeDocument/2006/relationships/image" Target="../media/image724.png"/><Relationship Id="rId96" Type="http://schemas.openxmlformats.org/officeDocument/2006/relationships/image" Target="../media/image745.png"/><Relationship Id="rId161" Type="http://schemas.openxmlformats.org/officeDocument/2006/relationships/customXml" Target="../ink/ink1038.xml"/><Relationship Id="rId217" Type="http://schemas.openxmlformats.org/officeDocument/2006/relationships/customXml" Target="../ink/ink1065.xml"/><Relationship Id="rId259" Type="http://schemas.openxmlformats.org/officeDocument/2006/relationships/customXml" Target="../ink/ink1086.xml"/><Relationship Id="rId23" Type="http://schemas.openxmlformats.org/officeDocument/2006/relationships/customXml" Target="../ink/ink969.xml"/><Relationship Id="rId119" Type="http://schemas.openxmlformats.org/officeDocument/2006/relationships/customXml" Target="../ink/ink1017.xml"/><Relationship Id="rId270" Type="http://schemas.openxmlformats.org/officeDocument/2006/relationships/image" Target="../media/image3970.png"/><Relationship Id="rId326" Type="http://schemas.openxmlformats.org/officeDocument/2006/relationships/image" Target="../media/image821.png"/><Relationship Id="rId65" Type="http://schemas.openxmlformats.org/officeDocument/2006/relationships/customXml" Target="../ink/ink990.xml"/><Relationship Id="rId130" Type="http://schemas.openxmlformats.org/officeDocument/2006/relationships/image" Target="../media/image762.png"/><Relationship Id="rId368" Type="http://schemas.openxmlformats.org/officeDocument/2006/relationships/image" Target="../media/image865.png"/><Relationship Id="rId172" Type="http://schemas.openxmlformats.org/officeDocument/2006/relationships/image" Target="../media/image783.png"/><Relationship Id="rId228" Type="http://schemas.openxmlformats.org/officeDocument/2006/relationships/image" Target="../media/image810.png"/><Relationship Id="rId281" Type="http://schemas.openxmlformats.org/officeDocument/2006/relationships/customXml" Target="../ink/ink1097.xml"/><Relationship Id="rId337" Type="http://schemas.openxmlformats.org/officeDocument/2006/relationships/customXml" Target="../ink/ink1125.xml"/><Relationship Id="rId34" Type="http://schemas.openxmlformats.org/officeDocument/2006/relationships/image" Target="../media/image714.png"/><Relationship Id="rId76" Type="http://schemas.openxmlformats.org/officeDocument/2006/relationships/image" Target="../media/image735.png"/><Relationship Id="rId141" Type="http://schemas.openxmlformats.org/officeDocument/2006/relationships/customXml" Target="../ink/ink1028.xml"/><Relationship Id="rId7" Type="http://schemas.openxmlformats.org/officeDocument/2006/relationships/customXml" Target="../ink/ink961.xml"/><Relationship Id="rId183" Type="http://schemas.openxmlformats.org/officeDocument/2006/relationships/customXml" Target="../ink/ink1049.xml"/><Relationship Id="rId239" Type="http://schemas.openxmlformats.org/officeDocument/2006/relationships/customXml" Target="../ink/ink1076.xml"/><Relationship Id="rId250" Type="http://schemas.openxmlformats.org/officeDocument/2006/relationships/image" Target="../media/image816.png"/><Relationship Id="rId292" Type="http://schemas.openxmlformats.org/officeDocument/2006/relationships/image" Target="../media/image832.png"/><Relationship Id="rId306" Type="http://schemas.openxmlformats.org/officeDocument/2006/relationships/image" Target="../media/image839.png"/><Relationship Id="rId45" Type="http://schemas.openxmlformats.org/officeDocument/2006/relationships/customXml" Target="../ink/ink980.xml"/><Relationship Id="rId87" Type="http://schemas.openxmlformats.org/officeDocument/2006/relationships/customXml" Target="../ink/ink1001.xml"/><Relationship Id="rId110" Type="http://schemas.openxmlformats.org/officeDocument/2006/relationships/image" Target="../media/image459.png"/><Relationship Id="rId348" Type="http://schemas.openxmlformats.org/officeDocument/2006/relationships/image" Target="../media/image855.png"/><Relationship Id="rId152" Type="http://schemas.openxmlformats.org/officeDocument/2006/relationships/image" Target="../media/image773.png"/><Relationship Id="rId194" Type="http://schemas.openxmlformats.org/officeDocument/2006/relationships/image" Target="../media/image794.png"/><Relationship Id="rId208" Type="http://schemas.openxmlformats.org/officeDocument/2006/relationships/image" Target="../media/image801.png"/><Relationship Id="rId261" Type="http://schemas.openxmlformats.org/officeDocument/2006/relationships/customXml" Target="../ink/ink1087.xml"/><Relationship Id="rId14" Type="http://schemas.openxmlformats.org/officeDocument/2006/relationships/image" Target="../media/image705.png"/><Relationship Id="rId56" Type="http://schemas.openxmlformats.org/officeDocument/2006/relationships/image" Target="../media/image725.png"/><Relationship Id="rId317" Type="http://schemas.openxmlformats.org/officeDocument/2006/relationships/customXml" Target="../ink/ink1115.xml"/><Relationship Id="rId359" Type="http://schemas.openxmlformats.org/officeDocument/2006/relationships/customXml" Target="../ink/ink1136.xml"/><Relationship Id="rId98" Type="http://schemas.openxmlformats.org/officeDocument/2006/relationships/image" Target="../media/image746.png"/><Relationship Id="rId121" Type="http://schemas.openxmlformats.org/officeDocument/2006/relationships/customXml" Target="../ink/ink1018.xml"/><Relationship Id="rId163" Type="http://schemas.openxmlformats.org/officeDocument/2006/relationships/customXml" Target="../ink/ink1039.xml"/><Relationship Id="rId219" Type="http://schemas.openxmlformats.org/officeDocument/2006/relationships/customXml" Target="../ink/ink1066.xml"/><Relationship Id="rId370" Type="http://schemas.openxmlformats.org/officeDocument/2006/relationships/image" Target="../media/image866.png"/><Relationship Id="rId230" Type="http://schemas.openxmlformats.org/officeDocument/2006/relationships/image" Target="../media/image811.png"/><Relationship Id="rId25" Type="http://schemas.openxmlformats.org/officeDocument/2006/relationships/customXml" Target="../ink/ink970.xml"/><Relationship Id="rId67" Type="http://schemas.openxmlformats.org/officeDocument/2006/relationships/customXml" Target="../ink/ink991.xml"/><Relationship Id="rId272" Type="http://schemas.openxmlformats.org/officeDocument/2006/relationships/image" Target="../media/image3980.png"/><Relationship Id="rId328" Type="http://schemas.openxmlformats.org/officeDocument/2006/relationships/image" Target="../media/image822.png"/><Relationship Id="rId132" Type="http://schemas.openxmlformats.org/officeDocument/2006/relationships/image" Target="../media/image763.png"/><Relationship Id="rId174" Type="http://schemas.openxmlformats.org/officeDocument/2006/relationships/image" Target="../media/image784.png"/><Relationship Id="rId241" Type="http://schemas.openxmlformats.org/officeDocument/2006/relationships/customXml" Target="../ink/ink1077.xml"/><Relationship Id="rId15" Type="http://schemas.openxmlformats.org/officeDocument/2006/relationships/customXml" Target="../ink/ink965.xml"/><Relationship Id="rId36" Type="http://schemas.openxmlformats.org/officeDocument/2006/relationships/image" Target="../media/image715.png"/><Relationship Id="rId57" Type="http://schemas.openxmlformats.org/officeDocument/2006/relationships/customXml" Target="../ink/ink986.xml"/><Relationship Id="rId262" Type="http://schemas.openxmlformats.org/officeDocument/2006/relationships/image" Target="../media/image17710.png"/><Relationship Id="rId283" Type="http://schemas.openxmlformats.org/officeDocument/2006/relationships/customXml" Target="../ink/ink1098.xml"/><Relationship Id="rId318" Type="http://schemas.openxmlformats.org/officeDocument/2006/relationships/image" Target="../media/image845.png"/><Relationship Id="rId339" Type="http://schemas.openxmlformats.org/officeDocument/2006/relationships/customXml" Target="../ink/ink1126.xml"/><Relationship Id="rId78" Type="http://schemas.openxmlformats.org/officeDocument/2006/relationships/image" Target="../media/image736.png"/><Relationship Id="rId99" Type="http://schemas.openxmlformats.org/officeDocument/2006/relationships/customXml" Target="../ink/ink1007.xml"/><Relationship Id="rId101" Type="http://schemas.openxmlformats.org/officeDocument/2006/relationships/customXml" Target="../ink/ink1008.xml"/><Relationship Id="rId122" Type="http://schemas.openxmlformats.org/officeDocument/2006/relationships/image" Target="../media/image758.png"/><Relationship Id="rId143" Type="http://schemas.openxmlformats.org/officeDocument/2006/relationships/customXml" Target="../ink/ink1029.xml"/><Relationship Id="rId164" Type="http://schemas.openxmlformats.org/officeDocument/2006/relationships/image" Target="../media/image779.png"/><Relationship Id="rId185" Type="http://schemas.openxmlformats.org/officeDocument/2006/relationships/customXml" Target="../ink/ink1050.xml"/><Relationship Id="rId350" Type="http://schemas.openxmlformats.org/officeDocument/2006/relationships/image" Target="../media/image856.png"/><Relationship Id="rId371" Type="http://schemas.openxmlformats.org/officeDocument/2006/relationships/customXml" Target="../ink/ink1142.xml"/><Relationship Id="rId9" Type="http://schemas.openxmlformats.org/officeDocument/2006/relationships/customXml" Target="../ink/ink962.xml"/><Relationship Id="rId210" Type="http://schemas.openxmlformats.org/officeDocument/2006/relationships/image" Target="../media/image802.png"/><Relationship Id="rId26" Type="http://schemas.openxmlformats.org/officeDocument/2006/relationships/image" Target="../media/image711.png"/><Relationship Id="rId231" Type="http://schemas.openxmlformats.org/officeDocument/2006/relationships/customXml" Target="../ink/ink1072.xml"/><Relationship Id="rId252" Type="http://schemas.openxmlformats.org/officeDocument/2006/relationships/image" Target="../media/image817.png"/><Relationship Id="rId273" Type="http://schemas.openxmlformats.org/officeDocument/2006/relationships/customXml" Target="../ink/ink1093.xml"/><Relationship Id="rId294" Type="http://schemas.openxmlformats.org/officeDocument/2006/relationships/image" Target="../media/image833.png"/><Relationship Id="rId308" Type="http://schemas.openxmlformats.org/officeDocument/2006/relationships/image" Target="../media/image840.png"/><Relationship Id="rId329" Type="http://schemas.openxmlformats.org/officeDocument/2006/relationships/customXml" Target="../ink/ink1121.xml"/><Relationship Id="rId47" Type="http://schemas.openxmlformats.org/officeDocument/2006/relationships/customXml" Target="../ink/ink981.xml"/><Relationship Id="rId68" Type="http://schemas.openxmlformats.org/officeDocument/2006/relationships/image" Target="../media/image731.png"/><Relationship Id="rId89" Type="http://schemas.openxmlformats.org/officeDocument/2006/relationships/customXml" Target="../ink/ink1002.xml"/><Relationship Id="rId112" Type="http://schemas.openxmlformats.org/officeDocument/2006/relationships/image" Target="../media/image699.png"/><Relationship Id="rId133" Type="http://schemas.openxmlformats.org/officeDocument/2006/relationships/customXml" Target="../ink/ink1024.xml"/><Relationship Id="rId154" Type="http://schemas.openxmlformats.org/officeDocument/2006/relationships/image" Target="../media/image774.png"/><Relationship Id="rId175" Type="http://schemas.openxmlformats.org/officeDocument/2006/relationships/customXml" Target="../ink/ink1045.xml"/><Relationship Id="rId340" Type="http://schemas.openxmlformats.org/officeDocument/2006/relationships/image" Target="../media/image851.png"/><Relationship Id="rId361" Type="http://schemas.openxmlformats.org/officeDocument/2006/relationships/customXml" Target="../ink/ink1137.xml"/><Relationship Id="rId200" Type="http://schemas.openxmlformats.org/officeDocument/2006/relationships/image" Target="../media/image797.png"/><Relationship Id="rId16" Type="http://schemas.openxmlformats.org/officeDocument/2006/relationships/image" Target="../media/image706.png"/><Relationship Id="rId221" Type="http://schemas.openxmlformats.org/officeDocument/2006/relationships/customXml" Target="../ink/ink1067.xml"/><Relationship Id="rId242" Type="http://schemas.openxmlformats.org/officeDocument/2006/relationships/image" Target="../media/image795.png"/><Relationship Id="rId263" Type="http://schemas.openxmlformats.org/officeDocument/2006/relationships/customXml" Target="../ink/ink1088.xml"/><Relationship Id="rId284" Type="http://schemas.openxmlformats.org/officeDocument/2006/relationships/image" Target="../media/image828.png"/><Relationship Id="rId319" Type="http://schemas.openxmlformats.org/officeDocument/2006/relationships/customXml" Target="../ink/ink1116.xml"/><Relationship Id="rId37" Type="http://schemas.openxmlformats.org/officeDocument/2006/relationships/customXml" Target="../ink/ink976.xml"/><Relationship Id="rId58" Type="http://schemas.openxmlformats.org/officeDocument/2006/relationships/image" Target="../media/image726.png"/><Relationship Id="rId79" Type="http://schemas.openxmlformats.org/officeDocument/2006/relationships/customXml" Target="../ink/ink997.xml"/><Relationship Id="rId102" Type="http://schemas.openxmlformats.org/officeDocument/2006/relationships/image" Target="../media/image748.png"/><Relationship Id="rId123" Type="http://schemas.openxmlformats.org/officeDocument/2006/relationships/customXml" Target="../ink/ink1019.xml"/><Relationship Id="rId144" Type="http://schemas.openxmlformats.org/officeDocument/2006/relationships/image" Target="../media/image769.png"/><Relationship Id="rId330" Type="http://schemas.openxmlformats.org/officeDocument/2006/relationships/image" Target="../media/image846.png"/><Relationship Id="rId90" Type="http://schemas.openxmlformats.org/officeDocument/2006/relationships/image" Target="../media/image742.png"/><Relationship Id="rId165" Type="http://schemas.openxmlformats.org/officeDocument/2006/relationships/customXml" Target="../ink/ink1040.xml"/><Relationship Id="rId186" Type="http://schemas.openxmlformats.org/officeDocument/2006/relationships/image" Target="../media/image790.png"/><Relationship Id="rId351" Type="http://schemas.openxmlformats.org/officeDocument/2006/relationships/customXml" Target="../ink/ink1132.xml"/><Relationship Id="rId372" Type="http://schemas.openxmlformats.org/officeDocument/2006/relationships/image" Target="../media/image867.png"/><Relationship Id="rId211" Type="http://schemas.openxmlformats.org/officeDocument/2006/relationships/customXml" Target="../ink/ink1062.xml"/><Relationship Id="rId232" Type="http://schemas.openxmlformats.org/officeDocument/2006/relationships/image" Target="../media/image812.png"/><Relationship Id="rId253" Type="http://schemas.openxmlformats.org/officeDocument/2006/relationships/customXml" Target="../ink/ink1083.xml"/><Relationship Id="rId274" Type="http://schemas.openxmlformats.org/officeDocument/2006/relationships/image" Target="../media/image4590.png"/><Relationship Id="rId295" Type="http://schemas.openxmlformats.org/officeDocument/2006/relationships/customXml" Target="../ink/ink1104.xml"/><Relationship Id="rId309" Type="http://schemas.openxmlformats.org/officeDocument/2006/relationships/customXml" Target="../ink/ink1111.xml"/><Relationship Id="rId27" Type="http://schemas.openxmlformats.org/officeDocument/2006/relationships/customXml" Target="../ink/ink971.xml"/><Relationship Id="rId48" Type="http://schemas.openxmlformats.org/officeDocument/2006/relationships/image" Target="../media/image721.png"/><Relationship Id="rId69" Type="http://schemas.openxmlformats.org/officeDocument/2006/relationships/customXml" Target="../ink/ink992.xml"/><Relationship Id="rId113" Type="http://schemas.openxmlformats.org/officeDocument/2006/relationships/customXml" Target="../ink/ink1014.xml"/><Relationship Id="rId134" Type="http://schemas.openxmlformats.org/officeDocument/2006/relationships/image" Target="../media/image764.png"/><Relationship Id="rId320" Type="http://schemas.openxmlformats.org/officeDocument/2006/relationships/image" Target="../media/image818.png"/><Relationship Id="rId80" Type="http://schemas.openxmlformats.org/officeDocument/2006/relationships/image" Target="../media/image737.png"/><Relationship Id="rId155" Type="http://schemas.openxmlformats.org/officeDocument/2006/relationships/customXml" Target="../ink/ink1035.xml"/><Relationship Id="rId176" Type="http://schemas.openxmlformats.org/officeDocument/2006/relationships/image" Target="../media/image785.png"/><Relationship Id="rId341" Type="http://schemas.openxmlformats.org/officeDocument/2006/relationships/customXml" Target="../ink/ink1127.xml"/><Relationship Id="rId362" Type="http://schemas.openxmlformats.org/officeDocument/2006/relationships/image" Target="../media/image862.png"/><Relationship Id="rId201" Type="http://schemas.openxmlformats.org/officeDocument/2006/relationships/customXml" Target="../ink/ink1057.xml"/><Relationship Id="rId222" Type="http://schemas.openxmlformats.org/officeDocument/2006/relationships/image" Target="../media/image807.png"/><Relationship Id="rId243" Type="http://schemas.openxmlformats.org/officeDocument/2006/relationships/customXml" Target="../ink/ink1078.xml"/><Relationship Id="rId264" Type="http://schemas.openxmlformats.org/officeDocument/2006/relationships/image" Target="../media/image19710.png"/><Relationship Id="rId285" Type="http://schemas.openxmlformats.org/officeDocument/2006/relationships/customXml" Target="../ink/ink1099.xml"/><Relationship Id="rId17" Type="http://schemas.openxmlformats.org/officeDocument/2006/relationships/customXml" Target="../ink/ink966.xml"/><Relationship Id="rId38" Type="http://schemas.openxmlformats.org/officeDocument/2006/relationships/image" Target="../media/image716.png"/><Relationship Id="rId59" Type="http://schemas.openxmlformats.org/officeDocument/2006/relationships/customXml" Target="../ink/ink987.xml"/><Relationship Id="rId103" Type="http://schemas.openxmlformats.org/officeDocument/2006/relationships/customXml" Target="../ink/ink1009.xml"/><Relationship Id="rId124" Type="http://schemas.openxmlformats.org/officeDocument/2006/relationships/image" Target="../media/image759.png"/><Relationship Id="rId310" Type="http://schemas.openxmlformats.org/officeDocument/2006/relationships/image" Target="../media/image841.png"/><Relationship Id="rId70" Type="http://schemas.openxmlformats.org/officeDocument/2006/relationships/image" Target="../media/image732.png"/><Relationship Id="rId91" Type="http://schemas.openxmlformats.org/officeDocument/2006/relationships/customXml" Target="../ink/ink1003.xml"/><Relationship Id="rId145" Type="http://schemas.openxmlformats.org/officeDocument/2006/relationships/customXml" Target="../ink/ink1030.xml"/><Relationship Id="rId166" Type="http://schemas.openxmlformats.org/officeDocument/2006/relationships/image" Target="../media/image780.png"/><Relationship Id="rId187" Type="http://schemas.openxmlformats.org/officeDocument/2006/relationships/customXml" Target="../ink/ink1051.xml"/><Relationship Id="rId331" Type="http://schemas.openxmlformats.org/officeDocument/2006/relationships/customXml" Target="../ink/ink1122.xml"/><Relationship Id="rId352" Type="http://schemas.openxmlformats.org/officeDocument/2006/relationships/image" Target="../media/image857.png"/><Relationship Id="rId373" Type="http://schemas.openxmlformats.org/officeDocument/2006/relationships/customXml" Target="../ink/ink114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03.png"/><Relationship Id="rId233" Type="http://schemas.openxmlformats.org/officeDocument/2006/relationships/customXml" Target="../ink/ink1073.xml"/><Relationship Id="rId254" Type="http://schemas.openxmlformats.org/officeDocument/2006/relationships/image" Target="../media/image823.png"/><Relationship Id="rId28" Type="http://schemas.openxmlformats.org/officeDocument/2006/relationships/image" Target="../media/image712.png"/><Relationship Id="rId49" Type="http://schemas.openxmlformats.org/officeDocument/2006/relationships/customXml" Target="../ink/ink982.xml"/><Relationship Id="rId114" Type="http://schemas.openxmlformats.org/officeDocument/2006/relationships/image" Target="../media/image750.png"/><Relationship Id="rId275" Type="http://schemas.openxmlformats.org/officeDocument/2006/relationships/customXml" Target="../ink/ink1094.xml"/><Relationship Id="rId296" Type="http://schemas.openxmlformats.org/officeDocument/2006/relationships/image" Target="../media/image834.png"/><Relationship Id="rId300" Type="http://schemas.openxmlformats.org/officeDocument/2006/relationships/image" Target="../media/image836.png"/><Relationship Id="rId60" Type="http://schemas.openxmlformats.org/officeDocument/2006/relationships/image" Target="../media/image727.png"/><Relationship Id="rId81" Type="http://schemas.openxmlformats.org/officeDocument/2006/relationships/customXml" Target="../ink/ink998.xml"/><Relationship Id="rId135" Type="http://schemas.openxmlformats.org/officeDocument/2006/relationships/customXml" Target="../ink/ink1025.xml"/><Relationship Id="rId156" Type="http://schemas.openxmlformats.org/officeDocument/2006/relationships/image" Target="../media/image775.png"/><Relationship Id="rId177" Type="http://schemas.openxmlformats.org/officeDocument/2006/relationships/customXml" Target="../ink/ink1046.xml"/><Relationship Id="rId198" Type="http://schemas.openxmlformats.org/officeDocument/2006/relationships/image" Target="../media/image796.png"/><Relationship Id="rId321" Type="http://schemas.openxmlformats.org/officeDocument/2006/relationships/customXml" Target="../ink/ink1117.xml"/><Relationship Id="rId342" Type="http://schemas.openxmlformats.org/officeDocument/2006/relationships/image" Target="../media/image852.png"/><Relationship Id="rId363" Type="http://schemas.openxmlformats.org/officeDocument/2006/relationships/customXml" Target="../ink/ink1138.xml"/><Relationship Id="rId202" Type="http://schemas.openxmlformats.org/officeDocument/2006/relationships/image" Target="../media/image798.png"/><Relationship Id="rId223" Type="http://schemas.openxmlformats.org/officeDocument/2006/relationships/customXml" Target="../ink/ink1068.xml"/><Relationship Id="rId244" Type="http://schemas.openxmlformats.org/officeDocument/2006/relationships/image" Target="../media/image813.png"/><Relationship Id="rId18" Type="http://schemas.openxmlformats.org/officeDocument/2006/relationships/image" Target="../media/image707.png"/><Relationship Id="rId39" Type="http://schemas.openxmlformats.org/officeDocument/2006/relationships/customXml" Target="../ink/ink977.xml"/><Relationship Id="rId265" Type="http://schemas.openxmlformats.org/officeDocument/2006/relationships/customXml" Target="../ink/ink1089.xml"/><Relationship Id="rId286" Type="http://schemas.openxmlformats.org/officeDocument/2006/relationships/image" Target="../media/image829.png"/><Relationship Id="rId50" Type="http://schemas.openxmlformats.org/officeDocument/2006/relationships/image" Target="../media/image722.png"/><Relationship Id="rId104" Type="http://schemas.openxmlformats.org/officeDocument/2006/relationships/image" Target="../media/image749.png"/><Relationship Id="rId125" Type="http://schemas.openxmlformats.org/officeDocument/2006/relationships/customXml" Target="../ink/ink1020.xml"/><Relationship Id="rId146" Type="http://schemas.openxmlformats.org/officeDocument/2006/relationships/image" Target="../media/image770.png"/><Relationship Id="rId167" Type="http://schemas.openxmlformats.org/officeDocument/2006/relationships/customXml" Target="../ink/ink1041.xml"/><Relationship Id="rId188" Type="http://schemas.openxmlformats.org/officeDocument/2006/relationships/image" Target="../media/image791.png"/><Relationship Id="rId311" Type="http://schemas.openxmlformats.org/officeDocument/2006/relationships/customXml" Target="../ink/ink1112.xml"/><Relationship Id="rId332" Type="http://schemas.openxmlformats.org/officeDocument/2006/relationships/image" Target="../media/image847.png"/><Relationship Id="rId353" Type="http://schemas.openxmlformats.org/officeDocument/2006/relationships/customXml" Target="../ink/ink1133.xml"/><Relationship Id="rId374" Type="http://schemas.openxmlformats.org/officeDocument/2006/relationships/image" Target="../media/image868.png"/><Relationship Id="rId71" Type="http://schemas.openxmlformats.org/officeDocument/2006/relationships/customXml" Target="../ink/ink993.xml"/><Relationship Id="rId92" Type="http://schemas.openxmlformats.org/officeDocument/2006/relationships/image" Target="../media/image743.png"/><Relationship Id="rId213" Type="http://schemas.openxmlformats.org/officeDocument/2006/relationships/customXml" Target="../ink/ink1063.xml"/><Relationship Id="rId234" Type="http://schemas.openxmlformats.org/officeDocument/2006/relationships/image" Target="../media/image753.png"/><Relationship Id="rId2" Type="http://schemas.openxmlformats.org/officeDocument/2006/relationships/image" Target="../media/image1.tmp"/><Relationship Id="rId29" Type="http://schemas.openxmlformats.org/officeDocument/2006/relationships/customXml" Target="../ink/ink972.xml"/><Relationship Id="rId255" Type="http://schemas.openxmlformats.org/officeDocument/2006/relationships/customXml" Target="../ink/ink1084.xml"/><Relationship Id="rId276" Type="http://schemas.openxmlformats.org/officeDocument/2006/relationships/image" Target="../media/image6990.png"/><Relationship Id="rId297" Type="http://schemas.openxmlformats.org/officeDocument/2006/relationships/customXml" Target="../ink/ink1105.xml"/><Relationship Id="rId40" Type="http://schemas.openxmlformats.org/officeDocument/2006/relationships/image" Target="../media/image717.png"/><Relationship Id="rId115" Type="http://schemas.openxmlformats.org/officeDocument/2006/relationships/customXml" Target="../ink/ink1015.xml"/><Relationship Id="rId136" Type="http://schemas.openxmlformats.org/officeDocument/2006/relationships/image" Target="../media/image765.png"/><Relationship Id="rId157" Type="http://schemas.openxmlformats.org/officeDocument/2006/relationships/customXml" Target="../ink/ink1036.xml"/><Relationship Id="rId178" Type="http://schemas.openxmlformats.org/officeDocument/2006/relationships/image" Target="../media/image786.png"/><Relationship Id="rId301" Type="http://schemas.openxmlformats.org/officeDocument/2006/relationships/customXml" Target="../ink/ink1107.xml"/><Relationship Id="rId322" Type="http://schemas.openxmlformats.org/officeDocument/2006/relationships/image" Target="../media/image819.png"/><Relationship Id="rId343" Type="http://schemas.openxmlformats.org/officeDocument/2006/relationships/customXml" Target="../ink/ink1128.xml"/><Relationship Id="rId364" Type="http://schemas.openxmlformats.org/officeDocument/2006/relationships/image" Target="../media/image863.png"/><Relationship Id="rId61" Type="http://schemas.openxmlformats.org/officeDocument/2006/relationships/customXml" Target="../ink/ink988.xml"/><Relationship Id="rId82" Type="http://schemas.openxmlformats.org/officeDocument/2006/relationships/image" Target="../media/image738.png"/><Relationship Id="rId199" Type="http://schemas.openxmlformats.org/officeDocument/2006/relationships/customXml" Target="../ink/ink1056.xml"/><Relationship Id="rId203" Type="http://schemas.openxmlformats.org/officeDocument/2006/relationships/customXml" Target="../ink/ink1058.xml"/><Relationship Id="rId19" Type="http://schemas.openxmlformats.org/officeDocument/2006/relationships/customXml" Target="../ink/ink967.xml"/><Relationship Id="rId224" Type="http://schemas.openxmlformats.org/officeDocument/2006/relationships/image" Target="../media/image808.png"/><Relationship Id="rId245" Type="http://schemas.openxmlformats.org/officeDocument/2006/relationships/customXml" Target="../ink/ink1079.xml"/><Relationship Id="rId266" Type="http://schemas.openxmlformats.org/officeDocument/2006/relationships/image" Target="../media/image1985.png"/><Relationship Id="rId287" Type="http://schemas.openxmlformats.org/officeDocument/2006/relationships/customXml" Target="../ink/ink1100.xml"/><Relationship Id="rId30" Type="http://schemas.openxmlformats.org/officeDocument/2006/relationships/image" Target="../media/image713.png"/><Relationship Id="rId105" Type="http://schemas.openxmlformats.org/officeDocument/2006/relationships/customXml" Target="../ink/ink1010.xml"/><Relationship Id="rId126" Type="http://schemas.openxmlformats.org/officeDocument/2006/relationships/image" Target="../media/image760.png"/><Relationship Id="rId147" Type="http://schemas.openxmlformats.org/officeDocument/2006/relationships/customXml" Target="../ink/ink1031.xml"/><Relationship Id="rId168" Type="http://schemas.openxmlformats.org/officeDocument/2006/relationships/image" Target="../media/image781.png"/><Relationship Id="rId312" Type="http://schemas.openxmlformats.org/officeDocument/2006/relationships/image" Target="../media/image842.png"/><Relationship Id="rId333" Type="http://schemas.openxmlformats.org/officeDocument/2006/relationships/customXml" Target="../ink/ink1123.xml"/><Relationship Id="rId354" Type="http://schemas.openxmlformats.org/officeDocument/2006/relationships/image" Target="../media/image858.png"/><Relationship Id="rId51" Type="http://schemas.openxmlformats.org/officeDocument/2006/relationships/customXml" Target="../ink/ink983.xml"/><Relationship Id="rId72" Type="http://schemas.openxmlformats.org/officeDocument/2006/relationships/image" Target="../media/image733.png"/><Relationship Id="rId93" Type="http://schemas.openxmlformats.org/officeDocument/2006/relationships/customXml" Target="../ink/ink1004.xml"/><Relationship Id="rId189" Type="http://schemas.openxmlformats.org/officeDocument/2006/relationships/customXml" Target="../ink/ink1052.xml"/><Relationship Id="rId3" Type="http://schemas.openxmlformats.org/officeDocument/2006/relationships/customXml" Target="../ink/ink959.xml"/><Relationship Id="rId214" Type="http://schemas.openxmlformats.org/officeDocument/2006/relationships/image" Target="../media/image804.png"/><Relationship Id="rId235" Type="http://schemas.openxmlformats.org/officeDocument/2006/relationships/customXml" Target="../ink/ink1074.xml"/><Relationship Id="rId256" Type="http://schemas.openxmlformats.org/officeDocument/2006/relationships/image" Target="../media/image824.png"/><Relationship Id="rId277" Type="http://schemas.openxmlformats.org/officeDocument/2006/relationships/customXml" Target="../ink/ink1095.xml"/><Relationship Id="rId298" Type="http://schemas.openxmlformats.org/officeDocument/2006/relationships/image" Target="../media/image835.png"/><Relationship Id="rId116" Type="http://schemas.openxmlformats.org/officeDocument/2006/relationships/image" Target="../media/image751.png"/><Relationship Id="rId137" Type="http://schemas.openxmlformats.org/officeDocument/2006/relationships/customXml" Target="../ink/ink1026.xml"/><Relationship Id="rId158" Type="http://schemas.openxmlformats.org/officeDocument/2006/relationships/image" Target="../media/image776.png"/><Relationship Id="rId302" Type="http://schemas.openxmlformats.org/officeDocument/2006/relationships/image" Target="../media/image837.png"/><Relationship Id="rId323" Type="http://schemas.openxmlformats.org/officeDocument/2006/relationships/customXml" Target="../ink/ink1118.xml"/><Relationship Id="rId344" Type="http://schemas.openxmlformats.org/officeDocument/2006/relationships/image" Target="../media/image853.png"/><Relationship Id="rId20" Type="http://schemas.openxmlformats.org/officeDocument/2006/relationships/image" Target="../media/image708.png"/><Relationship Id="rId41" Type="http://schemas.openxmlformats.org/officeDocument/2006/relationships/customXml" Target="../ink/ink978.xml"/><Relationship Id="rId62" Type="http://schemas.openxmlformats.org/officeDocument/2006/relationships/image" Target="../media/image728.png"/><Relationship Id="rId83" Type="http://schemas.openxmlformats.org/officeDocument/2006/relationships/customXml" Target="../ink/ink999.xml"/><Relationship Id="rId179" Type="http://schemas.openxmlformats.org/officeDocument/2006/relationships/customXml" Target="../ink/ink1047.xml"/><Relationship Id="rId365" Type="http://schemas.openxmlformats.org/officeDocument/2006/relationships/customXml" Target="../ink/ink1139.xml"/><Relationship Id="rId190" Type="http://schemas.openxmlformats.org/officeDocument/2006/relationships/image" Target="../media/image792.png"/><Relationship Id="rId204" Type="http://schemas.openxmlformats.org/officeDocument/2006/relationships/image" Target="../media/image799.png"/><Relationship Id="rId225" Type="http://schemas.openxmlformats.org/officeDocument/2006/relationships/customXml" Target="../ink/ink1069.xml"/><Relationship Id="rId246" Type="http://schemas.openxmlformats.org/officeDocument/2006/relationships/image" Target="../media/image814.png"/><Relationship Id="rId267" Type="http://schemas.openxmlformats.org/officeDocument/2006/relationships/customXml" Target="../ink/ink1090.xml"/><Relationship Id="rId288" Type="http://schemas.openxmlformats.org/officeDocument/2006/relationships/image" Target="../media/image830.png"/><Relationship Id="rId106" Type="http://schemas.openxmlformats.org/officeDocument/2006/relationships/image" Target="../media/image397.png"/><Relationship Id="rId127" Type="http://schemas.openxmlformats.org/officeDocument/2006/relationships/customXml" Target="../ink/ink1021.xml"/><Relationship Id="rId313" Type="http://schemas.openxmlformats.org/officeDocument/2006/relationships/customXml" Target="../ink/ink1113.xml"/><Relationship Id="rId10" Type="http://schemas.openxmlformats.org/officeDocument/2006/relationships/image" Target="../media/image703.png"/><Relationship Id="rId31" Type="http://schemas.openxmlformats.org/officeDocument/2006/relationships/customXml" Target="../ink/ink973.xml"/><Relationship Id="rId52" Type="http://schemas.openxmlformats.org/officeDocument/2006/relationships/image" Target="../media/image723.png"/><Relationship Id="rId73" Type="http://schemas.openxmlformats.org/officeDocument/2006/relationships/customXml" Target="../ink/ink994.xml"/><Relationship Id="rId94" Type="http://schemas.openxmlformats.org/officeDocument/2006/relationships/image" Target="../media/image744.png"/><Relationship Id="rId148" Type="http://schemas.openxmlformats.org/officeDocument/2006/relationships/image" Target="../media/image771.png"/><Relationship Id="rId169" Type="http://schemas.openxmlformats.org/officeDocument/2006/relationships/customXml" Target="../ink/ink1042.xml"/><Relationship Id="rId334" Type="http://schemas.openxmlformats.org/officeDocument/2006/relationships/image" Target="../media/image848.png"/><Relationship Id="rId355" Type="http://schemas.openxmlformats.org/officeDocument/2006/relationships/customXml" Target="../ink/ink1134.xml"/><Relationship Id="rId4" Type="http://schemas.openxmlformats.org/officeDocument/2006/relationships/image" Target="../media/image700.png"/><Relationship Id="rId180" Type="http://schemas.openxmlformats.org/officeDocument/2006/relationships/image" Target="../media/image787.png"/><Relationship Id="rId215" Type="http://schemas.openxmlformats.org/officeDocument/2006/relationships/customXml" Target="../ink/ink1064.xml"/><Relationship Id="rId236" Type="http://schemas.openxmlformats.org/officeDocument/2006/relationships/image" Target="../media/image754.png"/><Relationship Id="rId257" Type="http://schemas.openxmlformats.org/officeDocument/2006/relationships/customXml" Target="../ink/ink1085.xml"/><Relationship Id="rId278" Type="http://schemas.openxmlformats.org/officeDocument/2006/relationships/image" Target="../media/image825.png"/><Relationship Id="rId303" Type="http://schemas.openxmlformats.org/officeDocument/2006/relationships/customXml" Target="../ink/ink1108.xml"/><Relationship Id="rId42" Type="http://schemas.openxmlformats.org/officeDocument/2006/relationships/image" Target="../media/image718.png"/><Relationship Id="rId84" Type="http://schemas.openxmlformats.org/officeDocument/2006/relationships/image" Target="../media/image739.png"/><Relationship Id="rId138" Type="http://schemas.openxmlformats.org/officeDocument/2006/relationships/image" Target="../media/image766.png"/><Relationship Id="rId345" Type="http://schemas.openxmlformats.org/officeDocument/2006/relationships/customXml" Target="../ink/ink1129.xml"/><Relationship Id="rId191" Type="http://schemas.openxmlformats.org/officeDocument/2006/relationships/customXml" Target="../ink/ink1053.xml"/><Relationship Id="rId205" Type="http://schemas.openxmlformats.org/officeDocument/2006/relationships/customXml" Target="../ink/ink1059.xml"/><Relationship Id="rId247" Type="http://schemas.openxmlformats.org/officeDocument/2006/relationships/customXml" Target="../ink/ink1080.xml"/><Relationship Id="rId107" Type="http://schemas.openxmlformats.org/officeDocument/2006/relationships/customXml" Target="../ink/ink1011.xml"/><Relationship Id="rId289" Type="http://schemas.openxmlformats.org/officeDocument/2006/relationships/customXml" Target="../ink/ink1101.xml"/><Relationship Id="rId11" Type="http://schemas.openxmlformats.org/officeDocument/2006/relationships/customXml" Target="../ink/ink963.xml"/><Relationship Id="rId53" Type="http://schemas.openxmlformats.org/officeDocument/2006/relationships/customXml" Target="../ink/ink984.xml"/><Relationship Id="rId149" Type="http://schemas.openxmlformats.org/officeDocument/2006/relationships/customXml" Target="../ink/ink1032.xml"/><Relationship Id="rId314" Type="http://schemas.openxmlformats.org/officeDocument/2006/relationships/image" Target="../media/image843.png"/><Relationship Id="rId356" Type="http://schemas.openxmlformats.org/officeDocument/2006/relationships/image" Target="../media/image859.png"/><Relationship Id="rId95" Type="http://schemas.openxmlformats.org/officeDocument/2006/relationships/customXml" Target="../ink/ink1005.xml"/><Relationship Id="rId160" Type="http://schemas.openxmlformats.org/officeDocument/2006/relationships/image" Target="../media/image777.png"/><Relationship Id="rId216" Type="http://schemas.openxmlformats.org/officeDocument/2006/relationships/image" Target="../media/image805.png"/><Relationship Id="rId258" Type="http://schemas.openxmlformats.org/officeDocument/2006/relationships/image" Target="../media/image8010.png"/><Relationship Id="rId22" Type="http://schemas.openxmlformats.org/officeDocument/2006/relationships/image" Target="../media/image709.png"/><Relationship Id="rId64" Type="http://schemas.openxmlformats.org/officeDocument/2006/relationships/image" Target="../media/image729.png"/><Relationship Id="rId118" Type="http://schemas.openxmlformats.org/officeDocument/2006/relationships/image" Target="../media/image752.png"/><Relationship Id="rId325" Type="http://schemas.openxmlformats.org/officeDocument/2006/relationships/customXml" Target="../ink/ink1119.xml"/><Relationship Id="rId367" Type="http://schemas.openxmlformats.org/officeDocument/2006/relationships/customXml" Target="../ink/ink1140.xml"/><Relationship Id="rId171" Type="http://schemas.openxmlformats.org/officeDocument/2006/relationships/customXml" Target="../ink/ink1043.xml"/><Relationship Id="rId227" Type="http://schemas.openxmlformats.org/officeDocument/2006/relationships/customXml" Target="../ink/ink1070.xml"/><Relationship Id="rId269" Type="http://schemas.openxmlformats.org/officeDocument/2006/relationships/customXml" Target="../ink/ink1091.xml"/><Relationship Id="rId33" Type="http://schemas.openxmlformats.org/officeDocument/2006/relationships/customXml" Target="../ink/ink974.xml"/><Relationship Id="rId129" Type="http://schemas.openxmlformats.org/officeDocument/2006/relationships/customXml" Target="../ink/ink1022.xml"/><Relationship Id="rId280" Type="http://schemas.openxmlformats.org/officeDocument/2006/relationships/image" Target="../media/image826.png"/><Relationship Id="rId336" Type="http://schemas.openxmlformats.org/officeDocument/2006/relationships/image" Target="../media/image849.png"/><Relationship Id="rId75" Type="http://schemas.openxmlformats.org/officeDocument/2006/relationships/customXml" Target="../ink/ink995.xml"/><Relationship Id="rId140" Type="http://schemas.openxmlformats.org/officeDocument/2006/relationships/image" Target="../media/image767.png"/><Relationship Id="rId182" Type="http://schemas.openxmlformats.org/officeDocument/2006/relationships/image" Target="../media/image788.png"/><Relationship Id="rId6" Type="http://schemas.openxmlformats.org/officeDocument/2006/relationships/image" Target="../media/image701.png"/><Relationship Id="rId238" Type="http://schemas.openxmlformats.org/officeDocument/2006/relationships/image" Target="../media/image755.png"/><Relationship Id="rId291" Type="http://schemas.openxmlformats.org/officeDocument/2006/relationships/customXml" Target="../ink/ink1102.xml"/><Relationship Id="rId305" Type="http://schemas.openxmlformats.org/officeDocument/2006/relationships/customXml" Target="../ink/ink1109.xml"/><Relationship Id="rId347" Type="http://schemas.openxmlformats.org/officeDocument/2006/relationships/customXml" Target="../ink/ink1130.xml"/><Relationship Id="rId44" Type="http://schemas.openxmlformats.org/officeDocument/2006/relationships/image" Target="../media/image719.png"/><Relationship Id="rId86" Type="http://schemas.openxmlformats.org/officeDocument/2006/relationships/image" Target="../media/image740.png"/><Relationship Id="rId151" Type="http://schemas.openxmlformats.org/officeDocument/2006/relationships/customXml" Target="../ink/ink1033.xml"/><Relationship Id="rId193" Type="http://schemas.openxmlformats.org/officeDocument/2006/relationships/customXml" Target="../ink/ink1054.xml"/><Relationship Id="rId207" Type="http://schemas.openxmlformats.org/officeDocument/2006/relationships/customXml" Target="../ink/ink1060.xml"/><Relationship Id="rId249" Type="http://schemas.openxmlformats.org/officeDocument/2006/relationships/customXml" Target="../ink/ink1081.xml"/><Relationship Id="rId13" Type="http://schemas.openxmlformats.org/officeDocument/2006/relationships/customXml" Target="../ink/ink964.xml"/><Relationship Id="rId109" Type="http://schemas.openxmlformats.org/officeDocument/2006/relationships/customXml" Target="../ink/ink1012.xml"/><Relationship Id="rId260" Type="http://schemas.openxmlformats.org/officeDocument/2006/relationships/image" Target="../media/image15510.png"/><Relationship Id="rId316" Type="http://schemas.openxmlformats.org/officeDocument/2006/relationships/image" Target="../media/image844.png"/><Relationship Id="rId55" Type="http://schemas.openxmlformats.org/officeDocument/2006/relationships/customXml" Target="../ink/ink985.xml"/><Relationship Id="rId97" Type="http://schemas.openxmlformats.org/officeDocument/2006/relationships/customXml" Target="../ink/ink1006.xml"/><Relationship Id="rId120" Type="http://schemas.openxmlformats.org/officeDocument/2006/relationships/image" Target="../media/image757.png"/><Relationship Id="rId358" Type="http://schemas.openxmlformats.org/officeDocument/2006/relationships/image" Target="../media/image860.png"/><Relationship Id="rId162" Type="http://schemas.openxmlformats.org/officeDocument/2006/relationships/image" Target="../media/image778.png"/><Relationship Id="rId218" Type="http://schemas.openxmlformats.org/officeDocument/2006/relationships/image" Target="../media/image359.png"/><Relationship Id="rId271" Type="http://schemas.openxmlformats.org/officeDocument/2006/relationships/customXml" Target="../ink/ink1092.xml"/><Relationship Id="rId24" Type="http://schemas.openxmlformats.org/officeDocument/2006/relationships/image" Target="../media/image710.png"/><Relationship Id="rId66" Type="http://schemas.openxmlformats.org/officeDocument/2006/relationships/image" Target="../media/image730.png"/><Relationship Id="rId131" Type="http://schemas.openxmlformats.org/officeDocument/2006/relationships/customXml" Target="../ink/ink1023.xml"/><Relationship Id="rId327" Type="http://schemas.openxmlformats.org/officeDocument/2006/relationships/customXml" Target="../ink/ink1120.xml"/><Relationship Id="rId369" Type="http://schemas.openxmlformats.org/officeDocument/2006/relationships/customXml" Target="../ink/ink1141.xml"/><Relationship Id="rId173" Type="http://schemas.openxmlformats.org/officeDocument/2006/relationships/customXml" Target="../ink/ink1044.xml"/><Relationship Id="rId229" Type="http://schemas.openxmlformats.org/officeDocument/2006/relationships/customXml" Target="../ink/ink1071.xml"/><Relationship Id="rId240" Type="http://schemas.openxmlformats.org/officeDocument/2006/relationships/image" Target="../media/image756.png"/><Relationship Id="rId35" Type="http://schemas.openxmlformats.org/officeDocument/2006/relationships/customXml" Target="../ink/ink975.xml"/><Relationship Id="rId77" Type="http://schemas.openxmlformats.org/officeDocument/2006/relationships/customXml" Target="../ink/ink996.xml"/><Relationship Id="rId100" Type="http://schemas.openxmlformats.org/officeDocument/2006/relationships/image" Target="../media/image747.png"/><Relationship Id="rId282" Type="http://schemas.openxmlformats.org/officeDocument/2006/relationships/image" Target="../media/image827.png"/><Relationship Id="rId338" Type="http://schemas.openxmlformats.org/officeDocument/2006/relationships/image" Target="../media/image850.png"/><Relationship Id="rId8" Type="http://schemas.openxmlformats.org/officeDocument/2006/relationships/image" Target="../media/image702.png"/><Relationship Id="rId142" Type="http://schemas.openxmlformats.org/officeDocument/2006/relationships/image" Target="../media/image768.png"/><Relationship Id="rId184" Type="http://schemas.openxmlformats.org/officeDocument/2006/relationships/image" Target="../media/image789.png"/><Relationship Id="rId251" Type="http://schemas.openxmlformats.org/officeDocument/2006/relationships/customXml" Target="../ink/ink1082.xml"/><Relationship Id="rId46" Type="http://schemas.openxmlformats.org/officeDocument/2006/relationships/image" Target="../media/image720.png"/><Relationship Id="rId293" Type="http://schemas.openxmlformats.org/officeDocument/2006/relationships/customXml" Target="../ink/ink1103.xml"/><Relationship Id="rId307" Type="http://schemas.openxmlformats.org/officeDocument/2006/relationships/customXml" Target="../ink/ink1110.xml"/><Relationship Id="rId349" Type="http://schemas.openxmlformats.org/officeDocument/2006/relationships/customXml" Target="../ink/ink1131.xml"/><Relationship Id="rId88" Type="http://schemas.openxmlformats.org/officeDocument/2006/relationships/image" Target="../media/image741.png"/><Relationship Id="rId111" Type="http://schemas.openxmlformats.org/officeDocument/2006/relationships/customXml" Target="../ink/ink1013.xml"/><Relationship Id="rId153" Type="http://schemas.openxmlformats.org/officeDocument/2006/relationships/customXml" Target="../ink/ink1034.xml"/><Relationship Id="rId195" Type="http://schemas.openxmlformats.org/officeDocument/2006/relationships/customXml" Target="../ink/ink1055.xml"/><Relationship Id="rId209" Type="http://schemas.openxmlformats.org/officeDocument/2006/relationships/customXml" Target="../ink/ink1061.xml"/><Relationship Id="rId360" Type="http://schemas.openxmlformats.org/officeDocument/2006/relationships/image" Target="../media/image861.png"/><Relationship Id="rId220" Type="http://schemas.openxmlformats.org/officeDocument/2006/relationships/image" Target="../media/image80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2FFAEDE-CEDC-AC14-E7AD-65ADE2191AC9}"/>
                  </a:ext>
                </a:extLst>
              </p14:cNvPr>
              <p14:cNvContentPartPr/>
              <p14:nvPr/>
            </p14:nvContentPartPr>
            <p14:xfrm>
              <a:off x="5749638" y="1977692"/>
              <a:ext cx="856800" cy="91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2FFAEDE-CEDC-AC14-E7AD-65ADE2191A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0998" y="1969052"/>
                <a:ext cx="874440" cy="9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8283985F-3347-65E1-D08C-59899C73AEEC}"/>
              </a:ext>
            </a:extLst>
          </p:cNvPr>
          <p:cNvGrpSpPr/>
          <p:nvPr/>
        </p:nvGrpSpPr>
        <p:grpSpPr>
          <a:xfrm>
            <a:off x="6749358" y="1642532"/>
            <a:ext cx="1135080" cy="145440"/>
            <a:chOff x="6749358" y="1642532"/>
            <a:chExt cx="11350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7DA6CE-5E1A-CC8B-FE1E-68D24F2DF5E9}"/>
                    </a:ext>
                  </a:extLst>
                </p14:cNvPr>
                <p14:cNvContentPartPr/>
                <p14:nvPr/>
              </p14:nvContentPartPr>
              <p14:xfrm>
                <a:off x="6749358" y="1676732"/>
                <a:ext cx="267120" cy="11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7DA6CE-5E1A-CC8B-FE1E-68D24F2DF5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0358" y="1667732"/>
                  <a:ext cx="284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2D12C8-AF1F-C4B5-80C6-11B33B8D88EC}"/>
                    </a:ext>
                  </a:extLst>
                </p14:cNvPr>
                <p14:cNvContentPartPr/>
                <p14:nvPr/>
              </p14:nvContentPartPr>
              <p14:xfrm>
                <a:off x="7058958" y="1683932"/>
                <a:ext cx="85680" cy="104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2D12C8-AF1F-C4B5-80C6-11B33B8D88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50318" y="1675292"/>
                  <a:ext cx="103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B86439-D1E2-59BC-F040-07F6F0550CFD}"/>
                    </a:ext>
                  </a:extLst>
                </p14:cNvPr>
                <p14:cNvContentPartPr/>
                <p14:nvPr/>
              </p14:nvContentPartPr>
              <p14:xfrm>
                <a:off x="7142838" y="1642532"/>
                <a:ext cx="157320" cy="124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B86439-D1E2-59BC-F040-07F6F0550C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33838" y="1633892"/>
                  <a:ext cx="174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C899B1-63C6-50FD-7E97-8746A48EA538}"/>
                    </a:ext>
                  </a:extLst>
                </p14:cNvPr>
                <p14:cNvContentPartPr/>
                <p14:nvPr/>
              </p14:nvContentPartPr>
              <p14:xfrm>
                <a:off x="7324278" y="1647932"/>
                <a:ext cx="236160" cy="11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C899B1-63C6-50FD-7E97-8746A48EA5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15278" y="1639292"/>
                  <a:ext cx="253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2D6715-9AD5-6291-EFD1-5BC82D3D156C}"/>
                    </a:ext>
                  </a:extLst>
                </p14:cNvPr>
                <p14:cNvContentPartPr/>
                <p14:nvPr/>
              </p14:nvContentPartPr>
              <p14:xfrm>
                <a:off x="7627398" y="1674212"/>
                <a:ext cx="19080" cy="90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2D6715-9AD5-6291-EFD1-5BC82D3D15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18398" y="1665212"/>
                  <a:ext cx="36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5E5777-2482-90F9-4C75-D58A5D5038CE}"/>
                    </a:ext>
                  </a:extLst>
                </p14:cNvPr>
                <p14:cNvContentPartPr/>
                <p14:nvPr/>
              </p14:nvContentPartPr>
              <p14:xfrm>
                <a:off x="7605798" y="1651172"/>
                <a:ext cx="169920" cy="10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5E5777-2482-90F9-4C75-D58A5D5038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6798" y="1642532"/>
                  <a:ext cx="187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3ADD2B-0097-DD5C-063B-24B34992A07B}"/>
                    </a:ext>
                  </a:extLst>
                </p14:cNvPr>
                <p14:cNvContentPartPr/>
                <p14:nvPr/>
              </p14:nvContentPartPr>
              <p14:xfrm>
                <a:off x="7823958" y="1695452"/>
                <a:ext cx="60480" cy="5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3ADD2B-0097-DD5C-063B-24B34992A0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15318" y="1686452"/>
                  <a:ext cx="78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02A6F7-33C8-2E8A-CD46-7731DF47CE12}"/>
                    </a:ext>
                  </a:extLst>
                </p14:cNvPr>
                <p14:cNvContentPartPr/>
                <p14:nvPr/>
              </p14:nvContentPartPr>
              <p14:xfrm>
                <a:off x="7440558" y="1644332"/>
                <a:ext cx="24480" cy="7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02A6F7-33C8-2E8A-CD46-7731DF47CE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31918" y="1635332"/>
                  <a:ext cx="421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173EA0A-B75C-F1F1-17E3-2ED23CA08BD7}"/>
              </a:ext>
            </a:extLst>
          </p:cNvPr>
          <p:cNvGrpSpPr/>
          <p:nvPr/>
        </p:nvGrpSpPr>
        <p:grpSpPr>
          <a:xfrm>
            <a:off x="6835398" y="1888412"/>
            <a:ext cx="855360" cy="140040"/>
            <a:chOff x="6835398" y="1888412"/>
            <a:chExt cx="85536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3AE56A-7455-BAB0-D95E-8A07B3EE1672}"/>
                    </a:ext>
                  </a:extLst>
                </p14:cNvPr>
                <p14:cNvContentPartPr/>
                <p14:nvPr/>
              </p14:nvContentPartPr>
              <p14:xfrm>
                <a:off x="6835398" y="1909652"/>
                <a:ext cx="100080" cy="118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3AE56A-7455-BAB0-D95E-8A07B3EE16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6758" y="1901012"/>
                  <a:ext cx="117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23121F-1A5E-4F05-8DC5-B62D69A443FC}"/>
                    </a:ext>
                  </a:extLst>
                </p14:cNvPr>
                <p14:cNvContentPartPr/>
                <p14:nvPr/>
              </p14:nvContentPartPr>
              <p14:xfrm>
                <a:off x="6941958" y="1890212"/>
                <a:ext cx="113400" cy="1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23121F-1A5E-4F05-8DC5-B62D69A443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33318" y="1881212"/>
                  <a:ext cx="131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71EA80-F128-37B1-5EC0-718D9091F72A}"/>
                    </a:ext>
                  </a:extLst>
                </p14:cNvPr>
                <p14:cNvContentPartPr/>
                <p14:nvPr/>
              </p14:nvContentPartPr>
              <p14:xfrm>
                <a:off x="7087398" y="1906412"/>
                <a:ext cx="91440" cy="10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71EA80-F128-37B1-5EC0-718D9091F7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78398" y="1897412"/>
                  <a:ext cx="109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8084ED-55FF-85E9-7853-D13D23E82802}"/>
                    </a:ext>
                  </a:extLst>
                </p14:cNvPr>
                <p14:cNvContentPartPr/>
                <p14:nvPr/>
              </p14:nvContentPartPr>
              <p14:xfrm>
                <a:off x="7091718" y="1988492"/>
                <a:ext cx="105840" cy="1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8084ED-55FF-85E9-7853-D13D23E828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83078" y="1979492"/>
                  <a:ext cx="12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00DFDF-B028-8476-12C1-E13D660AD648}"/>
                    </a:ext>
                  </a:extLst>
                </p14:cNvPr>
                <p14:cNvContentPartPr/>
                <p14:nvPr/>
              </p14:nvContentPartPr>
              <p14:xfrm>
                <a:off x="7201158" y="1888412"/>
                <a:ext cx="13680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00DFDF-B028-8476-12C1-E13D660AD6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92518" y="1879412"/>
                  <a:ext cx="154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ADA09E-6B65-607F-BD69-18E0802F8098}"/>
                    </a:ext>
                  </a:extLst>
                </p14:cNvPr>
                <p14:cNvContentPartPr/>
                <p14:nvPr/>
              </p14:nvContentPartPr>
              <p14:xfrm>
                <a:off x="7358838" y="1928732"/>
                <a:ext cx="38880" cy="7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ADA09E-6B65-607F-BD69-18E0802F809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49838" y="1919732"/>
                  <a:ext cx="56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27FD2FA-27FA-57A5-785B-473D8845BEDE}"/>
                    </a:ext>
                  </a:extLst>
                </p14:cNvPr>
                <p14:cNvContentPartPr/>
                <p14:nvPr/>
              </p14:nvContentPartPr>
              <p14:xfrm>
                <a:off x="7454238" y="1926572"/>
                <a:ext cx="236520" cy="7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27FD2FA-27FA-57A5-785B-473D8845BE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45598" y="1917572"/>
                  <a:ext cx="254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7EB0EF-DE3B-2470-B16C-28B6F9EE4413}"/>
                    </a:ext>
                  </a:extLst>
                </p14:cNvPr>
                <p14:cNvContentPartPr/>
                <p14:nvPr/>
              </p14:nvContentPartPr>
              <p14:xfrm>
                <a:off x="6989478" y="1918652"/>
                <a:ext cx="8640" cy="80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7EB0EF-DE3B-2470-B16C-28B6F9EE44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80838" y="1910012"/>
                  <a:ext cx="262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2D07FF-7F80-FF20-58BB-ACB75966A6DE}"/>
              </a:ext>
            </a:extLst>
          </p:cNvPr>
          <p:cNvGrpSpPr/>
          <p:nvPr/>
        </p:nvGrpSpPr>
        <p:grpSpPr>
          <a:xfrm>
            <a:off x="6764478" y="2180732"/>
            <a:ext cx="1082520" cy="135720"/>
            <a:chOff x="6764478" y="2180732"/>
            <a:chExt cx="108252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2C9A5B-AE4A-F98A-A4F8-C783CFAA439B}"/>
                    </a:ext>
                  </a:extLst>
                </p14:cNvPr>
                <p14:cNvContentPartPr/>
                <p14:nvPr/>
              </p14:nvContentPartPr>
              <p14:xfrm>
                <a:off x="6764478" y="2191532"/>
                <a:ext cx="137160" cy="12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2C9A5B-AE4A-F98A-A4F8-C783CFAA43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55478" y="2182892"/>
                  <a:ext cx="154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01C28C-2091-E756-4D1A-021D33152709}"/>
                    </a:ext>
                  </a:extLst>
                </p14:cNvPr>
                <p14:cNvContentPartPr/>
                <p14:nvPr/>
              </p14:nvContentPartPr>
              <p14:xfrm>
                <a:off x="6948438" y="2234732"/>
                <a:ext cx="109440" cy="7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01C28C-2091-E756-4D1A-021D331527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9798" y="2226092"/>
                  <a:ext cx="12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7C0347-208A-206B-F906-1E4A45917F74}"/>
                    </a:ext>
                  </a:extLst>
                </p14:cNvPr>
                <p14:cNvContentPartPr/>
                <p14:nvPr/>
              </p14:nvContentPartPr>
              <p14:xfrm>
                <a:off x="7075878" y="2222852"/>
                <a:ext cx="12024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7C0347-208A-206B-F906-1E4A45917F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7238" y="2213852"/>
                  <a:ext cx="137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7715719-B072-AA50-E678-04FCA664FB3E}"/>
                    </a:ext>
                  </a:extLst>
                </p14:cNvPr>
                <p14:cNvContentPartPr/>
                <p14:nvPr/>
              </p14:nvContentPartPr>
              <p14:xfrm>
                <a:off x="7290078" y="2228972"/>
                <a:ext cx="9720" cy="5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7715719-B072-AA50-E678-04FCA664FB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81438" y="2219972"/>
                  <a:ext cx="27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D35352-9FEC-CE48-89D4-588E9FAB0699}"/>
                    </a:ext>
                  </a:extLst>
                </p14:cNvPr>
                <p14:cNvContentPartPr/>
                <p14:nvPr/>
              </p14:nvContentPartPr>
              <p14:xfrm>
                <a:off x="7362798" y="2180732"/>
                <a:ext cx="119880" cy="128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D35352-9FEC-CE48-89D4-588E9FAB06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54158" y="2172092"/>
                  <a:ext cx="137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34BB5D-FD32-D9C5-0B84-CBA64F9FE2A2}"/>
                    </a:ext>
                  </a:extLst>
                </p14:cNvPr>
                <p14:cNvContentPartPr/>
                <p14:nvPr/>
              </p14:nvContentPartPr>
              <p14:xfrm>
                <a:off x="7508238" y="2246972"/>
                <a:ext cx="85680" cy="5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34BB5D-FD32-D9C5-0B84-CBA64F9FE2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99598" y="2238332"/>
                  <a:ext cx="103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3C2F1B-3B1E-F576-A660-0F66E4900968}"/>
                    </a:ext>
                  </a:extLst>
                </p14:cNvPr>
                <p14:cNvContentPartPr/>
                <p14:nvPr/>
              </p14:nvContentPartPr>
              <p14:xfrm>
                <a:off x="7610838" y="2207732"/>
                <a:ext cx="236160" cy="10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3C2F1B-3B1E-F576-A660-0F66E49009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2198" y="2199092"/>
                  <a:ext cx="253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4AA27DF-B125-67AA-5778-B0B09A2D2853}"/>
              </a:ext>
            </a:extLst>
          </p:cNvPr>
          <p:cNvGrpSpPr/>
          <p:nvPr/>
        </p:nvGrpSpPr>
        <p:grpSpPr>
          <a:xfrm>
            <a:off x="8100078" y="1070492"/>
            <a:ext cx="2933280" cy="520920"/>
            <a:chOff x="8100078" y="1070492"/>
            <a:chExt cx="293328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5B7B51-D6E8-6124-0044-2EC6A5472B17}"/>
                    </a:ext>
                  </a:extLst>
                </p14:cNvPr>
                <p14:cNvContentPartPr/>
                <p14:nvPr/>
              </p14:nvContentPartPr>
              <p14:xfrm>
                <a:off x="8100078" y="1207652"/>
                <a:ext cx="96984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5B7B51-D6E8-6124-0044-2EC6A5472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1078" y="1198652"/>
                  <a:ext cx="987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445F7F-DC8C-461E-C01C-1C51A483B77F}"/>
                    </a:ext>
                  </a:extLst>
                </p14:cNvPr>
                <p14:cNvContentPartPr/>
                <p14:nvPr/>
              </p14:nvContentPartPr>
              <p14:xfrm>
                <a:off x="9207078" y="1108292"/>
                <a:ext cx="289080" cy="154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445F7F-DC8C-461E-C01C-1C51A483B7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98078" y="1099292"/>
                  <a:ext cx="30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A36FE7-FED3-46DB-8637-413144B1D793}"/>
                    </a:ext>
                  </a:extLst>
                </p14:cNvPr>
                <p14:cNvContentPartPr/>
                <p14:nvPr/>
              </p14:nvContentPartPr>
              <p14:xfrm>
                <a:off x="9582558" y="1154372"/>
                <a:ext cx="107640" cy="11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A36FE7-FED3-46DB-8637-413144B1D7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73918" y="1145732"/>
                  <a:ext cx="125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D8DB1F-D4FA-5BB6-2275-B5DDA087829D}"/>
                    </a:ext>
                  </a:extLst>
                </p14:cNvPr>
                <p14:cNvContentPartPr/>
                <p14:nvPr/>
              </p14:nvContentPartPr>
              <p14:xfrm>
                <a:off x="9727278" y="1125572"/>
                <a:ext cx="111960" cy="12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D8DB1F-D4FA-5BB6-2275-B5DDA08782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18638" y="1116932"/>
                  <a:ext cx="129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5CFDFE-03AA-F696-8583-FEE378ABEA82}"/>
                    </a:ext>
                  </a:extLst>
                </p14:cNvPr>
                <p14:cNvContentPartPr/>
                <p14:nvPr/>
              </p14:nvContentPartPr>
              <p14:xfrm>
                <a:off x="9895758" y="1157972"/>
                <a:ext cx="94680" cy="83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5CFDFE-03AA-F696-8583-FEE378ABEA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87118" y="1149332"/>
                  <a:ext cx="112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004B83-566C-0098-3692-D9612638A89C}"/>
                    </a:ext>
                  </a:extLst>
                </p14:cNvPr>
                <p14:cNvContentPartPr/>
                <p14:nvPr/>
              </p14:nvContentPartPr>
              <p14:xfrm>
                <a:off x="9886038" y="1106492"/>
                <a:ext cx="259560" cy="119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004B83-566C-0098-3692-D9612638A8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77038" y="1097852"/>
                  <a:ext cx="27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FFBE3C6-935C-C424-5A0C-F9329545CC54}"/>
                    </a:ext>
                  </a:extLst>
                </p14:cNvPr>
                <p14:cNvContentPartPr/>
                <p14:nvPr/>
              </p14:nvContentPartPr>
              <p14:xfrm>
                <a:off x="10047318" y="1079132"/>
                <a:ext cx="23904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FFBE3C6-935C-C424-5A0C-F9329545CC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38678" y="1070132"/>
                  <a:ext cx="25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F21EBB-BB2E-8034-C3CD-64E10B67AA96}"/>
                    </a:ext>
                  </a:extLst>
                </p14:cNvPr>
                <p14:cNvContentPartPr/>
                <p14:nvPr/>
              </p14:nvContentPartPr>
              <p14:xfrm>
                <a:off x="10347918" y="1099652"/>
                <a:ext cx="132480" cy="188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F21EBB-BB2E-8034-C3CD-64E10B67AA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38918" y="1090652"/>
                  <a:ext cx="150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C21728-8CA6-EEB0-3A7B-C8E942ECE668}"/>
                    </a:ext>
                  </a:extLst>
                </p14:cNvPr>
                <p14:cNvContentPartPr/>
                <p14:nvPr/>
              </p14:nvContentPartPr>
              <p14:xfrm>
                <a:off x="10391478" y="1146452"/>
                <a:ext cx="204480" cy="83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C21728-8CA6-EEB0-3A7B-C8E942ECE6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2478" y="1137452"/>
                  <a:ext cx="222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B4C979-2B52-AD03-D8F6-825E6235A8DE}"/>
                    </a:ext>
                  </a:extLst>
                </p14:cNvPr>
                <p14:cNvContentPartPr/>
                <p14:nvPr/>
              </p14:nvContentPartPr>
              <p14:xfrm>
                <a:off x="10641318" y="1122332"/>
                <a:ext cx="231840" cy="109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B4C979-2B52-AD03-D8F6-825E6235A8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32678" y="1113692"/>
                  <a:ext cx="249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3524D07-64F7-AA48-FF14-B8FF8DF89E21}"/>
                    </a:ext>
                  </a:extLst>
                </p14:cNvPr>
                <p14:cNvContentPartPr/>
                <p14:nvPr/>
              </p14:nvContentPartPr>
              <p14:xfrm>
                <a:off x="10933998" y="1125212"/>
                <a:ext cx="99360" cy="9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3524D07-64F7-AA48-FF14-B8FF8DF89E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24998" y="1116572"/>
                  <a:ext cx="11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7A3340-D067-29B9-64A4-E051CD3DA9A9}"/>
                    </a:ext>
                  </a:extLst>
                </p14:cNvPr>
                <p14:cNvContentPartPr/>
                <p14:nvPr/>
              </p14:nvContentPartPr>
              <p14:xfrm>
                <a:off x="10937238" y="1070492"/>
                <a:ext cx="92160" cy="78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7A3340-D067-29B9-64A4-E051CD3DA9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28598" y="1061492"/>
                  <a:ext cx="1098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A40CC6-8198-EC23-A778-BCEEFE17F9DF}"/>
              </a:ext>
            </a:extLst>
          </p:cNvPr>
          <p:cNvGrpSpPr/>
          <p:nvPr/>
        </p:nvGrpSpPr>
        <p:grpSpPr>
          <a:xfrm>
            <a:off x="8185398" y="1935572"/>
            <a:ext cx="2935440" cy="259920"/>
            <a:chOff x="8185398" y="1935572"/>
            <a:chExt cx="29354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7AB8DC9-0BAE-8D6A-99B4-502CDCB78BFB}"/>
                    </a:ext>
                  </a:extLst>
                </p14:cNvPr>
                <p14:cNvContentPartPr/>
                <p14:nvPr/>
              </p14:nvContentPartPr>
              <p14:xfrm>
                <a:off x="8185398" y="1935572"/>
                <a:ext cx="813240" cy="13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7AB8DC9-0BAE-8D6A-99B4-502CDCB78B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76758" y="1926932"/>
                  <a:ext cx="83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A372A5-01F7-D998-3E90-9F8FB121AA25}"/>
                    </a:ext>
                  </a:extLst>
                </p14:cNvPr>
                <p14:cNvContentPartPr/>
                <p14:nvPr/>
              </p14:nvContentPartPr>
              <p14:xfrm>
                <a:off x="9113118" y="2041772"/>
                <a:ext cx="419040" cy="150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A372A5-01F7-D998-3E90-9F8FB121AA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04478" y="2033132"/>
                  <a:ext cx="436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8AD341-1F65-491C-9D8F-9F26ECE3EE12}"/>
                    </a:ext>
                  </a:extLst>
                </p14:cNvPr>
                <p14:cNvContentPartPr/>
                <p14:nvPr/>
              </p14:nvContentPartPr>
              <p14:xfrm>
                <a:off x="9487158" y="2094332"/>
                <a:ext cx="163800" cy="8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8AD341-1F65-491C-9D8F-9F26ECE3EE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8518" y="2085332"/>
                  <a:ext cx="181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5BE673-4194-8F39-C5CB-784112CAE6C9}"/>
                    </a:ext>
                  </a:extLst>
                </p14:cNvPr>
                <p14:cNvContentPartPr/>
                <p14:nvPr/>
              </p14:nvContentPartPr>
              <p14:xfrm>
                <a:off x="9722238" y="1987772"/>
                <a:ext cx="111960" cy="168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5BE673-4194-8F39-C5CB-784112CAE6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13238" y="1978772"/>
                  <a:ext cx="129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2DE727-80AC-F4D3-1E03-080435C0CE79}"/>
                    </a:ext>
                  </a:extLst>
                </p14:cNvPr>
                <p14:cNvContentPartPr/>
                <p14:nvPr/>
              </p14:nvContentPartPr>
              <p14:xfrm>
                <a:off x="9867678" y="2046812"/>
                <a:ext cx="88200" cy="9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2DE727-80AC-F4D3-1E03-080435C0CE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59038" y="2038172"/>
                  <a:ext cx="105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6AC01DB-5378-312A-B274-1EE40D36507A}"/>
                    </a:ext>
                  </a:extLst>
                </p14:cNvPr>
                <p14:cNvContentPartPr/>
                <p14:nvPr/>
              </p14:nvContentPartPr>
              <p14:xfrm>
                <a:off x="9887118" y="1978412"/>
                <a:ext cx="122040" cy="59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6AC01DB-5378-312A-B274-1EE40D36507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78118" y="1969412"/>
                  <a:ext cx="139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86E28D0-75C6-A52C-2631-F731CECB00EA}"/>
                    </a:ext>
                  </a:extLst>
                </p14:cNvPr>
                <p14:cNvContentPartPr/>
                <p14:nvPr/>
              </p14:nvContentPartPr>
              <p14:xfrm>
                <a:off x="10062438" y="2010092"/>
                <a:ext cx="311760" cy="151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86E28D0-75C6-A52C-2631-F731CECB00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53798" y="2001452"/>
                  <a:ext cx="32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79228CF-7858-0D54-F135-9E8CE64BA33F}"/>
                    </a:ext>
                  </a:extLst>
                </p14:cNvPr>
                <p14:cNvContentPartPr/>
                <p14:nvPr/>
              </p14:nvContentPartPr>
              <p14:xfrm>
                <a:off x="10230558" y="2116652"/>
                <a:ext cx="108000" cy="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79228CF-7858-0D54-F135-9E8CE64BA3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21918" y="2107652"/>
                  <a:ext cx="125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3E8660-953F-AB88-AB8F-106A8A754B15}"/>
                    </a:ext>
                  </a:extLst>
                </p14:cNvPr>
                <p14:cNvContentPartPr/>
                <p14:nvPr/>
              </p14:nvContentPartPr>
              <p14:xfrm>
                <a:off x="10432518" y="2029172"/>
                <a:ext cx="102240" cy="16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3E8660-953F-AB88-AB8F-106A8A754B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23518" y="2020532"/>
                  <a:ext cx="119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1147F69-045F-07B7-A5B7-07B2577981D8}"/>
                    </a:ext>
                  </a:extLst>
                </p14:cNvPr>
                <p14:cNvContentPartPr/>
                <p14:nvPr/>
              </p14:nvContentPartPr>
              <p14:xfrm>
                <a:off x="10409478" y="2068412"/>
                <a:ext cx="237960" cy="10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1147F69-045F-07B7-A5B7-07B2577981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00838" y="2059772"/>
                  <a:ext cx="25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3AFCAB-33CF-AB10-A7BA-3C9FED0E6234}"/>
                    </a:ext>
                  </a:extLst>
                </p14:cNvPr>
                <p14:cNvContentPartPr/>
                <p14:nvPr/>
              </p14:nvContentPartPr>
              <p14:xfrm>
                <a:off x="10666158" y="2090732"/>
                <a:ext cx="11304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3AFCAB-33CF-AB10-A7BA-3C9FED0E62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57158" y="2081732"/>
                  <a:ext cx="130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ABFD7DB-D2D8-70CA-ADC8-668610144E78}"/>
                    </a:ext>
                  </a:extLst>
                </p14:cNvPr>
                <p14:cNvContentPartPr/>
                <p14:nvPr/>
              </p14:nvContentPartPr>
              <p14:xfrm>
                <a:off x="10806198" y="2065172"/>
                <a:ext cx="314640" cy="9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ABFD7DB-D2D8-70CA-ADC8-668610144E7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97558" y="2056532"/>
                  <a:ext cx="332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C908A3-D948-EF18-1B82-EE7AD8A458DB}"/>
                    </a:ext>
                  </a:extLst>
                </p14:cNvPr>
                <p14:cNvContentPartPr/>
                <p14:nvPr/>
              </p14:nvContentPartPr>
              <p14:xfrm>
                <a:off x="10951998" y="2029892"/>
                <a:ext cx="154800" cy="6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C908A3-D948-EF18-1B82-EE7AD8A458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43358" y="2021252"/>
                  <a:ext cx="172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35A5DE-2EDB-4D9B-7610-154526DC9722}"/>
                    </a:ext>
                  </a:extLst>
                </p14:cNvPr>
                <p14:cNvContentPartPr/>
                <p14:nvPr/>
              </p14:nvContentPartPr>
              <p14:xfrm>
                <a:off x="10945518" y="2087132"/>
                <a:ext cx="106920" cy="1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35A5DE-2EDB-4D9B-7610-154526DC97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36878" y="2078492"/>
                  <a:ext cx="1245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27C21B-E28B-9698-51E2-B9D339C7B2B9}"/>
              </a:ext>
            </a:extLst>
          </p:cNvPr>
          <p:cNvGrpSpPr/>
          <p:nvPr/>
        </p:nvGrpSpPr>
        <p:grpSpPr>
          <a:xfrm>
            <a:off x="9803958" y="1310972"/>
            <a:ext cx="1897200" cy="222120"/>
            <a:chOff x="9803958" y="1310972"/>
            <a:chExt cx="18972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F1011B4-8616-2512-2C3A-115FEA25C186}"/>
                    </a:ext>
                  </a:extLst>
                </p14:cNvPr>
                <p14:cNvContentPartPr/>
                <p14:nvPr/>
              </p14:nvContentPartPr>
              <p14:xfrm>
                <a:off x="9803958" y="1389092"/>
                <a:ext cx="81000" cy="9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F1011B4-8616-2512-2C3A-115FEA25C1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95318" y="1380452"/>
                  <a:ext cx="98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479461C-A6D8-A4EE-F0D4-181FF176B832}"/>
                    </a:ext>
                  </a:extLst>
                </p14:cNvPr>
                <p14:cNvContentPartPr/>
                <p14:nvPr/>
              </p14:nvContentPartPr>
              <p14:xfrm>
                <a:off x="9830958" y="1354172"/>
                <a:ext cx="76320" cy="9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479461C-A6D8-A4EE-F0D4-181FF176B8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21958" y="1345172"/>
                  <a:ext cx="93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6F0E0B-B942-5219-5C6E-57D8E9F8E5A3}"/>
                    </a:ext>
                  </a:extLst>
                </p14:cNvPr>
                <p14:cNvContentPartPr/>
                <p14:nvPr/>
              </p14:nvContentPartPr>
              <p14:xfrm>
                <a:off x="9822678" y="1398452"/>
                <a:ext cx="59400" cy="16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6F0E0B-B942-5219-5C6E-57D8E9F8E5A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4038" y="1389812"/>
                  <a:ext cx="77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C435BC-B701-D8B6-186A-C4FC647B2CB8}"/>
                    </a:ext>
                  </a:extLst>
                </p14:cNvPr>
                <p14:cNvContentPartPr/>
                <p14:nvPr/>
              </p14:nvContentPartPr>
              <p14:xfrm>
                <a:off x="9924198" y="1399172"/>
                <a:ext cx="106560" cy="83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C435BC-B701-D8B6-186A-C4FC647B2CB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15558" y="1390532"/>
                  <a:ext cx="124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D998FA-AFF0-9B62-3533-343ABCE21097}"/>
                    </a:ext>
                  </a:extLst>
                </p14:cNvPr>
                <p14:cNvContentPartPr/>
                <p14:nvPr/>
              </p14:nvContentPartPr>
              <p14:xfrm>
                <a:off x="10039398" y="1373252"/>
                <a:ext cx="129600" cy="95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D998FA-AFF0-9B62-3533-343ABCE210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30398" y="1364612"/>
                  <a:ext cx="147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D537E8E-6943-7BB3-6D57-EB9B87F267CC}"/>
                    </a:ext>
                  </a:extLst>
                </p14:cNvPr>
                <p14:cNvContentPartPr/>
                <p14:nvPr/>
              </p14:nvContentPartPr>
              <p14:xfrm>
                <a:off x="10185918" y="1388012"/>
                <a:ext cx="90000" cy="7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D537E8E-6943-7BB3-6D57-EB9B87F267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77278" y="1379372"/>
                  <a:ext cx="107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7A5D66-6682-C2F0-CB6F-4CDF0ADAD5ED}"/>
                    </a:ext>
                  </a:extLst>
                </p14:cNvPr>
                <p14:cNvContentPartPr/>
                <p14:nvPr/>
              </p14:nvContentPartPr>
              <p14:xfrm>
                <a:off x="10193838" y="1358132"/>
                <a:ext cx="108720" cy="60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7A5D66-6682-C2F0-CB6F-4CDF0ADAD5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84838" y="1349492"/>
                  <a:ext cx="126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CCF757A-ADDC-B228-373C-04590059DFE5}"/>
                    </a:ext>
                  </a:extLst>
                </p14:cNvPr>
                <p14:cNvContentPartPr/>
                <p14:nvPr/>
              </p14:nvContentPartPr>
              <p14:xfrm>
                <a:off x="10326318" y="1380812"/>
                <a:ext cx="119880" cy="98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CCF757A-ADDC-B228-373C-04590059DF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17318" y="1371812"/>
                  <a:ext cx="137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0BA514-7F78-4728-3B20-0DC11066A39C}"/>
                    </a:ext>
                  </a:extLst>
                </p14:cNvPr>
                <p14:cNvContentPartPr/>
                <p14:nvPr/>
              </p14:nvContentPartPr>
              <p14:xfrm>
                <a:off x="10619358" y="1381172"/>
                <a:ext cx="151920" cy="10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0BA514-7F78-4728-3B20-0DC11066A3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10718" y="1372172"/>
                  <a:ext cx="169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6E3E5F1-67AC-43EB-61A8-B4A9D39CAAB4}"/>
                    </a:ext>
                  </a:extLst>
                </p14:cNvPr>
                <p14:cNvContentPartPr/>
                <p14:nvPr/>
              </p14:nvContentPartPr>
              <p14:xfrm>
                <a:off x="10762638" y="1413572"/>
                <a:ext cx="108360" cy="73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6E3E5F1-67AC-43EB-61A8-B4A9D39CAAB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53998" y="1404932"/>
                  <a:ext cx="126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E8F4C6-78C7-F4AE-8718-15660A294B1B}"/>
                    </a:ext>
                  </a:extLst>
                </p14:cNvPr>
                <p14:cNvContentPartPr/>
                <p14:nvPr/>
              </p14:nvContentPartPr>
              <p14:xfrm>
                <a:off x="10890798" y="1381172"/>
                <a:ext cx="71640" cy="9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E8F4C6-78C7-F4AE-8718-15660A294B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81798" y="1372172"/>
                  <a:ext cx="89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C978421-44CC-A60D-5691-B27772718ED3}"/>
                    </a:ext>
                  </a:extLst>
                </p14:cNvPr>
                <p14:cNvContentPartPr/>
                <p14:nvPr/>
              </p14:nvContentPartPr>
              <p14:xfrm>
                <a:off x="11036958" y="1394492"/>
                <a:ext cx="16200" cy="63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C978421-44CC-A60D-5691-B27772718E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27958" y="1385492"/>
                  <a:ext cx="33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1F7A334-686B-82CC-B7F1-1A897430DE0F}"/>
                    </a:ext>
                  </a:extLst>
                </p14:cNvPr>
                <p14:cNvContentPartPr/>
                <p14:nvPr/>
              </p14:nvContentPartPr>
              <p14:xfrm>
                <a:off x="11066838" y="1367492"/>
                <a:ext cx="118080" cy="10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1F7A334-686B-82CC-B7F1-1A897430DE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57838" y="1358852"/>
                  <a:ext cx="13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09E35E-F220-CC37-A688-F1E40B85B117}"/>
                    </a:ext>
                  </a:extLst>
                </p14:cNvPr>
                <p14:cNvContentPartPr/>
                <p14:nvPr/>
              </p14:nvContentPartPr>
              <p14:xfrm>
                <a:off x="11214438" y="1397372"/>
                <a:ext cx="81000" cy="56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09E35E-F220-CC37-A688-F1E40B85B11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5438" y="1388732"/>
                  <a:ext cx="98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9CDBEC-590C-9A11-2984-DE550BF73E2E}"/>
                    </a:ext>
                  </a:extLst>
                </p14:cNvPr>
                <p14:cNvContentPartPr/>
                <p14:nvPr/>
              </p14:nvContentPartPr>
              <p14:xfrm>
                <a:off x="11296518" y="1373972"/>
                <a:ext cx="151920" cy="84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9CDBEC-590C-9A11-2984-DE550BF73E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87878" y="1365332"/>
                  <a:ext cx="16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B10734-BAFA-DD2D-4BC4-D8148818029A}"/>
                    </a:ext>
                  </a:extLst>
                </p14:cNvPr>
                <p14:cNvContentPartPr/>
                <p14:nvPr/>
              </p14:nvContentPartPr>
              <p14:xfrm>
                <a:off x="11515038" y="1313852"/>
                <a:ext cx="73440" cy="186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B10734-BAFA-DD2D-4BC4-D8148818029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06038" y="1304852"/>
                  <a:ext cx="91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8F5F1C-436F-E41D-08F3-90D43B61DB4C}"/>
                    </a:ext>
                  </a:extLst>
                </p14:cNvPr>
                <p14:cNvContentPartPr/>
                <p14:nvPr/>
              </p14:nvContentPartPr>
              <p14:xfrm>
                <a:off x="11638878" y="1310972"/>
                <a:ext cx="62280" cy="22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8F5F1C-436F-E41D-08F3-90D43B61DB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30238" y="1301972"/>
                  <a:ext cx="799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0DE56AD-5C4A-D895-DD88-08422AA85FBA}"/>
                    </a:ext>
                  </a:extLst>
                </p14:cNvPr>
                <p14:cNvContentPartPr/>
                <p14:nvPr/>
              </p14:nvContentPartPr>
              <p14:xfrm>
                <a:off x="10472118" y="1515452"/>
                <a:ext cx="101160" cy="9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0DE56AD-5C4A-D895-DD88-08422AA85F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63478" y="1506812"/>
                  <a:ext cx="1188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DEE6723-66F4-9626-3853-30207062D55C}"/>
                  </a:ext>
                </a:extLst>
              </p14:cNvPr>
              <p14:cNvContentPartPr/>
              <p14:nvPr/>
            </p14:nvContentPartPr>
            <p14:xfrm>
              <a:off x="9629460" y="2384002"/>
              <a:ext cx="98234" cy="104888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DEE6723-66F4-9626-3853-30207062D55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20464" y="2374991"/>
                <a:ext cx="115866" cy="122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0ECAB82-603D-6167-D1D0-4757F1B6983C}"/>
                  </a:ext>
                </a:extLst>
              </p14:cNvPr>
              <p14:cNvContentPartPr/>
              <p14:nvPr/>
            </p14:nvContentPartPr>
            <p14:xfrm>
              <a:off x="9768889" y="2380200"/>
              <a:ext cx="35491" cy="85242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0ECAB82-603D-6167-D1D0-4757F1B6983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759835" y="2371208"/>
                <a:ext cx="53237" cy="10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9ADF052-390A-202B-CBF5-AA3BC391D3BA}"/>
                  </a:ext>
                </a:extLst>
              </p14:cNvPr>
              <p14:cNvContentPartPr/>
              <p14:nvPr/>
            </p14:nvContentPartPr>
            <p14:xfrm>
              <a:off x="9765720" y="2385270"/>
              <a:ext cx="92530" cy="80805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9ADF052-390A-202B-CBF5-AA3BC391D3B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56719" y="2376252"/>
                <a:ext cx="110172" cy="98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E80DF7-E16E-DAA6-E04A-F55D3DC478D2}"/>
                  </a:ext>
                </a:extLst>
              </p14:cNvPr>
              <p14:cNvContentPartPr/>
              <p14:nvPr/>
            </p14:nvContentPartPr>
            <p14:xfrm>
              <a:off x="9907367" y="2357701"/>
              <a:ext cx="122317" cy="111543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E80DF7-E16E-DAA6-E04A-F55D3DC478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98373" y="2348706"/>
                <a:ext cx="139945" cy="129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D7EC28E-776C-B5CF-D45B-762110485952}"/>
                  </a:ext>
                </a:extLst>
              </p14:cNvPr>
              <p14:cNvContentPartPr/>
              <p14:nvPr/>
            </p14:nvContentPartPr>
            <p14:xfrm>
              <a:off x="10043310" y="2375130"/>
              <a:ext cx="73517" cy="82073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D7EC28E-776C-B5CF-D45B-76211048595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034301" y="2366170"/>
                <a:ext cx="91175" cy="9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E573C5E-8227-5748-917D-E2CF631405AD}"/>
                  </a:ext>
                </a:extLst>
              </p14:cNvPr>
              <p14:cNvContentPartPr/>
              <p14:nvPr/>
            </p14:nvContentPartPr>
            <p14:xfrm>
              <a:off x="10174499" y="2377031"/>
              <a:ext cx="125803" cy="102353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E573C5E-8227-5748-917D-E2CF631405A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65513" y="2368021"/>
                <a:ext cx="143415" cy="120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329853E-04B5-45E5-24EE-1E0F63BA3392}"/>
                  </a:ext>
                </a:extLst>
              </p14:cNvPr>
              <p14:cNvContentPartPr/>
              <p14:nvPr/>
            </p14:nvContentPartPr>
            <p14:xfrm>
              <a:off x="10531310" y="2341540"/>
              <a:ext cx="205974" cy="186961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329853E-04B5-45E5-24EE-1E0F63BA339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522308" y="2332534"/>
                <a:ext cx="223619" cy="20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BE09B3D-506A-EFFE-BB94-7CD409D8612B}"/>
                  </a:ext>
                </a:extLst>
              </p14:cNvPr>
              <p14:cNvContentPartPr/>
              <p14:nvPr/>
            </p14:nvContentPartPr>
            <p14:xfrm>
              <a:off x="10587398" y="2416958"/>
              <a:ext cx="126120" cy="29787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BE09B3D-506A-EFFE-BB94-7CD409D8612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578389" y="2407986"/>
                <a:ext cx="143777" cy="47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A924B11-F9C3-532C-82AA-68A0BF99CF92}"/>
                  </a:ext>
                </a:extLst>
              </p14:cNvPr>
              <p14:cNvContentPartPr/>
              <p14:nvPr/>
            </p14:nvContentPartPr>
            <p14:xfrm>
              <a:off x="11037245" y="2349884"/>
              <a:ext cx="129922" cy="10267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A924B11-F9C3-532C-82AA-68A0BF99CF9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28223" y="2340878"/>
                <a:ext cx="147606" cy="12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EA8E5A4-B896-87D5-A9F9-2D907AB44111}"/>
                  </a:ext>
                </a:extLst>
              </p14:cNvPr>
              <p14:cNvContentPartPr/>
              <p14:nvPr/>
            </p14:nvContentPartPr>
            <p14:xfrm>
              <a:off x="11214383" y="2378720"/>
              <a:ext cx="121366" cy="96016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EA8E5A4-B896-87D5-A9F9-2D907AB4411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205380" y="2369730"/>
                <a:ext cx="139013" cy="113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0221AD5-4EEC-E730-FFC7-AFAEB633CC92}"/>
                  </a:ext>
                </a:extLst>
              </p14:cNvPr>
              <p14:cNvContentPartPr/>
              <p14:nvPr/>
            </p14:nvContentPartPr>
            <p14:xfrm>
              <a:off x="11343037" y="2406923"/>
              <a:ext cx="60525" cy="47849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0221AD5-4EEC-E730-FFC7-AFAEB633CC9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334030" y="2397929"/>
                <a:ext cx="78178" cy="65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3ED1E00-0E11-A75C-935B-4C3D735ADD2E}"/>
                  </a:ext>
                </a:extLst>
              </p14:cNvPr>
              <p14:cNvContentPartPr/>
              <p14:nvPr/>
            </p14:nvContentPartPr>
            <p14:xfrm>
              <a:off x="11438419" y="2391395"/>
              <a:ext cx="117247" cy="86826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3ED1E00-0E11-A75C-935B-4C3D735ADD2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29428" y="2382388"/>
                <a:ext cx="134870" cy="104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02B7A91-9F11-20B0-8756-0830CA730CD2}"/>
                  </a:ext>
                </a:extLst>
              </p14:cNvPr>
              <p14:cNvContentPartPr/>
              <p14:nvPr/>
            </p14:nvContentPartPr>
            <p14:xfrm>
              <a:off x="11570876" y="2404388"/>
              <a:ext cx="90629" cy="86826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02B7A91-9F11-20B0-8756-0830CA730CD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561885" y="2395381"/>
                <a:ext cx="108251" cy="104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8A7D51A-66B0-F8C7-BBAC-CF656327082D}"/>
                  </a:ext>
                </a:extLst>
              </p14:cNvPr>
              <p14:cNvContentPartPr/>
              <p14:nvPr/>
            </p14:nvContentPartPr>
            <p14:xfrm>
              <a:off x="11703650" y="2396149"/>
              <a:ext cx="79855" cy="114712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8A7D51A-66B0-F8C7-BBAC-CF656327082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694657" y="2387159"/>
                <a:ext cx="97481" cy="132332"/>
              </a:xfrm>
              <a:prstGeom prst="rect">
                <a:avLst/>
              </a:prstGeom>
            </p:spPr>
          </p:pic>
        </mc:Fallback>
      </mc:AlternateContent>
      <p:pic>
        <p:nvPicPr>
          <p:cNvPr id="113" name="Picture 112">
            <a:extLst>
              <a:ext uri="{FF2B5EF4-FFF2-40B4-BE49-F238E27FC236}">
                <a16:creationId xmlns:a16="http://schemas.microsoft.com/office/drawing/2014/main" id="{74287F20-2B01-03D5-EB9A-2E28F4F581B4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30" y="3384223"/>
            <a:ext cx="1846720" cy="2801205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F168391-49DD-2E0D-4FAC-AA1D82A63287}"/>
              </a:ext>
            </a:extLst>
          </p:cNvPr>
          <p:cNvGrpSpPr/>
          <p:nvPr/>
        </p:nvGrpSpPr>
        <p:grpSpPr>
          <a:xfrm>
            <a:off x="7939158" y="3212492"/>
            <a:ext cx="1490760" cy="404640"/>
            <a:chOff x="7939158" y="3212492"/>
            <a:chExt cx="149076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FEE8E45-F1F1-04B6-510C-114DBF07C1F4}"/>
                    </a:ext>
                  </a:extLst>
                </p14:cNvPr>
                <p14:cNvContentPartPr/>
                <p14:nvPr/>
              </p14:nvContentPartPr>
              <p14:xfrm>
                <a:off x="7939158" y="3212492"/>
                <a:ext cx="181800" cy="188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FEE8E45-F1F1-04B6-510C-114DBF07C1F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0518" y="3203852"/>
                  <a:ext cx="199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8FAD3AF-31A9-4CE1-537B-BF5AD36C014A}"/>
                    </a:ext>
                  </a:extLst>
                </p14:cNvPr>
                <p14:cNvContentPartPr/>
                <p14:nvPr/>
              </p14:nvContentPartPr>
              <p14:xfrm>
                <a:off x="7977678" y="3347132"/>
                <a:ext cx="122040" cy="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8FAD3AF-31A9-4CE1-537B-BF5AD36C014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69038" y="3338132"/>
                  <a:ext cx="139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0955950-F30A-8FE6-5012-CCBF9E74FA55}"/>
                    </a:ext>
                  </a:extLst>
                </p14:cNvPr>
                <p14:cNvContentPartPr/>
                <p14:nvPr/>
              </p14:nvContentPartPr>
              <p14:xfrm>
                <a:off x="8145438" y="3263972"/>
                <a:ext cx="144360" cy="98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0955950-F30A-8FE6-5012-CCBF9E74FA5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136798" y="3254972"/>
                  <a:ext cx="162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CB3099C-A390-A6C3-293C-3A0005734569}"/>
                    </a:ext>
                  </a:extLst>
                </p14:cNvPr>
                <p14:cNvContentPartPr/>
                <p14:nvPr/>
              </p14:nvContentPartPr>
              <p14:xfrm>
                <a:off x="8350638" y="3275132"/>
                <a:ext cx="99720" cy="118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CB3099C-A390-A6C3-293C-3A000573456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41998" y="3266132"/>
                  <a:ext cx="117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32B435-121B-B986-3461-AE269FE45D1F}"/>
                    </a:ext>
                  </a:extLst>
                </p14:cNvPr>
                <p14:cNvContentPartPr/>
                <p14:nvPr/>
              </p14:nvContentPartPr>
              <p14:xfrm>
                <a:off x="8474118" y="3260372"/>
                <a:ext cx="226800" cy="137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32B435-121B-B986-3461-AE269FE45D1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65478" y="3251732"/>
                  <a:ext cx="244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840B7DB-CC69-07E8-F479-F3EF6C55EEBD}"/>
                    </a:ext>
                  </a:extLst>
                </p14:cNvPr>
                <p14:cNvContentPartPr/>
                <p14:nvPr/>
              </p14:nvContentPartPr>
              <p14:xfrm>
                <a:off x="9034998" y="3269732"/>
                <a:ext cx="106200" cy="116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840B7DB-CC69-07E8-F479-F3EF6C55EEB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26358" y="3261092"/>
                  <a:ext cx="123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1E309B-CBA3-A7FC-ACFC-9162BBF30208}"/>
                    </a:ext>
                  </a:extLst>
                </p14:cNvPr>
                <p14:cNvContentPartPr/>
                <p14:nvPr/>
              </p14:nvContentPartPr>
              <p14:xfrm>
                <a:off x="8956878" y="3270812"/>
                <a:ext cx="5760" cy="11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1E309B-CBA3-A7FC-ACFC-9162BBF3020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47878" y="3262172"/>
                  <a:ext cx="2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F2019B3-4C41-2B4D-1AB4-722722A4AB41}"/>
                    </a:ext>
                  </a:extLst>
                </p14:cNvPr>
                <p14:cNvContentPartPr/>
                <p14:nvPr/>
              </p14:nvContentPartPr>
              <p14:xfrm>
                <a:off x="8747718" y="3274412"/>
                <a:ext cx="147240" cy="140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F2019B3-4C41-2B4D-1AB4-722722A4AB4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739078" y="3265772"/>
                  <a:ext cx="164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74A2BB-D3F1-40F2-8690-27E5F447DDA6}"/>
                    </a:ext>
                  </a:extLst>
                </p14:cNvPr>
                <p14:cNvContentPartPr/>
                <p14:nvPr/>
              </p14:nvContentPartPr>
              <p14:xfrm>
                <a:off x="8380878" y="3512012"/>
                <a:ext cx="150120" cy="105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74A2BB-D3F1-40F2-8690-27E5F447DDA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72238" y="3503012"/>
                  <a:ext cx="167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1252202-47F2-CACA-95B4-F183F810AF8D}"/>
                    </a:ext>
                  </a:extLst>
                </p14:cNvPr>
                <p14:cNvContentPartPr/>
                <p14:nvPr/>
              </p14:nvContentPartPr>
              <p14:xfrm>
                <a:off x="8579238" y="3512012"/>
                <a:ext cx="116640" cy="92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1252202-47F2-CACA-95B4-F183F810AF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570598" y="3503012"/>
                  <a:ext cx="134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A0B86A-3E21-1591-3C6E-C16BF317DD43}"/>
                    </a:ext>
                  </a:extLst>
                </p14:cNvPr>
                <p14:cNvContentPartPr/>
                <p14:nvPr/>
              </p14:nvContentPartPr>
              <p14:xfrm>
                <a:off x="8714598" y="3465932"/>
                <a:ext cx="139680" cy="126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A0B86A-3E21-1591-3C6E-C16BF317DD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705598" y="3457292"/>
                  <a:ext cx="157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F5FE9D-0CD4-12F7-E64D-5206B87983A2}"/>
                    </a:ext>
                  </a:extLst>
                </p14:cNvPr>
                <p14:cNvContentPartPr/>
                <p14:nvPr/>
              </p14:nvContentPartPr>
              <p14:xfrm>
                <a:off x="8730438" y="3562412"/>
                <a:ext cx="130680" cy="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F5FE9D-0CD4-12F7-E64D-5206B87983A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21438" y="3553412"/>
                  <a:ext cx="148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034C58-6F95-9905-0953-0688B46AB171}"/>
                    </a:ext>
                  </a:extLst>
                </p14:cNvPr>
                <p14:cNvContentPartPr/>
                <p14:nvPr/>
              </p14:nvContentPartPr>
              <p14:xfrm>
                <a:off x="8891718" y="3497252"/>
                <a:ext cx="122760" cy="9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034C58-6F95-9905-0953-0688B46AB1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82718" y="3488612"/>
                  <a:ext cx="140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F3DC57-51C2-29F2-21AA-9C9AF4D569A9}"/>
                    </a:ext>
                  </a:extLst>
                </p14:cNvPr>
                <p14:cNvContentPartPr/>
                <p14:nvPr/>
              </p14:nvContentPartPr>
              <p14:xfrm>
                <a:off x="9103038" y="3471332"/>
                <a:ext cx="106560" cy="12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F3DC57-51C2-29F2-21AA-9C9AF4D569A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94398" y="3462332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4E697B7-B97B-C7C4-5F3A-2B8161A1DEDB}"/>
                    </a:ext>
                  </a:extLst>
                </p14:cNvPr>
                <p14:cNvContentPartPr/>
                <p14:nvPr/>
              </p14:nvContentPartPr>
              <p14:xfrm>
                <a:off x="9094398" y="3495092"/>
                <a:ext cx="329760" cy="113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4E697B7-B97B-C7C4-5F3A-2B8161A1DED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85398" y="3486092"/>
                  <a:ext cx="347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94EFBC-7D23-912F-7674-F500C58E4F1B}"/>
                    </a:ext>
                  </a:extLst>
                </p14:cNvPr>
                <p14:cNvContentPartPr/>
                <p14:nvPr/>
              </p14:nvContentPartPr>
              <p14:xfrm>
                <a:off x="9329478" y="3469892"/>
                <a:ext cx="100440" cy="78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94EFBC-7D23-912F-7674-F500C58E4F1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20478" y="3460892"/>
                  <a:ext cx="118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4CA9EDB-16E7-BFAD-D8E4-E5CE7C33DCFF}"/>
                  </a:ext>
                </a:extLst>
              </p14:cNvPr>
              <p14:cNvContentPartPr/>
              <p14:nvPr/>
            </p14:nvContentPartPr>
            <p14:xfrm>
              <a:off x="8183598" y="2376212"/>
              <a:ext cx="446400" cy="635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4CA9EDB-16E7-BFAD-D8E4-E5CE7C33DCF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174958" y="2367572"/>
                <a:ext cx="4640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36665F8-2690-9D9B-02DD-F296EB9B11CC}"/>
                  </a:ext>
                </a:extLst>
              </p14:cNvPr>
              <p14:cNvContentPartPr/>
              <p14:nvPr/>
            </p14:nvContentPartPr>
            <p14:xfrm>
              <a:off x="5878878" y="3360452"/>
              <a:ext cx="423000" cy="875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36665F8-2690-9D9B-02DD-F296EB9B11C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870238" y="3351452"/>
                <a:ext cx="440640" cy="89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4E04CC9-A0E2-3A77-DC2B-22F82CF7C3F2}"/>
              </a:ext>
            </a:extLst>
          </p:cNvPr>
          <p:cNvGrpSpPr/>
          <p:nvPr/>
        </p:nvGrpSpPr>
        <p:grpSpPr>
          <a:xfrm>
            <a:off x="4529598" y="4314144"/>
            <a:ext cx="2802203" cy="585308"/>
            <a:chOff x="4529598" y="4314144"/>
            <a:chExt cx="2802203" cy="585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522FFF1-166A-D642-6854-D4991567026E}"/>
                    </a:ext>
                  </a:extLst>
                </p14:cNvPr>
                <p14:cNvContentPartPr/>
                <p14:nvPr/>
              </p14:nvContentPartPr>
              <p14:xfrm>
                <a:off x="5437273" y="4434744"/>
                <a:ext cx="31320" cy="13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522FFF1-166A-D642-6854-D4991567026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28273" y="4425744"/>
                  <a:ext cx="4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134858D-7327-41DF-AFCD-C8553997F6DD}"/>
                    </a:ext>
                  </a:extLst>
                </p14:cNvPr>
                <p14:cNvContentPartPr/>
                <p14:nvPr/>
              </p14:nvContentPartPr>
              <p14:xfrm>
                <a:off x="5443033" y="4314144"/>
                <a:ext cx="122040" cy="122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134858D-7327-41DF-AFCD-C8553997F6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34033" y="4305144"/>
                  <a:ext cx="139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AD0A698-D886-4314-835A-A20B12ACCCBF}"/>
                    </a:ext>
                  </a:extLst>
                </p14:cNvPr>
                <p14:cNvContentPartPr/>
                <p14:nvPr/>
              </p14:nvContentPartPr>
              <p14:xfrm>
                <a:off x="5655433" y="4378584"/>
                <a:ext cx="51840" cy="143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AD0A698-D886-4314-835A-A20B12ACCCB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46433" y="4369584"/>
                  <a:ext cx="69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F16999-B4A0-D3C4-120A-6FB8D8CFCF8E}"/>
                    </a:ext>
                  </a:extLst>
                </p14:cNvPr>
                <p14:cNvContentPartPr/>
                <p14:nvPr/>
              </p14:nvContentPartPr>
              <p14:xfrm>
                <a:off x="5652913" y="4319904"/>
                <a:ext cx="405360" cy="189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F16999-B4A0-D3C4-120A-6FB8D8CFCF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43913" y="4311264"/>
                  <a:ext cx="423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881998-385F-248F-E96A-1C501B51A81A}"/>
                    </a:ext>
                  </a:extLst>
                </p14:cNvPr>
                <p14:cNvContentPartPr/>
                <p14:nvPr/>
              </p14:nvContentPartPr>
              <p14:xfrm>
                <a:off x="6129913" y="4344384"/>
                <a:ext cx="325800" cy="162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881998-385F-248F-E96A-1C501B51A81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20913" y="4335744"/>
                  <a:ext cx="343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0073844-6B9D-6FF9-50F3-8713F8210844}"/>
                    </a:ext>
                  </a:extLst>
                </p14:cNvPr>
                <p14:cNvContentPartPr/>
                <p14:nvPr/>
              </p14:nvContentPartPr>
              <p14:xfrm>
                <a:off x="6303793" y="4329264"/>
                <a:ext cx="151920" cy="6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0073844-6B9D-6FF9-50F3-8713F821084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94793" y="4320624"/>
                  <a:ext cx="169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F45D09-BA76-96DD-3006-DBBB3185F3D3}"/>
                    </a:ext>
                  </a:extLst>
                </p14:cNvPr>
                <p14:cNvContentPartPr/>
                <p14:nvPr/>
              </p14:nvContentPartPr>
              <p14:xfrm>
                <a:off x="6529153" y="4349064"/>
                <a:ext cx="313560" cy="123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F45D09-BA76-96DD-3006-DBBB3185F3D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0153" y="4340064"/>
                  <a:ext cx="331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D9E0411-A136-93BA-65A7-9F3323FA8344}"/>
                    </a:ext>
                  </a:extLst>
                </p14:cNvPr>
                <p14:cNvContentPartPr/>
                <p14:nvPr/>
              </p14:nvContentPartPr>
              <p14:xfrm>
                <a:off x="6746593" y="4434744"/>
                <a:ext cx="122760" cy="10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D9E0411-A136-93BA-65A7-9F3323FA834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737953" y="4425744"/>
                  <a:ext cx="140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2EC8ED3-D7DF-A87B-B66B-068E451724C0}"/>
                    </a:ext>
                  </a:extLst>
                </p14:cNvPr>
                <p14:cNvContentPartPr/>
                <p14:nvPr/>
              </p14:nvContentPartPr>
              <p14:xfrm>
                <a:off x="6383921" y="4701211"/>
                <a:ext cx="247680" cy="139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2EC8ED3-D7DF-A87B-B66B-068E451724C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75281" y="4692571"/>
                  <a:ext cx="265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92EFEB1-FA89-9576-1C26-494A7C6C7FD3}"/>
                    </a:ext>
                  </a:extLst>
                </p14:cNvPr>
                <p14:cNvContentPartPr/>
                <p14:nvPr/>
              </p14:nvContentPartPr>
              <p14:xfrm>
                <a:off x="6869201" y="4692211"/>
                <a:ext cx="78840" cy="91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92EFEB1-FA89-9576-1C26-494A7C6C7FD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60201" y="4683211"/>
                  <a:ext cx="96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604A932-DF8B-765E-95AC-3A9E48C3B738}"/>
                    </a:ext>
                  </a:extLst>
                </p14:cNvPr>
                <p14:cNvContentPartPr/>
                <p14:nvPr/>
              </p14:nvContentPartPr>
              <p14:xfrm>
                <a:off x="6706481" y="4665211"/>
                <a:ext cx="140760" cy="118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604A932-DF8B-765E-95AC-3A9E48C3B7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97841" y="4656571"/>
                  <a:ext cx="158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BE5F644-EB4F-F6D8-35DD-53302402C38E}"/>
                    </a:ext>
                  </a:extLst>
                </p14:cNvPr>
                <p14:cNvContentPartPr/>
                <p14:nvPr/>
              </p14:nvContentPartPr>
              <p14:xfrm>
                <a:off x="6951641" y="4664491"/>
                <a:ext cx="40320" cy="82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BE5F644-EB4F-F6D8-35DD-53302402C38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42641" y="4655851"/>
                  <a:ext cx="57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47ECBD-F209-23A8-37DD-BB9609F76BFC}"/>
                    </a:ext>
                  </a:extLst>
                </p14:cNvPr>
                <p14:cNvContentPartPr/>
                <p14:nvPr/>
              </p14:nvContentPartPr>
              <p14:xfrm>
                <a:off x="7050281" y="4649371"/>
                <a:ext cx="97200" cy="100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47ECBD-F209-23A8-37DD-BB9609F76B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041281" y="4640371"/>
                  <a:ext cx="114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A921A0-640B-FC99-A9C0-3335E094EE20}"/>
                    </a:ext>
                  </a:extLst>
                </p14:cNvPr>
                <p14:cNvContentPartPr/>
                <p14:nvPr/>
              </p14:nvContentPartPr>
              <p14:xfrm>
                <a:off x="7063961" y="4714531"/>
                <a:ext cx="78120" cy="25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A921A0-640B-FC99-A9C0-3335E094EE2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55321" y="4705531"/>
                  <a:ext cx="95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B44BCE-4740-3CD5-A226-E4095231DE6B}"/>
                    </a:ext>
                  </a:extLst>
                </p14:cNvPr>
                <p14:cNvContentPartPr/>
                <p14:nvPr/>
              </p14:nvContentPartPr>
              <p14:xfrm>
                <a:off x="7188161" y="4610131"/>
                <a:ext cx="143640" cy="11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B44BCE-4740-3CD5-A226-E4095231DE6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79161" y="4601491"/>
                  <a:ext cx="161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A9B38D8-7CBF-9B31-6FD4-195E5825DFB3}"/>
                    </a:ext>
                  </a:extLst>
                </p14:cNvPr>
                <p14:cNvContentPartPr/>
                <p14:nvPr/>
              </p14:nvContentPartPr>
              <p14:xfrm>
                <a:off x="4536078" y="4739972"/>
                <a:ext cx="51120" cy="159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A9B38D8-7CBF-9B31-6FD4-195E5825DFB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27078" y="4731332"/>
                  <a:ext cx="6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0538758-2D5F-0A75-EF7C-6BCD7289D728}"/>
                    </a:ext>
                  </a:extLst>
                </p14:cNvPr>
                <p14:cNvContentPartPr/>
                <p14:nvPr/>
              </p14:nvContentPartPr>
              <p14:xfrm>
                <a:off x="4529598" y="4676972"/>
                <a:ext cx="107280" cy="130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0538758-2D5F-0A75-EF7C-6BCD7289D72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20598" y="4667972"/>
                  <a:ext cx="12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F01AC4-02DE-136C-508C-0962985C9E8B}"/>
                    </a:ext>
                  </a:extLst>
                </p14:cNvPr>
                <p14:cNvContentPartPr/>
                <p14:nvPr/>
              </p14:nvContentPartPr>
              <p14:xfrm>
                <a:off x="4677558" y="4688492"/>
                <a:ext cx="263160" cy="156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F01AC4-02DE-136C-508C-0962985C9E8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68918" y="4679492"/>
                  <a:ext cx="280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1ABE73D-F637-6C51-28B4-812ACFE1A540}"/>
                    </a:ext>
                  </a:extLst>
                </p14:cNvPr>
                <p14:cNvContentPartPr/>
                <p14:nvPr/>
              </p14:nvContentPartPr>
              <p14:xfrm>
                <a:off x="4800318" y="4662932"/>
                <a:ext cx="141840" cy="74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1ABE73D-F637-6C51-28B4-812ACFE1A54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791678" y="4653932"/>
                  <a:ext cx="159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4F36AB9-B12C-85B7-5924-6E96EF44DB69}"/>
                    </a:ext>
                  </a:extLst>
                </p14:cNvPr>
                <p14:cNvContentPartPr/>
                <p14:nvPr/>
              </p14:nvContentPartPr>
              <p14:xfrm>
                <a:off x="4984278" y="4678052"/>
                <a:ext cx="122760" cy="132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4F36AB9-B12C-85B7-5924-6E96EF44DB6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975278" y="4669052"/>
                  <a:ext cx="140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1A3AE62-0518-E839-84F2-8EFBC689B336}"/>
                    </a:ext>
                  </a:extLst>
                </p14:cNvPr>
                <p14:cNvContentPartPr/>
                <p14:nvPr/>
              </p14:nvContentPartPr>
              <p14:xfrm>
                <a:off x="5110638" y="4707212"/>
                <a:ext cx="114480" cy="97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1A3AE62-0518-E839-84F2-8EFBC689B33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101638" y="4698572"/>
                  <a:ext cx="132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85A179-6C59-D676-D05C-D3461BF1882F}"/>
                    </a:ext>
                  </a:extLst>
                </p14:cNvPr>
                <p14:cNvContentPartPr/>
                <p14:nvPr/>
              </p14:nvContentPartPr>
              <p14:xfrm>
                <a:off x="5121078" y="4662932"/>
                <a:ext cx="124560" cy="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85A179-6C59-D676-D05C-D3461BF188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12438" y="4653932"/>
                  <a:ext cx="142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E44919B-0547-07BE-7F38-2AC069145634}"/>
                    </a:ext>
                  </a:extLst>
                </p14:cNvPr>
                <p14:cNvContentPartPr/>
                <p14:nvPr/>
              </p14:nvContentPartPr>
              <p14:xfrm>
                <a:off x="5084358" y="4734212"/>
                <a:ext cx="97560" cy="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E44919B-0547-07BE-7F38-2AC06914563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075358" y="4725572"/>
                  <a:ext cx="1152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514CE7-7807-62E0-551B-5084D39C3144}"/>
                    </a:ext>
                  </a:extLst>
                </p14:cNvPr>
                <p14:cNvContentPartPr/>
                <p14:nvPr/>
              </p14:nvContentPartPr>
              <p14:xfrm>
                <a:off x="5227278" y="4679852"/>
                <a:ext cx="129600" cy="125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514CE7-7807-62E0-551B-5084D39C314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218278" y="4671212"/>
                  <a:ext cx="147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241F5D2-072C-F952-96BF-5B7018104F1C}"/>
                    </a:ext>
                  </a:extLst>
                </p14:cNvPr>
                <p14:cNvContentPartPr/>
                <p14:nvPr/>
              </p14:nvContentPartPr>
              <p14:xfrm>
                <a:off x="5406198" y="4648892"/>
                <a:ext cx="112680" cy="136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241F5D2-072C-F952-96BF-5B7018104F1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97198" y="4639892"/>
                  <a:ext cx="130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2B263B-AC47-EB08-8F10-05237D3C7421}"/>
                    </a:ext>
                  </a:extLst>
                </p14:cNvPr>
                <p14:cNvContentPartPr/>
                <p14:nvPr/>
              </p14:nvContentPartPr>
              <p14:xfrm>
                <a:off x="5428878" y="4625492"/>
                <a:ext cx="132120" cy="34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2B263B-AC47-EB08-8F10-05237D3C742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20238" y="4616492"/>
                  <a:ext cx="149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41B8660-918A-66A0-8BD5-75A73425BB8E}"/>
                    </a:ext>
                  </a:extLst>
                </p14:cNvPr>
                <p14:cNvContentPartPr/>
                <p14:nvPr/>
              </p14:nvContentPartPr>
              <p14:xfrm>
                <a:off x="5381358" y="4706852"/>
                <a:ext cx="127440" cy="15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41B8660-918A-66A0-8BD5-75A73425BB8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72718" y="4697852"/>
                  <a:ext cx="145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5AF5D92-FB42-F46C-313B-725FD2C066D0}"/>
                    </a:ext>
                  </a:extLst>
                </p14:cNvPr>
                <p14:cNvContentPartPr/>
                <p14:nvPr/>
              </p14:nvContentPartPr>
              <p14:xfrm>
                <a:off x="5558118" y="4681652"/>
                <a:ext cx="149760" cy="86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5AF5D92-FB42-F46C-313B-725FD2C066D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549478" y="4672652"/>
                  <a:ext cx="167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EB857C-F35C-10C1-B938-823576E60388}"/>
                    </a:ext>
                  </a:extLst>
                </p14:cNvPr>
                <p14:cNvContentPartPr/>
                <p14:nvPr/>
              </p14:nvContentPartPr>
              <p14:xfrm>
                <a:off x="5761878" y="4640972"/>
                <a:ext cx="112320" cy="159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EB857C-F35C-10C1-B938-823576E6038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52878" y="4632332"/>
                  <a:ext cx="129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4C22EB2-9E20-C019-48B5-B34CACCB933B}"/>
                    </a:ext>
                  </a:extLst>
                </p14:cNvPr>
                <p14:cNvContentPartPr/>
                <p14:nvPr/>
              </p14:nvContentPartPr>
              <p14:xfrm>
                <a:off x="5765478" y="4713692"/>
                <a:ext cx="266040" cy="7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4C22EB2-9E20-C019-48B5-B34CACCB933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756478" y="4705052"/>
                  <a:ext cx="283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35187D-FC6F-D3BA-7CB5-BD24CA022F6A}"/>
                    </a:ext>
                  </a:extLst>
                </p14:cNvPr>
                <p14:cNvContentPartPr/>
                <p14:nvPr/>
              </p14:nvContentPartPr>
              <p14:xfrm>
                <a:off x="5881758" y="4649972"/>
                <a:ext cx="147960" cy="76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35187D-FC6F-D3BA-7CB5-BD24CA022F6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73118" y="4641332"/>
                  <a:ext cx="165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D2E24B8-CB07-D54B-7F4C-AF9930B672D1}"/>
                    </a:ext>
                  </a:extLst>
                </p14:cNvPr>
                <p14:cNvContentPartPr/>
                <p14:nvPr/>
              </p14:nvContentPartPr>
              <p14:xfrm>
                <a:off x="5760798" y="4654652"/>
                <a:ext cx="60480" cy="16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D2E24B8-CB07-D54B-7F4C-AF9930B672D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51798" y="4646012"/>
                  <a:ext cx="7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2563307-A294-DE57-AD8B-3E5E1C0DD4C1}"/>
                    </a:ext>
                  </a:extLst>
                </p14:cNvPr>
                <p14:cNvContentPartPr/>
                <p14:nvPr/>
              </p14:nvContentPartPr>
              <p14:xfrm>
                <a:off x="6988398" y="4372772"/>
                <a:ext cx="10440" cy="18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2563307-A294-DE57-AD8B-3E5E1C0DD4C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79398" y="4363772"/>
                  <a:ext cx="28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2B08DB3-E757-AA13-CEA2-B6F0399F38AB}"/>
                    </a:ext>
                  </a:extLst>
                </p14:cNvPr>
                <p14:cNvContentPartPr/>
                <p14:nvPr/>
              </p14:nvContentPartPr>
              <p14:xfrm>
                <a:off x="6980118" y="4463492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2B08DB3-E757-AA13-CEA2-B6F0399F38A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71478" y="44544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045E045-1599-DAE2-22EF-F96FDD0DDFDB}"/>
              </a:ext>
            </a:extLst>
          </p:cNvPr>
          <p:cNvGrpSpPr/>
          <p:nvPr/>
        </p:nvGrpSpPr>
        <p:grpSpPr>
          <a:xfrm>
            <a:off x="6518598" y="5654372"/>
            <a:ext cx="970920" cy="150480"/>
            <a:chOff x="6518598" y="5654372"/>
            <a:chExt cx="97092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677BA8-5DD0-F035-3D91-172195DEB0CD}"/>
                    </a:ext>
                  </a:extLst>
                </p14:cNvPr>
                <p14:cNvContentPartPr/>
                <p14:nvPr/>
              </p14:nvContentPartPr>
              <p14:xfrm>
                <a:off x="6518598" y="5675612"/>
                <a:ext cx="137880" cy="129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677BA8-5DD0-F035-3D91-172195DEB0C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09598" y="5666972"/>
                  <a:ext cx="155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1C2BCA4-42D0-D4C2-BF82-030194BF639B}"/>
                    </a:ext>
                  </a:extLst>
                </p14:cNvPr>
                <p14:cNvContentPartPr/>
                <p14:nvPr/>
              </p14:nvContentPartPr>
              <p14:xfrm>
                <a:off x="6720198" y="5702612"/>
                <a:ext cx="66960" cy="93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1C2BCA4-42D0-D4C2-BF82-030194BF63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11558" y="5693972"/>
                  <a:ext cx="84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5DDFEC-FB9D-DB29-394E-E32E2DB18D04}"/>
                    </a:ext>
                  </a:extLst>
                </p14:cNvPr>
                <p14:cNvContentPartPr/>
                <p14:nvPr/>
              </p14:nvContentPartPr>
              <p14:xfrm>
                <a:off x="6845478" y="5663012"/>
                <a:ext cx="156600" cy="122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5DDFEC-FB9D-DB29-394E-E32E2DB18D0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36478" y="5654372"/>
                  <a:ext cx="174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F1E2D99-87AB-AD1F-6183-053BA0C23538}"/>
                    </a:ext>
                  </a:extLst>
                </p14:cNvPr>
                <p14:cNvContentPartPr/>
                <p14:nvPr/>
              </p14:nvContentPartPr>
              <p14:xfrm>
                <a:off x="7028718" y="5693252"/>
                <a:ext cx="118080" cy="896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F1E2D99-87AB-AD1F-6183-053BA0C235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19718" y="5684612"/>
                  <a:ext cx="135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BDA3C1F-7CBD-4DDA-AE95-4B07475F8E5C}"/>
                    </a:ext>
                  </a:extLst>
                </p14:cNvPr>
                <p14:cNvContentPartPr/>
                <p14:nvPr/>
              </p14:nvContentPartPr>
              <p14:xfrm>
                <a:off x="7223478" y="5681012"/>
                <a:ext cx="104040" cy="100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BDA3C1F-7CBD-4DDA-AE95-4B07475F8E5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214838" y="5672012"/>
                  <a:ext cx="121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3178E33-DF78-E7E3-FAF3-3CC5625B8442}"/>
                    </a:ext>
                  </a:extLst>
                </p14:cNvPr>
                <p14:cNvContentPartPr/>
                <p14:nvPr/>
              </p14:nvContentPartPr>
              <p14:xfrm>
                <a:off x="7218798" y="5761292"/>
                <a:ext cx="99720" cy="15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3178E33-DF78-E7E3-FAF3-3CC5625B844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210158" y="5752292"/>
                  <a:ext cx="117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8CE8156-6698-0317-B976-458B644AC2E6}"/>
                    </a:ext>
                  </a:extLst>
                </p14:cNvPr>
                <p14:cNvContentPartPr/>
                <p14:nvPr/>
              </p14:nvContentPartPr>
              <p14:xfrm>
                <a:off x="7358478" y="5654372"/>
                <a:ext cx="131040" cy="122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8CE8156-6698-0317-B976-458B644AC2E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349478" y="5645732"/>
                  <a:ext cx="14868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DB8F289-359E-C800-4FFC-AC9E22B5708B}"/>
                  </a:ext>
                </a:extLst>
              </p14:cNvPr>
              <p14:cNvContentPartPr/>
              <p14:nvPr/>
            </p14:nvContentPartPr>
            <p14:xfrm>
              <a:off x="6368838" y="5978732"/>
              <a:ext cx="182880" cy="164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DB8F289-359E-C800-4FFC-AC9E22B5708B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360198" y="5970092"/>
                <a:ext cx="20052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30F5FC3-05C4-2E6A-69EB-463CE76DF63A}"/>
              </a:ext>
            </a:extLst>
          </p:cNvPr>
          <p:cNvGrpSpPr/>
          <p:nvPr/>
        </p:nvGrpSpPr>
        <p:grpSpPr>
          <a:xfrm>
            <a:off x="6809838" y="5950652"/>
            <a:ext cx="552240" cy="136440"/>
            <a:chOff x="6809838" y="5950652"/>
            <a:chExt cx="55224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6735F6F-BBDC-BD78-5BB7-6FF3B75A89E9}"/>
                    </a:ext>
                  </a:extLst>
                </p14:cNvPr>
                <p14:cNvContentPartPr/>
                <p14:nvPr/>
              </p14:nvContentPartPr>
              <p14:xfrm>
                <a:off x="6809838" y="6005372"/>
                <a:ext cx="195840" cy="76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6735F6F-BBDC-BD78-5BB7-6FF3B75A89E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01198" y="5996372"/>
                  <a:ext cx="213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81CBF9-AEF3-42CA-3F4B-BD8F152E0913}"/>
                    </a:ext>
                  </a:extLst>
                </p14:cNvPr>
                <p14:cNvContentPartPr/>
                <p14:nvPr/>
              </p14:nvContentPartPr>
              <p14:xfrm>
                <a:off x="7065798" y="6016172"/>
                <a:ext cx="79920" cy="7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81CBF9-AEF3-42CA-3F4B-BD8F152E091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56798" y="6007172"/>
                  <a:ext cx="9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60B6C11-0F2A-D90C-D5AE-2DD31BC12D7D}"/>
                    </a:ext>
                  </a:extLst>
                </p14:cNvPr>
                <p14:cNvContentPartPr/>
                <p14:nvPr/>
              </p14:nvContentPartPr>
              <p14:xfrm>
                <a:off x="7057518" y="6019052"/>
                <a:ext cx="160560" cy="53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60B6C11-0F2A-D90C-D5AE-2DD31BC12D7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048518" y="6010412"/>
                  <a:ext cx="178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F5908DA-2275-199A-8EF9-5372A58B623D}"/>
                    </a:ext>
                  </a:extLst>
                </p14:cNvPr>
                <p14:cNvContentPartPr/>
                <p14:nvPr/>
              </p14:nvContentPartPr>
              <p14:xfrm>
                <a:off x="7232478" y="5950652"/>
                <a:ext cx="129600" cy="123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F5908DA-2275-199A-8EF9-5372A58B623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3478" y="5942012"/>
                  <a:ext cx="14724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FCCE7AB-6265-6068-C484-6F773F8EEB0F}"/>
                  </a:ext>
                </a:extLst>
              </p14:cNvPr>
              <p14:cNvContentPartPr/>
              <p14:nvPr/>
            </p14:nvContentPartPr>
            <p14:xfrm>
              <a:off x="6512478" y="5077652"/>
              <a:ext cx="252000" cy="471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FCCE7AB-6265-6068-C484-6F773F8EEB0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503838" y="5069012"/>
                <a:ext cx="269640" cy="4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7B801A4-A5A0-9A4E-8ED9-C02D12BC04A3}"/>
              </a:ext>
            </a:extLst>
          </p:cNvPr>
          <p:cNvGrpSpPr/>
          <p:nvPr/>
        </p:nvGrpSpPr>
        <p:grpSpPr>
          <a:xfrm>
            <a:off x="4757838" y="5033732"/>
            <a:ext cx="1155960" cy="601200"/>
            <a:chOff x="4757838" y="5033732"/>
            <a:chExt cx="115596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1DFB4D1-97DD-7A19-98EB-3122FC89CCE5}"/>
                    </a:ext>
                  </a:extLst>
                </p14:cNvPr>
                <p14:cNvContentPartPr/>
                <p14:nvPr/>
              </p14:nvContentPartPr>
              <p14:xfrm>
                <a:off x="5773038" y="5033732"/>
                <a:ext cx="140760" cy="412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1DFB4D1-97DD-7A19-98EB-3122FC89CCE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764038" y="5025092"/>
                  <a:ext cx="158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12F008-13E3-81D4-E4F2-CF6CB5950C27}"/>
                    </a:ext>
                  </a:extLst>
                </p14:cNvPr>
                <p14:cNvContentPartPr/>
                <p14:nvPr/>
              </p14:nvContentPartPr>
              <p14:xfrm>
                <a:off x="4757838" y="5503172"/>
                <a:ext cx="114480" cy="128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12F008-13E3-81D4-E4F2-CF6CB5950C2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48838" y="5494532"/>
                  <a:ext cx="132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85BD8B-A1C2-F546-E79E-9C52CEAA5FB1}"/>
                    </a:ext>
                  </a:extLst>
                </p14:cNvPr>
                <p14:cNvContentPartPr/>
                <p14:nvPr/>
              </p14:nvContentPartPr>
              <p14:xfrm>
                <a:off x="4920558" y="5504972"/>
                <a:ext cx="36000" cy="87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85BD8B-A1C2-F546-E79E-9C52CEAA5F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11558" y="5495972"/>
                  <a:ext cx="53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A7250B9-15FE-46B4-BEAD-FDAECFAC086D}"/>
                    </a:ext>
                  </a:extLst>
                </p14:cNvPr>
                <p14:cNvContentPartPr/>
                <p14:nvPr/>
              </p14:nvContentPartPr>
              <p14:xfrm>
                <a:off x="5197038" y="5526572"/>
                <a:ext cx="104400" cy="90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A7250B9-15FE-46B4-BEAD-FDAECFAC086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188038" y="5517572"/>
                  <a:ext cx="122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BC107D-CB79-F00A-23F1-4723724FE0C7}"/>
                    </a:ext>
                  </a:extLst>
                </p14:cNvPr>
                <p14:cNvContentPartPr/>
                <p14:nvPr/>
              </p14:nvContentPartPr>
              <p14:xfrm>
                <a:off x="5365158" y="5503532"/>
                <a:ext cx="129600" cy="111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BC107D-CB79-F00A-23F1-4723724FE0C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56158" y="5494892"/>
                  <a:ext cx="147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4521D8-4214-4C83-7F9D-A545BBDE96AF}"/>
                    </a:ext>
                  </a:extLst>
                </p14:cNvPr>
                <p14:cNvContentPartPr/>
                <p14:nvPr/>
              </p14:nvContentPartPr>
              <p14:xfrm>
                <a:off x="5393958" y="5525852"/>
                <a:ext cx="258480" cy="109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4521D8-4214-4C83-7F9D-A545BBDE96A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384958" y="5517212"/>
                  <a:ext cx="276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00F1678-A273-FCB1-936D-E5729A533F75}"/>
                    </a:ext>
                  </a:extLst>
                </p14:cNvPr>
                <p14:cNvContentPartPr/>
                <p14:nvPr/>
              </p14:nvContentPartPr>
              <p14:xfrm>
                <a:off x="4995438" y="5500292"/>
                <a:ext cx="136440" cy="124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00F1678-A273-FCB1-936D-E5729A533F7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986798" y="5491292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6A7B3F0-AB27-7AED-8197-F4E21A41735D}"/>
              </a:ext>
            </a:extLst>
          </p:cNvPr>
          <p:cNvGrpSpPr/>
          <p:nvPr/>
        </p:nvGrpSpPr>
        <p:grpSpPr>
          <a:xfrm>
            <a:off x="4288758" y="5737532"/>
            <a:ext cx="1260000" cy="155880"/>
            <a:chOff x="4288758" y="5737532"/>
            <a:chExt cx="12600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BE9645B-B1B0-3E1C-CAFE-38894988793A}"/>
                    </a:ext>
                  </a:extLst>
                </p14:cNvPr>
                <p14:cNvContentPartPr/>
                <p14:nvPr/>
              </p14:nvContentPartPr>
              <p14:xfrm>
                <a:off x="4288758" y="5737532"/>
                <a:ext cx="175680" cy="155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BE9645B-B1B0-3E1C-CAFE-38894988793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279758" y="5728532"/>
                  <a:ext cx="193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7D2FFD-9ACE-033A-09DD-E5A8CB1A2E3B}"/>
                    </a:ext>
                  </a:extLst>
                </p14:cNvPr>
                <p14:cNvContentPartPr/>
                <p14:nvPr/>
              </p14:nvContentPartPr>
              <p14:xfrm>
                <a:off x="4633638" y="5778212"/>
                <a:ext cx="343800" cy="109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7D2FFD-9ACE-033A-09DD-E5A8CB1A2E3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624998" y="5769212"/>
                  <a:ext cx="361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0B965FE-48F3-0A5A-70CF-D92ACD92D016}"/>
                    </a:ext>
                  </a:extLst>
                </p14:cNvPr>
                <p14:cNvContentPartPr/>
                <p14:nvPr/>
              </p14:nvContentPartPr>
              <p14:xfrm>
                <a:off x="5054478" y="5801612"/>
                <a:ext cx="21960" cy="71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0B965FE-48F3-0A5A-70CF-D92ACD92D01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45478" y="5792612"/>
                  <a:ext cx="39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91EF286-20DA-24C8-DC5F-930DE58C70F4}"/>
                    </a:ext>
                  </a:extLst>
                </p14:cNvPr>
                <p14:cNvContentPartPr/>
                <p14:nvPr/>
              </p14:nvContentPartPr>
              <p14:xfrm>
                <a:off x="5022798" y="5764532"/>
                <a:ext cx="105840" cy="15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91EF286-20DA-24C8-DC5F-930DE58C70F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14158" y="5755892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10E378-B907-F057-167D-CD45FAC16E53}"/>
                    </a:ext>
                  </a:extLst>
                </p14:cNvPr>
                <p14:cNvContentPartPr/>
                <p14:nvPr/>
              </p14:nvContentPartPr>
              <p14:xfrm>
                <a:off x="5154918" y="5780012"/>
                <a:ext cx="127080" cy="9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10E378-B907-F057-167D-CD45FAC16E5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45918" y="5771012"/>
                  <a:ext cx="144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960948-B3AC-E489-0498-E6D21FA41D12}"/>
                    </a:ext>
                  </a:extLst>
                </p14:cNvPr>
                <p14:cNvContentPartPr/>
                <p14:nvPr/>
              </p14:nvContentPartPr>
              <p14:xfrm>
                <a:off x="5306478" y="5778212"/>
                <a:ext cx="90000" cy="94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960948-B3AC-E489-0498-E6D21FA41D1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97838" y="5769212"/>
                  <a:ext cx="107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10C53B1-2697-CFE3-7A2C-2F0D2828D2A6}"/>
                    </a:ext>
                  </a:extLst>
                </p14:cNvPr>
                <p14:cNvContentPartPr/>
                <p14:nvPr/>
              </p14:nvContentPartPr>
              <p14:xfrm>
                <a:off x="5462718" y="5820332"/>
                <a:ext cx="81000" cy="39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10C53B1-2697-CFE3-7A2C-2F0D2828D2A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54078" y="5811332"/>
                  <a:ext cx="9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3CD71F-5088-1D8B-BEA5-B4147B8F4F3F}"/>
                    </a:ext>
                  </a:extLst>
                </p14:cNvPr>
                <p14:cNvContentPartPr/>
                <p14:nvPr/>
              </p14:nvContentPartPr>
              <p14:xfrm>
                <a:off x="5423838" y="5738972"/>
                <a:ext cx="124920" cy="64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3CD71F-5088-1D8B-BEA5-B4147B8F4F3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414838" y="5729972"/>
                  <a:ext cx="14256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5263AE4-019F-ECAC-26B6-29C49C695D85}"/>
                  </a:ext>
                </a:extLst>
              </p14:cNvPr>
              <p14:cNvContentPartPr/>
              <p14:nvPr/>
            </p14:nvContentPartPr>
            <p14:xfrm>
              <a:off x="3514398" y="5015012"/>
              <a:ext cx="1112040" cy="2815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5263AE4-019F-ECAC-26B6-29C49C695D85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505398" y="5006012"/>
                <a:ext cx="112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963F1C5-1CBD-2EF2-BA8E-67E29DDF51C6}"/>
              </a:ext>
            </a:extLst>
          </p:cNvPr>
          <p:cNvGrpSpPr/>
          <p:nvPr/>
        </p:nvGrpSpPr>
        <p:grpSpPr>
          <a:xfrm>
            <a:off x="2237118" y="5063612"/>
            <a:ext cx="1029600" cy="439200"/>
            <a:chOff x="2237118" y="5063612"/>
            <a:chExt cx="102960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4455B22-371F-04EB-8F5C-D4C9E819C47B}"/>
                    </a:ext>
                  </a:extLst>
                </p14:cNvPr>
                <p14:cNvContentPartPr/>
                <p14:nvPr/>
              </p14:nvContentPartPr>
              <p14:xfrm>
                <a:off x="2237118" y="5158652"/>
                <a:ext cx="129240" cy="132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4455B22-371F-04EB-8F5C-D4C9E819C47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228118" y="5149652"/>
                  <a:ext cx="146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809D765-B079-EE4D-5237-48C9728BA8C0}"/>
                    </a:ext>
                  </a:extLst>
                </p14:cNvPr>
                <p14:cNvContentPartPr/>
                <p14:nvPr/>
              </p14:nvContentPartPr>
              <p14:xfrm>
                <a:off x="2393718" y="5144972"/>
                <a:ext cx="47880" cy="10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809D765-B079-EE4D-5237-48C9728BA8C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385078" y="5136332"/>
                  <a:ext cx="6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752A317-6C10-AE51-7EB0-FE1AF7D736ED}"/>
                    </a:ext>
                  </a:extLst>
                </p14:cNvPr>
                <p14:cNvContentPartPr/>
                <p14:nvPr/>
              </p14:nvContentPartPr>
              <p14:xfrm>
                <a:off x="2470038" y="5117972"/>
                <a:ext cx="99720" cy="113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752A317-6C10-AE51-7EB0-FE1AF7D736E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61038" y="5109332"/>
                  <a:ext cx="117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1FBEA4-49E8-00D2-6C4A-8F4D4A454C0E}"/>
                    </a:ext>
                  </a:extLst>
                </p14:cNvPr>
                <p14:cNvContentPartPr/>
                <p14:nvPr/>
              </p14:nvContentPartPr>
              <p14:xfrm>
                <a:off x="2600358" y="5099972"/>
                <a:ext cx="114480" cy="132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1FBEA4-49E8-00D2-6C4A-8F4D4A454C0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591718" y="5091332"/>
                  <a:ext cx="132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6233820-8074-455E-E716-045496A4C98F}"/>
                    </a:ext>
                  </a:extLst>
                </p14:cNvPr>
                <p14:cNvContentPartPr/>
                <p14:nvPr/>
              </p14:nvContentPartPr>
              <p14:xfrm>
                <a:off x="2758398" y="5063612"/>
                <a:ext cx="80640" cy="127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6233820-8074-455E-E716-045496A4C98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49398" y="5054972"/>
                  <a:ext cx="9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95428D-2DE6-6CC9-4751-A5EC75969CE4}"/>
                    </a:ext>
                  </a:extLst>
                </p14:cNvPr>
                <p14:cNvContentPartPr/>
                <p14:nvPr/>
              </p14:nvContentPartPr>
              <p14:xfrm>
                <a:off x="2750118" y="5149652"/>
                <a:ext cx="90000" cy="9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95428D-2DE6-6CC9-4751-A5EC75969CE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741478" y="5141012"/>
                  <a:ext cx="107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21A2D18-03F9-F1F8-545A-2F34CC25EF29}"/>
                    </a:ext>
                  </a:extLst>
                </p14:cNvPr>
                <p14:cNvContentPartPr/>
                <p14:nvPr/>
              </p14:nvContentPartPr>
              <p14:xfrm>
                <a:off x="2889798" y="5071892"/>
                <a:ext cx="132480" cy="118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21A2D18-03F9-F1F8-545A-2F34CC25EF2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80798" y="5063252"/>
                  <a:ext cx="150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618D20-80DA-D7EF-C016-3D0B09C26D16}"/>
                    </a:ext>
                  </a:extLst>
                </p14:cNvPr>
                <p14:cNvContentPartPr/>
                <p14:nvPr/>
              </p14:nvContentPartPr>
              <p14:xfrm>
                <a:off x="2731398" y="5306612"/>
                <a:ext cx="158760" cy="196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618D20-80DA-D7EF-C016-3D0B09C26D1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722758" y="5297972"/>
                  <a:ext cx="176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0CFEEA6-B30B-2A29-DF16-3FBB2AC5DC89}"/>
                    </a:ext>
                  </a:extLst>
                </p14:cNvPr>
                <p14:cNvContentPartPr/>
                <p14:nvPr/>
              </p14:nvContentPartPr>
              <p14:xfrm>
                <a:off x="2767038" y="5400572"/>
                <a:ext cx="136080" cy="34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0CFEEA6-B30B-2A29-DF16-3FBB2AC5DC8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58398" y="5391932"/>
                  <a:ext cx="153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D822B74-2F0D-4CFB-D958-164D1EE41B53}"/>
                    </a:ext>
                  </a:extLst>
                </p14:cNvPr>
                <p14:cNvContentPartPr/>
                <p14:nvPr/>
              </p14:nvContentPartPr>
              <p14:xfrm>
                <a:off x="2958918" y="5304812"/>
                <a:ext cx="146880" cy="143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D822B74-2F0D-4CFB-D958-164D1EE41B5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50278" y="5295812"/>
                  <a:ext cx="164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ADD17C4-4D59-0E08-3BB4-A4932FAA1E64}"/>
                    </a:ext>
                  </a:extLst>
                </p14:cNvPr>
                <p14:cNvContentPartPr/>
                <p14:nvPr/>
              </p14:nvContentPartPr>
              <p14:xfrm>
                <a:off x="3137838" y="5263772"/>
                <a:ext cx="128880" cy="13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ADD17C4-4D59-0E08-3BB4-A4932FAA1E6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128838" y="5255132"/>
                  <a:ext cx="1465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C072EF0-8888-093F-6965-348D828AA962}"/>
              </a:ext>
            </a:extLst>
          </p:cNvPr>
          <p:cNvGrpSpPr/>
          <p:nvPr/>
        </p:nvGrpSpPr>
        <p:grpSpPr>
          <a:xfrm>
            <a:off x="3485598" y="2869412"/>
            <a:ext cx="2529360" cy="648720"/>
            <a:chOff x="3485598" y="2869412"/>
            <a:chExt cx="252936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942DF1-D361-6CE6-D0AC-65DEDF31AFE3}"/>
                    </a:ext>
                  </a:extLst>
                </p14:cNvPr>
                <p14:cNvContentPartPr/>
                <p14:nvPr/>
              </p14:nvContentPartPr>
              <p14:xfrm>
                <a:off x="5354718" y="3048692"/>
                <a:ext cx="198360" cy="239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942DF1-D361-6CE6-D0AC-65DEDF31AFE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345718" y="3040052"/>
                  <a:ext cx="216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71928BE-645C-97A4-5C53-006A6EE01DB3}"/>
                    </a:ext>
                  </a:extLst>
                </p14:cNvPr>
                <p14:cNvContentPartPr/>
                <p14:nvPr/>
              </p14:nvContentPartPr>
              <p14:xfrm>
                <a:off x="5570358" y="3021692"/>
                <a:ext cx="189000" cy="315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71928BE-645C-97A4-5C53-006A6EE01DB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61718" y="3012692"/>
                  <a:ext cx="206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A5C424-4124-C987-1C3B-30871B5011CB}"/>
                    </a:ext>
                  </a:extLst>
                </p14:cNvPr>
                <p14:cNvContentPartPr/>
                <p14:nvPr/>
              </p14:nvContentPartPr>
              <p14:xfrm>
                <a:off x="5121078" y="3076052"/>
                <a:ext cx="205560" cy="25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A5C424-4124-C987-1C3B-30871B5011C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12438" y="3067412"/>
                  <a:ext cx="223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EDB667-3D41-7832-0AA4-E288F1C402CE}"/>
                    </a:ext>
                  </a:extLst>
                </p14:cNvPr>
                <p14:cNvContentPartPr/>
                <p14:nvPr/>
              </p14:nvContentPartPr>
              <p14:xfrm>
                <a:off x="4969158" y="2869412"/>
                <a:ext cx="1045800" cy="64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EDB667-3D41-7832-0AA4-E288F1C402C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960518" y="2860772"/>
                  <a:ext cx="106344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29C5A93-CCB6-9248-5AE4-C464247525C0}"/>
                    </a:ext>
                  </a:extLst>
                </p14:cNvPr>
                <p14:cNvContentPartPr/>
                <p14:nvPr/>
              </p14:nvContentPartPr>
              <p14:xfrm>
                <a:off x="3485598" y="2911172"/>
                <a:ext cx="1500480" cy="47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29C5A93-CCB6-9248-5AE4-C464247525C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476958" y="2902172"/>
                  <a:ext cx="151812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5BC7900-4ED1-35FA-FD51-F0B774351B67}"/>
              </a:ext>
            </a:extLst>
          </p:cNvPr>
          <p:cNvGrpSpPr/>
          <p:nvPr/>
        </p:nvGrpSpPr>
        <p:grpSpPr>
          <a:xfrm>
            <a:off x="2599661" y="2372879"/>
            <a:ext cx="1322280" cy="436320"/>
            <a:chOff x="2901318" y="2335172"/>
            <a:chExt cx="132228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6C5B29A-B1DD-ECEB-5B96-1B68345C9088}"/>
                    </a:ext>
                  </a:extLst>
                </p14:cNvPr>
                <p14:cNvContentPartPr/>
                <p14:nvPr/>
              </p14:nvContentPartPr>
              <p14:xfrm>
                <a:off x="2901318" y="2371532"/>
                <a:ext cx="182160" cy="18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6C5B29A-B1DD-ECEB-5B96-1B68345C908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92678" y="2362892"/>
                  <a:ext cx="199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5AE1645-2AFF-C57E-5B07-7EDCADC9651A}"/>
                    </a:ext>
                  </a:extLst>
                </p14:cNvPr>
                <p14:cNvContentPartPr/>
                <p14:nvPr/>
              </p14:nvContentPartPr>
              <p14:xfrm>
                <a:off x="3105798" y="2436692"/>
                <a:ext cx="55440" cy="8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5AE1645-2AFF-C57E-5B07-7EDCADC9651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7158" y="2427692"/>
                  <a:ext cx="73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E2D3E0D-0BA9-60D2-C495-737FC0BACC50}"/>
                    </a:ext>
                  </a:extLst>
                </p14:cNvPr>
                <p14:cNvContentPartPr/>
                <p14:nvPr/>
              </p14:nvContentPartPr>
              <p14:xfrm>
                <a:off x="3244038" y="2424812"/>
                <a:ext cx="27360" cy="968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E2D3E0D-0BA9-60D2-C495-737FC0BACC5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35038" y="2416172"/>
                  <a:ext cx="45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4B37C2D-BF46-0AA6-8754-10A4818D5DE7}"/>
                    </a:ext>
                  </a:extLst>
                </p14:cNvPr>
                <p14:cNvContentPartPr/>
                <p14:nvPr/>
              </p14:nvContentPartPr>
              <p14:xfrm>
                <a:off x="3236838" y="2380532"/>
                <a:ext cx="119520" cy="138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4B37C2D-BF46-0AA6-8754-10A4818D5DE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28198" y="2371532"/>
                  <a:ext cx="13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DBCC405-C650-6800-C820-D61C9F9BA42D}"/>
                    </a:ext>
                  </a:extLst>
                </p14:cNvPr>
                <p14:cNvContentPartPr/>
                <p14:nvPr/>
              </p14:nvContentPartPr>
              <p14:xfrm>
                <a:off x="3418998" y="2377292"/>
                <a:ext cx="265680" cy="137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DBCC405-C650-6800-C820-D61C9F9BA4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409998" y="2368292"/>
                  <a:ext cx="283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33B863-2587-C4CB-3E38-A6AFD413EAC3}"/>
                    </a:ext>
                  </a:extLst>
                </p14:cNvPr>
                <p14:cNvContentPartPr/>
                <p14:nvPr/>
              </p14:nvContentPartPr>
              <p14:xfrm>
                <a:off x="3530598" y="2335172"/>
                <a:ext cx="136080" cy="75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33B863-2587-C4CB-3E38-A6AFD413EAC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21958" y="2326532"/>
                  <a:ext cx="153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70A2603-F436-E2BE-061B-616363B0605E}"/>
                    </a:ext>
                  </a:extLst>
                </p14:cNvPr>
                <p14:cNvContentPartPr/>
                <p14:nvPr/>
              </p14:nvContentPartPr>
              <p14:xfrm>
                <a:off x="3913278" y="2361092"/>
                <a:ext cx="30960" cy="130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70A2603-F436-E2BE-061B-616363B0605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904638" y="2352092"/>
                  <a:ext cx="48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B10699F-94FA-CA34-A3A8-47DC07F783D1}"/>
                    </a:ext>
                  </a:extLst>
                </p14:cNvPr>
                <p14:cNvContentPartPr/>
                <p14:nvPr/>
              </p14:nvContentPartPr>
              <p14:xfrm>
                <a:off x="3967278" y="2375492"/>
                <a:ext cx="128520" cy="114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B10699F-94FA-CA34-A3A8-47DC07F783D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958278" y="2366492"/>
                  <a:ext cx="146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A8D300E-938C-CFC2-1476-982FC730CFA6}"/>
                    </a:ext>
                  </a:extLst>
                </p14:cNvPr>
                <p14:cNvContentPartPr/>
                <p14:nvPr/>
              </p14:nvContentPartPr>
              <p14:xfrm>
                <a:off x="3065478" y="2642972"/>
                <a:ext cx="324720" cy="128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A8D300E-938C-CFC2-1476-982FC730CFA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056838" y="2633972"/>
                  <a:ext cx="342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E59344D-2A24-D114-AB5E-7FCEA3B9E22C}"/>
                    </a:ext>
                  </a:extLst>
                </p14:cNvPr>
                <p14:cNvContentPartPr/>
                <p14:nvPr/>
              </p14:nvContentPartPr>
              <p14:xfrm>
                <a:off x="3433038" y="2686892"/>
                <a:ext cx="134640" cy="75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E59344D-2A24-D114-AB5E-7FCEA3B9E22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24038" y="2678252"/>
                  <a:ext cx="152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E092BF1-F1AB-3DBC-0C05-3A926B63A7C5}"/>
                    </a:ext>
                  </a:extLst>
                </p14:cNvPr>
                <p14:cNvContentPartPr/>
                <p14:nvPr/>
              </p14:nvContentPartPr>
              <p14:xfrm>
                <a:off x="3674238" y="2676452"/>
                <a:ext cx="21960" cy="74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E092BF1-F1AB-3DBC-0C05-3A926B63A7C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665238" y="2667452"/>
                  <a:ext cx="39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8985F00-9EE4-6820-CE41-B6E607C4054E}"/>
                    </a:ext>
                  </a:extLst>
                </p14:cNvPr>
                <p14:cNvContentPartPr/>
                <p14:nvPr/>
              </p14:nvContentPartPr>
              <p14:xfrm>
                <a:off x="3716718" y="2622452"/>
                <a:ext cx="179280" cy="108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8985F00-9EE4-6820-CE41-B6E607C4054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08078" y="2613812"/>
                  <a:ext cx="19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DE2377F-54D2-AA66-2530-6C7F765B9EF6}"/>
                    </a:ext>
                  </a:extLst>
                </p14:cNvPr>
                <p14:cNvContentPartPr/>
                <p14:nvPr/>
              </p14:nvContentPartPr>
              <p14:xfrm>
                <a:off x="3924798" y="2637212"/>
                <a:ext cx="298800" cy="968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DE2377F-54D2-AA66-2530-6C7F765B9EF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16158" y="2628212"/>
                  <a:ext cx="316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057DEC6-9E5F-4314-6BBE-73C663F24375}"/>
                    </a:ext>
                  </a:extLst>
                </p14:cNvPr>
                <p14:cNvContentPartPr/>
                <p14:nvPr/>
              </p14:nvContentPartPr>
              <p14:xfrm>
                <a:off x="3720318" y="2339132"/>
                <a:ext cx="154440" cy="133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057DEC6-9E5F-4314-6BBE-73C663F2437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11318" y="2330492"/>
                  <a:ext cx="172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423A722-2576-6922-D9D1-D41468312275}"/>
              </a:ext>
            </a:extLst>
          </p:cNvPr>
          <p:cNvGrpSpPr/>
          <p:nvPr/>
        </p:nvGrpSpPr>
        <p:grpSpPr>
          <a:xfrm>
            <a:off x="946087" y="1631023"/>
            <a:ext cx="1405800" cy="637560"/>
            <a:chOff x="295638" y="1781852"/>
            <a:chExt cx="140580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5CB161-E5D6-4D55-5CBC-2F2E0C57E57C}"/>
                    </a:ext>
                  </a:extLst>
                </p14:cNvPr>
                <p14:cNvContentPartPr/>
                <p14:nvPr/>
              </p14:nvContentPartPr>
              <p14:xfrm>
                <a:off x="666798" y="1910012"/>
                <a:ext cx="147240" cy="132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5CB161-E5D6-4D55-5CBC-2F2E0C57E57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58158" y="1901372"/>
                  <a:ext cx="164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4040336-4626-82A8-A5D4-43AAFC9FF652}"/>
                    </a:ext>
                  </a:extLst>
                </p14:cNvPr>
                <p14:cNvContentPartPr/>
                <p14:nvPr/>
              </p14:nvContentPartPr>
              <p14:xfrm>
                <a:off x="846078" y="1929092"/>
                <a:ext cx="105120" cy="72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4040336-4626-82A8-A5D4-43AAFC9FF65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37438" y="1920452"/>
                  <a:ext cx="122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C9205EA-1BC5-DA09-0D02-8132E6F82351}"/>
                    </a:ext>
                  </a:extLst>
                </p14:cNvPr>
                <p14:cNvContentPartPr/>
                <p14:nvPr/>
              </p14:nvContentPartPr>
              <p14:xfrm>
                <a:off x="824478" y="1852772"/>
                <a:ext cx="148320" cy="85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C9205EA-1BC5-DA09-0D02-8132E6F8235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5838" y="1843772"/>
                  <a:ext cx="165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879A4A6-F81B-DE55-A340-F56486B53F99}"/>
                    </a:ext>
                  </a:extLst>
                </p14:cNvPr>
                <p14:cNvContentPartPr/>
                <p14:nvPr/>
              </p14:nvContentPartPr>
              <p14:xfrm>
                <a:off x="999078" y="1875812"/>
                <a:ext cx="318600" cy="100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879A4A6-F81B-DE55-A340-F56486B53F9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90078" y="1866812"/>
                  <a:ext cx="336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773847A-663F-08A1-767B-B3E5ADF48874}"/>
                    </a:ext>
                  </a:extLst>
                </p14:cNvPr>
                <p14:cNvContentPartPr/>
                <p14:nvPr/>
              </p14:nvContentPartPr>
              <p14:xfrm>
                <a:off x="1315158" y="1835492"/>
                <a:ext cx="136440" cy="114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773847A-663F-08A1-767B-B3E5ADF4887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306158" y="1826492"/>
                  <a:ext cx="154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7AB49C2-1133-CAC8-6FAF-20D316370BBB}"/>
                    </a:ext>
                  </a:extLst>
                </p14:cNvPr>
                <p14:cNvContentPartPr/>
                <p14:nvPr/>
              </p14:nvContentPartPr>
              <p14:xfrm>
                <a:off x="1473558" y="1811732"/>
                <a:ext cx="59040" cy="50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7AB49C2-1133-CAC8-6FAF-20D316370BB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464558" y="1802732"/>
                  <a:ext cx="766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584DC26-6009-DC3D-9B0C-FA71773753FE}"/>
                    </a:ext>
                  </a:extLst>
                </p14:cNvPr>
                <p14:cNvContentPartPr/>
                <p14:nvPr/>
              </p14:nvContentPartPr>
              <p14:xfrm>
                <a:off x="1521798" y="1781852"/>
                <a:ext cx="68760" cy="178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584DC26-6009-DC3D-9B0C-FA71773753F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13158" y="1772852"/>
                  <a:ext cx="86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E0B7F2-8EA8-E303-78F9-C8A5DB8A5BB7}"/>
                    </a:ext>
                  </a:extLst>
                </p14:cNvPr>
                <p14:cNvContentPartPr/>
                <p14:nvPr/>
              </p14:nvContentPartPr>
              <p14:xfrm>
                <a:off x="295638" y="2232212"/>
                <a:ext cx="192960" cy="187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E0B7F2-8EA8-E303-78F9-C8A5DB8A5BB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86638" y="2223212"/>
                  <a:ext cx="21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D709A92-F840-DDBE-32D7-B579704594C3}"/>
                    </a:ext>
                  </a:extLst>
                </p14:cNvPr>
                <p14:cNvContentPartPr/>
                <p14:nvPr/>
              </p14:nvContentPartPr>
              <p14:xfrm>
                <a:off x="357558" y="2339852"/>
                <a:ext cx="62280" cy="30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D709A92-F840-DDBE-32D7-B579704594C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48558" y="2331212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F33615E-EAFC-2478-8A6D-33E621F9A67F}"/>
                    </a:ext>
                  </a:extLst>
                </p14:cNvPr>
                <p14:cNvContentPartPr/>
                <p14:nvPr/>
              </p14:nvContentPartPr>
              <p14:xfrm>
                <a:off x="475278" y="2240852"/>
                <a:ext cx="112320" cy="120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F33615E-EAFC-2478-8A6D-33E621F9A67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66278" y="2232212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3CB4153-CFCD-F966-80AB-4714B2DCDFAC}"/>
                    </a:ext>
                  </a:extLst>
                </p14:cNvPr>
                <p14:cNvContentPartPr/>
                <p14:nvPr/>
              </p14:nvContentPartPr>
              <p14:xfrm>
                <a:off x="593718" y="2223932"/>
                <a:ext cx="134280" cy="137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3CB4153-CFCD-F966-80AB-4714B2DCDFA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84718" y="2215292"/>
                  <a:ext cx="15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C9548A0-5352-2D47-D02F-C1C63F7B3024}"/>
                    </a:ext>
                  </a:extLst>
                </p14:cNvPr>
                <p14:cNvContentPartPr/>
                <p14:nvPr/>
              </p14:nvContentPartPr>
              <p14:xfrm>
                <a:off x="796038" y="2195132"/>
                <a:ext cx="251640" cy="121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C9548A0-5352-2D47-D02F-C1C63F7B302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87398" y="2186492"/>
                  <a:ext cx="269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4A9E07D-E4FE-C8BF-B587-07FAD23E76F7}"/>
                    </a:ext>
                  </a:extLst>
                </p14:cNvPr>
                <p14:cNvContentPartPr/>
                <p14:nvPr/>
              </p14:nvContentPartPr>
              <p14:xfrm>
                <a:off x="929598" y="2141132"/>
                <a:ext cx="101520" cy="80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4A9E07D-E4FE-C8BF-B587-07FAD23E76F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0598" y="2132492"/>
                  <a:ext cx="11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3B4F668-430B-ACC7-A6ED-E940EF3D1434}"/>
                    </a:ext>
                  </a:extLst>
                </p14:cNvPr>
                <p14:cNvContentPartPr/>
                <p14:nvPr/>
              </p14:nvContentPartPr>
              <p14:xfrm>
                <a:off x="1068198" y="2138252"/>
                <a:ext cx="129960" cy="121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3B4F668-430B-ACC7-A6ED-E940EF3D143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59558" y="2129252"/>
                  <a:ext cx="147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BDA07C4-B919-D8EF-17B4-044C098EC1E7}"/>
                    </a:ext>
                  </a:extLst>
                </p14:cNvPr>
                <p14:cNvContentPartPr/>
                <p14:nvPr/>
              </p14:nvContentPartPr>
              <p14:xfrm>
                <a:off x="1338918" y="2142212"/>
                <a:ext cx="37800" cy="71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BDA07C4-B919-D8EF-17B4-044C098EC1E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329918" y="2133572"/>
                  <a:ext cx="55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88608A0-BFA1-ED8F-329A-21C74F8DECC2}"/>
                    </a:ext>
                  </a:extLst>
                </p14:cNvPr>
                <p14:cNvContentPartPr/>
                <p14:nvPr/>
              </p14:nvContentPartPr>
              <p14:xfrm>
                <a:off x="1211118" y="2154452"/>
                <a:ext cx="95760" cy="92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88608A0-BFA1-ED8F-329A-21C74F8DECC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202118" y="2145812"/>
                  <a:ext cx="113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F101590-77A4-5E3B-D006-5499632045EF}"/>
                    </a:ext>
                  </a:extLst>
                </p14:cNvPr>
                <p14:cNvContentPartPr/>
                <p14:nvPr/>
              </p14:nvContentPartPr>
              <p14:xfrm>
                <a:off x="1414158" y="2054372"/>
                <a:ext cx="118080" cy="158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F101590-77A4-5E3B-D006-5499632045E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405518" y="2045732"/>
                  <a:ext cx="135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D903085-1025-AA54-F9B5-E053D98938C0}"/>
                    </a:ext>
                  </a:extLst>
                </p14:cNvPr>
                <p14:cNvContentPartPr/>
                <p14:nvPr/>
              </p14:nvContentPartPr>
              <p14:xfrm>
                <a:off x="1560678" y="2029172"/>
                <a:ext cx="140760" cy="118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D903085-1025-AA54-F9B5-E053D98938C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52038" y="2020532"/>
                  <a:ext cx="158400" cy="13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2" name="Picture 281">
            <a:extLst>
              <a:ext uri="{FF2B5EF4-FFF2-40B4-BE49-F238E27FC236}">
                <a16:creationId xmlns:a16="http://schemas.microsoft.com/office/drawing/2014/main" id="{A344800A-F084-831A-C60E-58B8DAC8DFA1}"/>
              </a:ext>
            </a:extLst>
          </p:cNvPr>
          <p:cNvPicPr>
            <a:picLocks noChangeAspect="1"/>
          </p:cNvPicPr>
          <p:nvPr/>
        </p:nvPicPr>
        <p:blipFill>
          <a:blip r:embed="rId4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9" y="490194"/>
            <a:ext cx="2771286" cy="972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F88BF3D-8BD7-3805-E7A4-357B4E63B422}"/>
                  </a:ext>
                </a:extLst>
              </p14:cNvPr>
              <p14:cNvContentPartPr/>
              <p14:nvPr/>
            </p14:nvContentPartPr>
            <p14:xfrm>
              <a:off x="1956318" y="2250572"/>
              <a:ext cx="519840" cy="4096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F88BF3D-8BD7-3805-E7A4-357B4E63B42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947318" y="2241572"/>
                <a:ext cx="537480" cy="42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FE8063B-5292-B70E-CA56-A89AC3A5DB01}"/>
              </a:ext>
            </a:extLst>
          </p:cNvPr>
          <p:cNvGrpSpPr/>
          <p:nvPr/>
        </p:nvGrpSpPr>
        <p:grpSpPr>
          <a:xfrm>
            <a:off x="7067238" y="6240452"/>
            <a:ext cx="1238400" cy="345960"/>
            <a:chOff x="7067238" y="6240452"/>
            <a:chExt cx="12384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BE199F3-D6E8-073D-8AF5-2167D140F5C9}"/>
                    </a:ext>
                  </a:extLst>
                </p14:cNvPr>
                <p14:cNvContentPartPr/>
                <p14:nvPr/>
              </p14:nvContentPartPr>
              <p14:xfrm>
                <a:off x="7067238" y="6240452"/>
                <a:ext cx="386280" cy="325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BE199F3-D6E8-073D-8AF5-2167D140F5C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58238" y="6231452"/>
                  <a:ext cx="403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DC8F86E-EC74-B141-7DB1-37400887FC16}"/>
                    </a:ext>
                  </a:extLst>
                </p14:cNvPr>
                <p14:cNvContentPartPr/>
                <p14:nvPr/>
              </p14:nvContentPartPr>
              <p14:xfrm>
                <a:off x="7541718" y="6465092"/>
                <a:ext cx="21600" cy="115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DC8F86E-EC74-B141-7DB1-37400887FC1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533078" y="6456092"/>
                  <a:ext cx="39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F5280A1-23FD-C079-6D93-FB47669642C5}"/>
                    </a:ext>
                  </a:extLst>
                </p14:cNvPr>
                <p14:cNvContentPartPr/>
                <p14:nvPr/>
              </p14:nvContentPartPr>
              <p14:xfrm>
                <a:off x="7629558" y="6428732"/>
                <a:ext cx="9000" cy="1576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F5280A1-23FD-C079-6D93-FB47669642C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20918" y="6420092"/>
                  <a:ext cx="26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8A39A1F-E78B-AB0B-613F-E7908F258D1B}"/>
                    </a:ext>
                  </a:extLst>
                </p14:cNvPr>
                <p14:cNvContentPartPr/>
                <p14:nvPr/>
              </p14:nvContentPartPr>
              <p14:xfrm>
                <a:off x="7546038" y="6511172"/>
                <a:ext cx="117360" cy="237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8A39A1F-E78B-AB0B-613F-E7908F258D1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537038" y="6502532"/>
                  <a:ext cx="135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D1682C1-8476-06C5-28FA-F53E2928A918}"/>
                    </a:ext>
                  </a:extLst>
                </p14:cNvPr>
                <p14:cNvContentPartPr/>
                <p14:nvPr/>
              </p14:nvContentPartPr>
              <p14:xfrm>
                <a:off x="7870758" y="6428372"/>
                <a:ext cx="125280" cy="130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D1682C1-8476-06C5-28FA-F53E2928A91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62118" y="6419372"/>
                  <a:ext cx="142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72B90963-D51A-668C-2629-4C258B2FE825}"/>
                    </a:ext>
                  </a:extLst>
                </p14:cNvPr>
                <p14:cNvContentPartPr/>
                <p14:nvPr/>
              </p14:nvContentPartPr>
              <p14:xfrm>
                <a:off x="7879398" y="6494972"/>
                <a:ext cx="84600" cy="14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72B90963-D51A-668C-2629-4C258B2FE82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70758" y="6485972"/>
                  <a:ext cx="102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459FA49-E9BC-5C51-1724-BF31F7AB219A}"/>
                    </a:ext>
                  </a:extLst>
                </p14:cNvPr>
                <p14:cNvContentPartPr/>
                <p14:nvPr/>
              </p14:nvContentPartPr>
              <p14:xfrm>
                <a:off x="7692918" y="6456452"/>
                <a:ext cx="154080" cy="75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459FA49-E9BC-5C51-1724-BF31F7AB219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84278" y="6447452"/>
                  <a:ext cx="171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F58337E-B4E1-5737-1C79-35BEDC12A10C}"/>
                    </a:ext>
                  </a:extLst>
                </p14:cNvPr>
                <p14:cNvContentPartPr/>
                <p14:nvPr/>
              </p14:nvContentPartPr>
              <p14:xfrm>
                <a:off x="8041398" y="6469772"/>
                <a:ext cx="23760" cy="74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F58337E-B4E1-5737-1C79-35BEDC12A10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32758" y="6460772"/>
                  <a:ext cx="41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8F70695-5FA8-1D88-7335-7DA7E0BA902F}"/>
                    </a:ext>
                  </a:extLst>
                </p14:cNvPr>
                <p14:cNvContentPartPr/>
                <p14:nvPr/>
              </p14:nvContentPartPr>
              <p14:xfrm>
                <a:off x="8045718" y="6429452"/>
                <a:ext cx="124920" cy="110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8F70695-5FA8-1D88-7335-7DA7E0BA902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36718" y="6420452"/>
                  <a:ext cx="142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45B41D2-9AE8-D2FC-F97F-A50A680158C4}"/>
                    </a:ext>
                  </a:extLst>
                </p14:cNvPr>
                <p14:cNvContentPartPr/>
                <p14:nvPr/>
              </p14:nvContentPartPr>
              <p14:xfrm>
                <a:off x="8172078" y="6459332"/>
                <a:ext cx="123120" cy="95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45B41D2-9AE8-D2FC-F97F-A50A680158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163078" y="6450332"/>
                  <a:ext cx="140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BD557F9-2EB7-FC6A-C953-03B6776F8C08}"/>
                    </a:ext>
                  </a:extLst>
                </p14:cNvPr>
                <p14:cNvContentPartPr/>
                <p14:nvPr/>
              </p14:nvContentPartPr>
              <p14:xfrm>
                <a:off x="8185398" y="6408932"/>
                <a:ext cx="120240" cy="68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BD557F9-2EB7-FC6A-C953-03B6776F8C0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176758" y="6399932"/>
                  <a:ext cx="13788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79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B34368-02B4-533A-ED6F-3A821104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68" y="1101458"/>
            <a:ext cx="7148454" cy="48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BD140A8-4A09-5631-5A21-8C90F7849766}"/>
              </a:ext>
            </a:extLst>
          </p:cNvPr>
          <p:cNvGrpSpPr/>
          <p:nvPr/>
        </p:nvGrpSpPr>
        <p:grpSpPr>
          <a:xfrm>
            <a:off x="9008283" y="3045312"/>
            <a:ext cx="592560" cy="226440"/>
            <a:chOff x="9008283" y="3045312"/>
            <a:chExt cx="5925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61523B1-67CE-B405-980A-440D6CF79D0B}"/>
                    </a:ext>
                  </a:extLst>
                </p14:cNvPr>
                <p14:cNvContentPartPr/>
                <p14:nvPr/>
              </p14:nvContentPartPr>
              <p14:xfrm>
                <a:off x="9027723" y="3080592"/>
                <a:ext cx="237960" cy="125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1523B1-67CE-B405-980A-440D6CF79D0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19083" y="3071952"/>
                  <a:ext cx="25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507AC-2F4C-1DC4-3170-D19E3124613C}"/>
                    </a:ext>
                  </a:extLst>
                </p14:cNvPr>
                <p14:cNvContentPartPr/>
                <p14:nvPr/>
              </p14:nvContentPartPr>
              <p14:xfrm>
                <a:off x="9276483" y="3045312"/>
                <a:ext cx="134280" cy="10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507AC-2F4C-1DC4-3170-D19E312461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67483" y="3036672"/>
                  <a:ext cx="151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4557C5-D0F4-28B6-264B-C1EDDEBDAC20}"/>
                    </a:ext>
                  </a:extLst>
                </p14:cNvPr>
                <p14:cNvContentPartPr/>
                <p14:nvPr/>
              </p14:nvContentPartPr>
              <p14:xfrm>
                <a:off x="9438843" y="3055392"/>
                <a:ext cx="82800" cy="96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4557C5-D0F4-28B6-264B-C1EDDEBDAC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30203" y="3046392"/>
                  <a:ext cx="100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1A9382-23A3-8791-FBAC-892612102C83}"/>
                    </a:ext>
                  </a:extLst>
                </p14:cNvPr>
                <p14:cNvContentPartPr/>
                <p14:nvPr/>
              </p14:nvContentPartPr>
              <p14:xfrm>
                <a:off x="9475203" y="3126312"/>
                <a:ext cx="97560" cy="45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1A9382-23A3-8791-FBAC-892612102C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66563" y="3117312"/>
                  <a:ext cx="115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03AD49-8501-205B-B5A4-E9CEEF5D1877}"/>
                    </a:ext>
                  </a:extLst>
                </p14:cNvPr>
                <p14:cNvContentPartPr/>
                <p14:nvPr/>
              </p14:nvContentPartPr>
              <p14:xfrm>
                <a:off x="9008283" y="3230352"/>
                <a:ext cx="59256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03AD49-8501-205B-B5A4-E9CEEF5D18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99643" y="3221352"/>
                  <a:ext cx="610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ED715A-F640-7097-336D-F8A36F262F31}"/>
                  </a:ext>
                </a:extLst>
              </p14:cNvPr>
              <p14:cNvContentPartPr/>
              <p14:nvPr/>
            </p14:nvContentPartPr>
            <p14:xfrm>
              <a:off x="8682483" y="3484152"/>
              <a:ext cx="99360" cy="75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ED715A-F640-7097-336D-F8A36F262F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73483" y="3475512"/>
                <a:ext cx="1170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D84DD97-E762-32C6-FDE9-98B8C505786A}"/>
              </a:ext>
            </a:extLst>
          </p:cNvPr>
          <p:cNvGrpSpPr/>
          <p:nvPr/>
        </p:nvGrpSpPr>
        <p:grpSpPr>
          <a:xfrm>
            <a:off x="9668523" y="3412872"/>
            <a:ext cx="278640" cy="114480"/>
            <a:chOff x="9668523" y="3412872"/>
            <a:chExt cx="27864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F5D62-83D6-DC43-97DF-D67287362B69}"/>
                    </a:ext>
                  </a:extLst>
                </p14:cNvPr>
                <p14:cNvContentPartPr/>
                <p14:nvPr/>
              </p14:nvContentPartPr>
              <p14:xfrm>
                <a:off x="9668523" y="3439872"/>
                <a:ext cx="32040" cy="8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F5D62-83D6-DC43-97DF-D67287362B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59523" y="3430872"/>
                  <a:ext cx="49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7E3F44-D080-8A20-E3E3-0D210F121EE8}"/>
                    </a:ext>
                  </a:extLst>
                </p14:cNvPr>
                <p14:cNvContentPartPr/>
                <p14:nvPr/>
              </p14:nvContentPartPr>
              <p14:xfrm>
                <a:off x="9681123" y="3416472"/>
                <a:ext cx="81000" cy="110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7E3F44-D080-8A20-E3E3-0D210F121E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72483" y="3407472"/>
                  <a:ext cx="98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C31098-1840-BC08-00BA-D38CA15F4BD4}"/>
                    </a:ext>
                  </a:extLst>
                </p14:cNvPr>
                <p14:cNvContentPartPr/>
                <p14:nvPr/>
              </p14:nvContentPartPr>
              <p14:xfrm>
                <a:off x="9799563" y="3412872"/>
                <a:ext cx="116640" cy="93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C31098-1840-BC08-00BA-D38CA15F4B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90563" y="3403872"/>
                  <a:ext cx="13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DFC138-DE28-3923-AA43-18211146E7C8}"/>
                    </a:ext>
                  </a:extLst>
                </p14:cNvPr>
                <p14:cNvContentPartPr/>
                <p14:nvPr/>
              </p14:nvContentPartPr>
              <p14:xfrm>
                <a:off x="9831603" y="3480552"/>
                <a:ext cx="115560" cy="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DFC138-DE28-3923-AA43-18211146E7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22963" y="3471912"/>
                  <a:ext cx="133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0E9EA2-8EA3-3BDE-4A57-70C17283C97C}"/>
              </a:ext>
            </a:extLst>
          </p:cNvPr>
          <p:cNvGrpSpPr/>
          <p:nvPr/>
        </p:nvGrpSpPr>
        <p:grpSpPr>
          <a:xfrm>
            <a:off x="11140678" y="3411614"/>
            <a:ext cx="153360" cy="88920"/>
            <a:chOff x="11140678" y="3411614"/>
            <a:chExt cx="15336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831307-7573-48C9-AB66-2F5FDC90A217}"/>
                    </a:ext>
                  </a:extLst>
                </p14:cNvPr>
                <p14:cNvContentPartPr/>
                <p14:nvPr/>
              </p14:nvContentPartPr>
              <p14:xfrm>
                <a:off x="11140678" y="3411614"/>
                <a:ext cx="72000" cy="8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831307-7573-48C9-AB66-2F5FDC90A2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31678" y="3402614"/>
                  <a:ext cx="89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E48F54-729B-D3F7-D65B-AF6CDE30C5C9}"/>
                    </a:ext>
                  </a:extLst>
                </p14:cNvPr>
                <p14:cNvContentPartPr/>
                <p14:nvPr/>
              </p14:nvContentPartPr>
              <p14:xfrm>
                <a:off x="11267758" y="3423494"/>
                <a:ext cx="26280" cy="6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E48F54-729B-D3F7-D65B-AF6CDE30C5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59118" y="3414494"/>
                  <a:ext cx="4392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A67A7A-E30D-A79A-1CAA-D660C1F0EBF8}"/>
              </a:ext>
            </a:extLst>
          </p:cNvPr>
          <p:cNvGrpSpPr/>
          <p:nvPr/>
        </p:nvGrpSpPr>
        <p:grpSpPr>
          <a:xfrm>
            <a:off x="10229878" y="3375974"/>
            <a:ext cx="678600" cy="143280"/>
            <a:chOff x="10229878" y="3375974"/>
            <a:chExt cx="6786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75A73E-C8F6-B581-D05A-4241ADAB7CF1}"/>
                    </a:ext>
                  </a:extLst>
                </p14:cNvPr>
                <p14:cNvContentPartPr/>
                <p14:nvPr/>
              </p14:nvContentPartPr>
              <p14:xfrm>
                <a:off x="10230958" y="3407654"/>
                <a:ext cx="18000" cy="11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75A73E-C8F6-B581-D05A-4241ADAB7C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21958" y="3398654"/>
                  <a:ext cx="35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27DB4F-37B9-7F06-6FB3-6B88E019CE4C}"/>
                    </a:ext>
                  </a:extLst>
                </p14:cNvPr>
                <p14:cNvContentPartPr/>
                <p14:nvPr/>
              </p14:nvContentPartPr>
              <p14:xfrm>
                <a:off x="10229878" y="3388214"/>
                <a:ext cx="137880" cy="5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27DB4F-37B9-7F06-6FB3-6B88E019CE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20878" y="3379574"/>
                  <a:ext cx="155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4F25BD-7DCC-CBAB-9E9E-2C8E75DEA258}"/>
                    </a:ext>
                  </a:extLst>
                </p14:cNvPr>
                <p14:cNvContentPartPr/>
                <p14:nvPr/>
              </p14:nvContentPartPr>
              <p14:xfrm>
                <a:off x="10353718" y="3417734"/>
                <a:ext cx="5292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4F25BD-7DCC-CBAB-9E9E-2C8E75DEA2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45078" y="3408734"/>
                  <a:ext cx="7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E1F3D2-60BC-CE08-AF3A-F01FA9CC6421}"/>
                    </a:ext>
                  </a:extLst>
                </p14:cNvPr>
                <p14:cNvContentPartPr/>
                <p14:nvPr/>
              </p14:nvContentPartPr>
              <p14:xfrm>
                <a:off x="10457758" y="3432854"/>
                <a:ext cx="143280" cy="74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E1F3D2-60BC-CE08-AF3A-F01FA9CC64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49118" y="3423854"/>
                  <a:ext cx="160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5885F8-C411-8CF5-2534-3B62D1D12396}"/>
                    </a:ext>
                  </a:extLst>
                </p14:cNvPr>
                <p14:cNvContentPartPr/>
                <p14:nvPr/>
              </p14:nvContentPartPr>
              <p14:xfrm>
                <a:off x="10629478" y="3375974"/>
                <a:ext cx="129240" cy="10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5885F8-C411-8CF5-2534-3B62D1D123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20478" y="3367334"/>
                  <a:ext cx="146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906984-399C-61A3-6C2A-F267D8855ABB}"/>
                    </a:ext>
                  </a:extLst>
                </p14:cNvPr>
                <p14:cNvContentPartPr/>
                <p14:nvPr/>
              </p14:nvContentPartPr>
              <p14:xfrm>
                <a:off x="10782118" y="3455534"/>
                <a:ext cx="126360" cy="6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906984-399C-61A3-6C2A-F267D8855A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73118" y="3446534"/>
                  <a:ext cx="1440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269663-5D12-F72A-FCFE-8E1D06C58A9B}"/>
              </a:ext>
            </a:extLst>
          </p:cNvPr>
          <p:cNvGrpSpPr/>
          <p:nvPr/>
        </p:nvGrpSpPr>
        <p:grpSpPr>
          <a:xfrm>
            <a:off x="8759712" y="3669014"/>
            <a:ext cx="650880" cy="136080"/>
            <a:chOff x="8759712" y="3669014"/>
            <a:chExt cx="65088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A69E07-1343-EE69-D57A-429E96EB8B47}"/>
                    </a:ext>
                  </a:extLst>
                </p14:cNvPr>
                <p14:cNvContentPartPr/>
                <p14:nvPr/>
              </p14:nvContentPartPr>
              <p14:xfrm>
                <a:off x="8759712" y="3705374"/>
                <a:ext cx="89280" cy="9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A69E07-1343-EE69-D57A-429E96EB8B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50712" y="3696734"/>
                  <a:ext cx="10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CBC6F2-2E74-58F2-97DB-7CEF71352E4E}"/>
                    </a:ext>
                  </a:extLst>
                </p14:cNvPr>
                <p14:cNvContentPartPr/>
                <p14:nvPr/>
              </p14:nvContentPartPr>
              <p14:xfrm>
                <a:off x="8890032" y="3715454"/>
                <a:ext cx="54720" cy="8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CBC6F2-2E74-58F2-97DB-7CEF71352E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81392" y="3706814"/>
                  <a:ext cx="72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C77E1A0-98C2-8D89-541B-BC23D70EFE23}"/>
                    </a:ext>
                  </a:extLst>
                </p14:cNvPr>
                <p14:cNvContentPartPr/>
                <p14:nvPr/>
              </p14:nvContentPartPr>
              <p14:xfrm>
                <a:off x="8991912" y="3703574"/>
                <a:ext cx="79200" cy="9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C77E1A0-98C2-8D89-541B-BC23D70EFE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83272" y="3694934"/>
                  <a:ext cx="96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F7BB1F-9A9F-B9E5-7133-8024883D7BAF}"/>
                    </a:ext>
                  </a:extLst>
                </p14:cNvPr>
                <p14:cNvContentPartPr/>
                <p14:nvPr/>
              </p14:nvContentPartPr>
              <p14:xfrm>
                <a:off x="9152832" y="3699614"/>
                <a:ext cx="238680" cy="88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F7BB1F-9A9F-B9E5-7133-8024883D7B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3832" y="3690974"/>
                  <a:ext cx="25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B9BA5A-AF23-CFFA-035D-980F84EEA9F5}"/>
                    </a:ext>
                  </a:extLst>
                </p14:cNvPr>
                <p14:cNvContentPartPr/>
                <p14:nvPr/>
              </p14:nvContentPartPr>
              <p14:xfrm>
                <a:off x="9288552" y="3721214"/>
                <a:ext cx="87120" cy="1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B9BA5A-AF23-CFFA-035D-980F84EEA9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79912" y="3712574"/>
                  <a:ext cx="104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2EB477-9934-DCDF-7014-596033899F96}"/>
                    </a:ext>
                  </a:extLst>
                </p14:cNvPr>
                <p14:cNvContentPartPr/>
                <p14:nvPr/>
              </p14:nvContentPartPr>
              <p14:xfrm>
                <a:off x="9302592" y="3669014"/>
                <a:ext cx="108000" cy="1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2EB477-9934-DCDF-7014-596033899F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3952" y="3660374"/>
                  <a:ext cx="1256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7F68DF-3FC4-9EDD-27CF-F9551AAAAB44}"/>
              </a:ext>
            </a:extLst>
          </p:cNvPr>
          <p:cNvGrpSpPr/>
          <p:nvPr/>
        </p:nvGrpSpPr>
        <p:grpSpPr>
          <a:xfrm>
            <a:off x="8977323" y="3418992"/>
            <a:ext cx="436320" cy="125640"/>
            <a:chOff x="8977323" y="3418992"/>
            <a:chExt cx="43632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8724DC-F6C9-6D05-B97F-0CD1B5FDE06B}"/>
                    </a:ext>
                  </a:extLst>
                </p14:cNvPr>
                <p14:cNvContentPartPr/>
                <p14:nvPr/>
              </p14:nvContentPartPr>
              <p14:xfrm>
                <a:off x="8977323" y="3437712"/>
                <a:ext cx="165240" cy="8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8724DC-F6C9-6D05-B97F-0CD1B5FDE0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68683" y="3429072"/>
                  <a:ext cx="182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07D414-BB89-E9C2-2D7F-F97FD109B53B}"/>
                    </a:ext>
                  </a:extLst>
                </p14:cNvPr>
                <p14:cNvContentPartPr/>
                <p14:nvPr/>
              </p14:nvContentPartPr>
              <p14:xfrm>
                <a:off x="9157323" y="3439872"/>
                <a:ext cx="94320" cy="10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07D414-BB89-E9C2-2D7F-F97FD109B5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48683" y="3431232"/>
                  <a:ext cx="111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8F6140-72BB-A32A-A613-3FD3FFAB8A8F}"/>
                    </a:ext>
                  </a:extLst>
                </p14:cNvPr>
                <p14:cNvContentPartPr/>
                <p14:nvPr/>
              </p14:nvContentPartPr>
              <p14:xfrm>
                <a:off x="9282243" y="3418992"/>
                <a:ext cx="13140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8F6140-72BB-A32A-A613-3FD3FFAB8A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73243" y="3410352"/>
                  <a:ext cx="14904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1868AF-DCB9-93DE-3C59-CA78FFCF7FF4}"/>
                  </a:ext>
                </a:extLst>
              </p14:cNvPr>
              <p14:cNvContentPartPr/>
              <p14:nvPr/>
            </p14:nvContentPartPr>
            <p14:xfrm>
              <a:off x="9728112" y="3696734"/>
              <a:ext cx="16920" cy="82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1868AF-DCB9-93DE-3C59-CA78FFCF7FF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19112" y="3687734"/>
                <a:ext cx="3456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0E72871-B6C6-28C6-6189-74E303B8895F}"/>
              </a:ext>
            </a:extLst>
          </p:cNvPr>
          <p:cNvGrpSpPr/>
          <p:nvPr/>
        </p:nvGrpSpPr>
        <p:grpSpPr>
          <a:xfrm>
            <a:off x="10124112" y="3621134"/>
            <a:ext cx="978480" cy="139680"/>
            <a:chOff x="10124112" y="3621134"/>
            <a:chExt cx="97848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E74635-E05B-BC59-21D4-6A50A2B23696}"/>
                    </a:ext>
                  </a:extLst>
                </p14:cNvPr>
                <p14:cNvContentPartPr/>
                <p14:nvPr/>
              </p14:nvContentPartPr>
              <p14:xfrm>
                <a:off x="10124112" y="3672614"/>
                <a:ext cx="28584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E74635-E05B-BC59-21D4-6A50A2B236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15472" y="3663614"/>
                  <a:ext cx="303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21C76-F494-10B4-E778-708C45EBC821}"/>
                    </a:ext>
                  </a:extLst>
                </p14:cNvPr>
                <p14:cNvContentPartPr/>
                <p14:nvPr/>
              </p14:nvContentPartPr>
              <p14:xfrm>
                <a:off x="10430112" y="3684494"/>
                <a:ext cx="96840" cy="64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21C76-F494-10B4-E778-708C45EBC8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21472" y="3675854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3B1864B-DCB2-99B5-A362-E05B0871B433}"/>
                    </a:ext>
                  </a:extLst>
                </p14:cNvPr>
                <p14:cNvContentPartPr/>
                <p14:nvPr/>
              </p14:nvContentPartPr>
              <p14:xfrm>
                <a:off x="10620912" y="3684854"/>
                <a:ext cx="2196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3B1864B-DCB2-99B5-A362-E05B0871B4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12272" y="3676214"/>
                  <a:ext cx="3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A03069-86F0-7EC5-981D-D1F1C0567FE3}"/>
                    </a:ext>
                  </a:extLst>
                </p14:cNvPr>
                <p14:cNvContentPartPr/>
                <p14:nvPr/>
              </p14:nvContentPartPr>
              <p14:xfrm>
                <a:off x="10697232" y="3621134"/>
                <a:ext cx="104400" cy="11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A03069-86F0-7EC5-981D-D1F1C0567F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88232" y="3612494"/>
                  <a:ext cx="122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EF7808-B3A0-267D-C85B-B547B209C86D}"/>
                    </a:ext>
                  </a:extLst>
                </p14:cNvPr>
                <p14:cNvContentPartPr/>
                <p14:nvPr/>
              </p14:nvContentPartPr>
              <p14:xfrm>
                <a:off x="10843032" y="3622214"/>
                <a:ext cx="259560" cy="11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EF7808-B3A0-267D-C85B-B547B209C8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34392" y="3613214"/>
                  <a:ext cx="2772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16E5F9B-FE9F-7D50-1A79-0A028805325A}"/>
                  </a:ext>
                </a:extLst>
              </p14:cNvPr>
              <p14:cNvContentPartPr/>
              <p14:nvPr/>
            </p14:nvContentPartPr>
            <p14:xfrm>
              <a:off x="9780672" y="3703934"/>
              <a:ext cx="132480" cy="88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16E5F9B-FE9F-7D50-1A79-0A028805325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71672" y="3694934"/>
                <a:ext cx="15012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FEBFCDB0-5AB2-257A-0A98-79D0C324BE3A}"/>
              </a:ext>
            </a:extLst>
          </p:cNvPr>
          <p:cNvGrpSpPr/>
          <p:nvPr/>
        </p:nvGrpSpPr>
        <p:grpSpPr>
          <a:xfrm>
            <a:off x="8957712" y="3961694"/>
            <a:ext cx="242640" cy="129960"/>
            <a:chOff x="8957712" y="3961694"/>
            <a:chExt cx="24264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02A238-B8C7-FCC7-E6BE-BBA72170F857}"/>
                    </a:ext>
                  </a:extLst>
                </p14:cNvPr>
                <p14:cNvContentPartPr/>
                <p14:nvPr/>
              </p14:nvContentPartPr>
              <p14:xfrm>
                <a:off x="8957712" y="3961694"/>
                <a:ext cx="237960" cy="129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02A238-B8C7-FCC7-E6BE-BBA72170F8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48712" y="3952694"/>
                  <a:ext cx="255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1C7507-FB72-FB99-A186-F1C39793C9F3}"/>
                    </a:ext>
                  </a:extLst>
                </p14:cNvPr>
                <p14:cNvContentPartPr/>
                <p14:nvPr/>
              </p14:nvContentPartPr>
              <p14:xfrm>
                <a:off x="9145992" y="4022174"/>
                <a:ext cx="54360" cy="38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1C7507-FB72-FB99-A186-F1C39793C9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36992" y="4013174"/>
                  <a:ext cx="720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6C095C8-7E64-6902-C9DA-66E0A0849B92}"/>
              </a:ext>
            </a:extLst>
          </p:cNvPr>
          <p:cNvGrpSpPr/>
          <p:nvPr/>
        </p:nvGrpSpPr>
        <p:grpSpPr>
          <a:xfrm>
            <a:off x="9507072" y="3990854"/>
            <a:ext cx="433440" cy="100440"/>
            <a:chOff x="9507072" y="3990854"/>
            <a:chExt cx="43344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7D4C77-CCC3-9F62-7DFA-0B38F1E633A0}"/>
                    </a:ext>
                  </a:extLst>
                </p14:cNvPr>
                <p14:cNvContentPartPr/>
                <p14:nvPr/>
              </p14:nvContentPartPr>
              <p14:xfrm>
                <a:off x="9550272" y="3990854"/>
                <a:ext cx="171720" cy="9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7D4C77-CCC3-9F62-7DFA-0B38F1E633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41272" y="3981854"/>
                  <a:ext cx="189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5A314B-B6A2-0389-E39E-A614864231D3}"/>
                    </a:ext>
                  </a:extLst>
                </p14:cNvPr>
                <p14:cNvContentPartPr/>
                <p14:nvPr/>
              </p14:nvContentPartPr>
              <p14:xfrm>
                <a:off x="9758352" y="3997334"/>
                <a:ext cx="182160" cy="6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5A314B-B6A2-0389-E39E-A614864231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49352" y="3988334"/>
                  <a:ext cx="199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C21D1CB-A6F1-EB5B-EEF3-6DCE148A6DEB}"/>
                    </a:ext>
                  </a:extLst>
                </p14:cNvPr>
                <p14:cNvContentPartPr/>
                <p14:nvPr/>
              </p14:nvContentPartPr>
              <p14:xfrm>
                <a:off x="9507072" y="4069334"/>
                <a:ext cx="133200" cy="21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C21D1CB-A6F1-EB5B-EEF3-6DCE148A6D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98072" y="4060694"/>
                  <a:ext cx="150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D9DF95-20E1-5913-F92C-4C6AB2A3B8E5}"/>
              </a:ext>
            </a:extLst>
          </p:cNvPr>
          <p:cNvGrpSpPr/>
          <p:nvPr/>
        </p:nvGrpSpPr>
        <p:grpSpPr>
          <a:xfrm>
            <a:off x="8678908" y="4247375"/>
            <a:ext cx="608040" cy="155160"/>
            <a:chOff x="8905152" y="4219094"/>
            <a:chExt cx="60804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AAA12C-2F5D-23B1-394A-96B8E5B5BD52}"/>
                    </a:ext>
                  </a:extLst>
                </p14:cNvPr>
                <p14:cNvContentPartPr/>
                <p14:nvPr/>
              </p14:nvContentPartPr>
              <p14:xfrm>
                <a:off x="8905152" y="4236374"/>
                <a:ext cx="7416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AAA12C-2F5D-23B1-394A-96B8E5B5BD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96512" y="4227734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DDA25-77A0-0271-0CBB-D59AE4827353}"/>
                    </a:ext>
                  </a:extLst>
                </p14:cNvPr>
                <p14:cNvContentPartPr/>
                <p14:nvPr/>
              </p14:nvContentPartPr>
              <p14:xfrm>
                <a:off x="9019992" y="4233134"/>
                <a:ext cx="123480" cy="11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DDA25-77A0-0271-0CBB-D59AE482735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10992" y="4224134"/>
                  <a:ext cx="141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81F9EDF-7135-1530-946C-6A9C9CF58A2D}"/>
                    </a:ext>
                  </a:extLst>
                </p14:cNvPr>
                <p14:cNvContentPartPr/>
                <p14:nvPr/>
              </p14:nvContentPartPr>
              <p14:xfrm>
                <a:off x="9170472" y="4253654"/>
                <a:ext cx="52920" cy="10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81F9EDF-7135-1530-946C-6A9C9CF58A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61832" y="4245014"/>
                  <a:ext cx="70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F209558-2E2E-D97E-9700-45E2F9CA9FBE}"/>
                    </a:ext>
                  </a:extLst>
                </p14:cNvPr>
                <p14:cNvContentPartPr/>
                <p14:nvPr/>
              </p14:nvContentPartPr>
              <p14:xfrm>
                <a:off x="9151032" y="4322054"/>
                <a:ext cx="77760" cy="8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F209558-2E2E-D97E-9700-45E2F9CA9F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42392" y="4313414"/>
                  <a:ext cx="95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E6BAE05-E474-22F4-3D2B-7432AFE48B1E}"/>
                    </a:ext>
                  </a:extLst>
                </p14:cNvPr>
                <p14:cNvContentPartPr/>
                <p14:nvPr/>
              </p14:nvContentPartPr>
              <p14:xfrm>
                <a:off x="9421392" y="4219094"/>
                <a:ext cx="91800" cy="6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E6BAE05-E474-22F4-3D2B-7432AFE48B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12752" y="4210454"/>
                  <a:ext cx="109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F6B0A7D-9F83-E25C-4AF9-731B9916D4BA}"/>
                    </a:ext>
                  </a:extLst>
                </p14:cNvPr>
                <p14:cNvContentPartPr/>
                <p14:nvPr/>
              </p14:nvContentPartPr>
              <p14:xfrm>
                <a:off x="9280992" y="4251134"/>
                <a:ext cx="138240" cy="11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F6B0A7D-9F83-E25C-4AF9-731B9916D4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71992" y="4242494"/>
                  <a:ext cx="155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9E6B91-7B7D-D399-E444-453A4AC86EEA}"/>
                    </a:ext>
                  </a:extLst>
                </p14:cNvPr>
                <p14:cNvContentPartPr/>
                <p14:nvPr/>
              </p14:nvContentPartPr>
              <p14:xfrm>
                <a:off x="9414912" y="4257974"/>
                <a:ext cx="73080" cy="116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9E6B91-7B7D-D399-E444-453A4AC86E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06272" y="4248974"/>
                  <a:ext cx="90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A02CB6-393E-4C81-7A9B-B5DB824FBB49}"/>
                    </a:ext>
                  </a:extLst>
                </p14:cNvPr>
                <p14:cNvContentPartPr/>
                <p14:nvPr/>
              </p14:nvContentPartPr>
              <p14:xfrm>
                <a:off x="9411672" y="4295774"/>
                <a:ext cx="63720" cy="16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A02CB6-393E-4C81-7A9B-B5DB824FBB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02672" y="4287134"/>
                  <a:ext cx="813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DFF599-2494-1A95-C35C-F523886E8232}"/>
              </a:ext>
            </a:extLst>
          </p:cNvPr>
          <p:cNvGrpSpPr/>
          <p:nvPr/>
        </p:nvGrpSpPr>
        <p:grpSpPr>
          <a:xfrm>
            <a:off x="10093152" y="3976094"/>
            <a:ext cx="153000" cy="103680"/>
            <a:chOff x="10093152" y="3976094"/>
            <a:chExt cx="15300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69E8E1-99FA-A1A8-4355-2B3E76126509}"/>
                    </a:ext>
                  </a:extLst>
                </p14:cNvPr>
                <p14:cNvContentPartPr/>
                <p14:nvPr/>
              </p14:nvContentPartPr>
              <p14:xfrm>
                <a:off x="10093152" y="3976094"/>
                <a:ext cx="100080" cy="99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69E8E1-99FA-A1A8-4355-2B3E761265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84512" y="3967454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9D3747-AED5-0774-0621-5589337EEFA7}"/>
                    </a:ext>
                  </a:extLst>
                </p14:cNvPr>
                <p14:cNvContentPartPr/>
                <p14:nvPr/>
              </p14:nvContentPartPr>
              <p14:xfrm>
                <a:off x="10230672" y="3984734"/>
                <a:ext cx="15480" cy="95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9D3747-AED5-0774-0621-5589337EEF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22032" y="3975734"/>
                  <a:ext cx="331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E077A2-B17F-097D-9201-4357165DEE61}"/>
              </a:ext>
            </a:extLst>
          </p:cNvPr>
          <p:cNvGrpSpPr/>
          <p:nvPr/>
        </p:nvGrpSpPr>
        <p:grpSpPr>
          <a:xfrm>
            <a:off x="9639192" y="4308734"/>
            <a:ext cx="245880" cy="108720"/>
            <a:chOff x="9639192" y="4308734"/>
            <a:chExt cx="24588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CC25C5-7D57-FEEF-49F8-B69FF097DF93}"/>
                    </a:ext>
                  </a:extLst>
                </p14:cNvPr>
                <p14:cNvContentPartPr/>
                <p14:nvPr/>
              </p14:nvContentPartPr>
              <p14:xfrm>
                <a:off x="9639192" y="4308734"/>
                <a:ext cx="209880" cy="108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CC25C5-7D57-FEEF-49F8-B69FF097DF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30192" y="4299734"/>
                  <a:ext cx="227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507A8C-562D-27C0-6892-1DF0C220F4B9}"/>
                    </a:ext>
                  </a:extLst>
                </p14:cNvPr>
                <p14:cNvContentPartPr/>
                <p14:nvPr/>
              </p14:nvContentPartPr>
              <p14:xfrm>
                <a:off x="9755472" y="4384334"/>
                <a:ext cx="129600" cy="1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507A8C-562D-27C0-6892-1DF0C220F4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46832" y="4375334"/>
                  <a:ext cx="147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D28C131-0A3F-5880-D532-70409FD5608A}"/>
              </a:ext>
            </a:extLst>
          </p:cNvPr>
          <p:cNvGrpSpPr/>
          <p:nvPr/>
        </p:nvGrpSpPr>
        <p:grpSpPr>
          <a:xfrm>
            <a:off x="10068672" y="4253294"/>
            <a:ext cx="847080" cy="157320"/>
            <a:chOff x="10068672" y="4253294"/>
            <a:chExt cx="84708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5FA6B1D-69CF-3E74-651C-DCD3A451DF5B}"/>
                    </a:ext>
                  </a:extLst>
                </p14:cNvPr>
                <p14:cNvContentPartPr/>
                <p14:nvPr/>
              </p14:nvContentPartPr>
              <p14:xfrm>
                <a:off x="10068672" y="4253294"/>
                <a:ext cx="183600" cy="157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5FA6B1D-69CF-3E74-651C-DCD3A451DF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9672" y="4244654"/>
                  <a:ext cx="201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C61E50-85C2-0E27-5830-D0E158A0EB13}"/>
                    </a:ext>
                  </a:extLst>
                </p14:cNvPr>
                <p14:cNvContentPartPr/>
                <p14:nvPr/>
              </p14:nvContentPartPr>
              <p14:xfrm>
                <a:off x="10310232" y="4283894"/>
                <a:ext cx="152640" cy="123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C61E50-85C2-0E27-5830-D0E158A0EB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01592" y="4275254"/>
                  <a:ext cx="170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A98C4A-646C-237B-0FFE-47A33E4C8AFA}"/>
                    </a:ext>
                  </a:extLst>
                </p14:cNvPr>
                <p14:cNvContentPartPr/>
                <p14:nvPr/>
              </p14:nvContentPartPr>
              <p14:xfrm>
                <a:off x="10495632" y="4273814"/>
                <a:ext cx="183240" cy="131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A98C4A-646C-237B-0FFE-47A33E4C8A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86632" y="4265174"/>
                  <a:ext cx="200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B04DB4-4446-ECED-552F-6358EFAEFDDB}"/>
                    </a:ext>
                  </a:extLst>
                </p14:cNvPr>
                <p14:cNvContentPartPr/>
                <p14:nvPr/>
              </p14:nvContentPartPr>
              <p14:xfrm>
                <a:off x="10685352" y="4291094"/>
                <a:ext cx="62280" cy="113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B04DB4-4446-ECED-552F-6358EFAEFD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76712" y="4282454"/>
                  <a:ext cx="79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A2F6DEF-4834-AB14-DDF8-4BE0C943FB85}"/>
                    </a:ext>
                  </a:extLst>
                </p14:cNvPr>
                <p14:cNvContentPartPr/>
                <p14:nvPr/>
              </p14:nvContentPartPr>
              <p14:xfrm>
                <a:off x="10774992" y="4277414"/>
                <a:ext cx="140760" cy="12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A2F6DEF-4834-AB14-DDF8-4BE0C943FB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65992" y="4268414"/>
                  <a:ext cx="158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6F4E74-16FF-0A78-48C5-D09E17023963}"/>
                    </a:ext>
                  </a:extLst>
                </p14:cNvPr>
                <p14:cNvContentPartPr/>
                <p14:nvPr/>
              </p14:nvContentPartPr>
              <p14:xfrm>
                <a:off x="10810632" y="4365974"/>
                <a:ext cx="83520" cy="12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6F4E74-16FF-0A78-48C5-D09E170239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01632" y="4357334"/>
                  <a:ext cx="10116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3F5E631-E213-3808-0F60-6AC92879F076}"/>
                  </a:ext>
                </a:extLst>
              </p14:cNvPr>
              <p14:cNvContentPartPr/>
              <p14:nvPr/>
            </p14:nvContentPartPr>
            <p14:xfrm>
              <a:off x="8614132" y="3305443"/>
              <a:ext cx="173520" cy="255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3F5E631-E213-3808-0F60-6AC92879F07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05132" y="3296443"/>
                <a:ext cx="1911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48E6572-E047-0124-ED9F-36F0686C4DD8}"/>
                  </a:ext>
                </a:extLst>
              </p14:cNvPr>
              <p14:cNvContentPartPr/>
              <p14:nvPr/>
            </p14:nvContentPartPr>
            <p14:xfrm>
              <a:off x="10011121" y="4309305"/>
              <a:ext cx="952920" cy="50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48E6572-E047-0124-ED9F-36F0686C4D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75121" y="4237665"/>
                <a:ext cx="102456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1B88A8-E943-233C-9A7F-F39134E3AA71}"/>
              </a:ext>
            </a:extLst>
          </p:cNvPr>
          <p:cNvGrpSpPr/>
          <p:nvPr/>
        </p:nvGrpSpPr>
        <p:grpSpPr>
          <a:xfrm>
            <a:off x="551240" y="94270"/>
            <a:ext cx="7216447" cy="3667026"/>
            <a:chOff x="1503347" y="1"/>
            <a:chExt cx="7942311" cy="41044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11F96E-8DF0-98F7-3AFD-64E6EBC88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096"/>
            <a:stretch/>
          </p:blipFill>
          <p:spPr>
            <a:xfrm>
              <a:off x="1503347" y="1"/>
              <a:ext cx="7942311" cy="410443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78283D1-6D24-2433-0D08-7C00971006CF}"/>
                    </a:ext>
                  </a:extLst>
                </p14:cNvPr>
                <p14:cNvContentPartPr/>
                <p14:nvPr/>
              </p14:nvContentPartPr>
              <p14:xfrm>
                <a:off x="4805402" y="2154960"/>
                <a:ext cx="326880" cy="23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78283D1-6D24-2433-0D08-7C00971006C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66176" y="2075909"/>
                  <a:ext cx="405727" cy="181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73B3F7-A60A-386C-A7F2-0164BB737AD0}"/>
                    </a:ext>
                  </a:extLst>
                </p14:cNvPr>
                <p14:cNvContentPartPr/>
                <p14:nvPr/>
              </p14:nvContentPartPr>
              <p14:xfrm>
                <a:off x="5948402" y="3216240"/>
                <a:ext cx="43812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73B3F7-A60A-386C-A7F2-0164BB737A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08789" y="3136270"/>
                  <a:ext cx="516950" cy="17762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78E9D35-6927-CD7C-3F62-1929BEB60F6F}"/>
                </a:ext>
              </a:extLst>
            </p:cNvPr>
            <p:cNvGrpSpPr/>
            <p:nvPr/>
          </p:nvGrpSpPr>
          <p:grpSpPr>
            <a:xfrm>
              <a:off x="5540882" y="1224000"/>
              <a:ext cx="118080" cy="126720"/>
              <a:chOff x="5229798" y="1754852"/>
              <a:chExt cx="118080" cy="12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B9EE88D-D36C-FBAB-1E17-EAB826561776}"/>
                      </a:ext>
                    </a:extLst>
                  </p14:cNvPr>
                  <p14:cNvContentPartPr/>
                  <p14:nvPr/>
                </p14:nvContentPartPr>
                <p14:xfrm>
                  <a:off x="5235558" y="1758452"/>
                  <a:ext cx="112320" cy="1231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7B9EE88D-D36C-FBAB-1E17-EAB826561776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226066" y="1748393"/>
                    <a:ext cx="131699" cy="14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0FC54AB-F45F-C61D-EEF8-0DA4FC08A562}"/>
                      </a:ext>
                    </a:extLst>
                  </p14:cNvPr>
                  <p14:cNvContentPartPr/>
                  <p14:nvPr/>
                </p14:nvContentPartPr>
                <p14:xfrm>
                  <a:off x="5229798" y="1754852"/>
                  <a:ext cx="24480" cy="1126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0FC54AB-F45F-C61D-EEF8-0DA4FC08A562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220322" y="1745194"/>
                    <a:ext cx="43827" cy="13239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CF80D2D-B33E-8DEF-CB15-730333FF6114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7" y="5118755"/>
            <a:ext cx="6511164" cy="155070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634EFA6-EDAC-64E1-A3B3-5B88DA5145E7}"/>
              </a:ext>
            </a:extLst>
          </p:cNvPr>
          <p:cNvGrpSpPr/>
          <p:nvPr/>
        </p:nvGrpSpPr>
        <p:grpSpPr>
          <a:xfrm>
            <a:off x="7685358" y="2360012"/>
            <a:ext cx="1009440" cy="493920"/>
            <a:chOff x="7685358" y="2360012"/>
            <a:chExt cx="100944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2BA52CF-E853-29D2-3F29-DE3BED09F83E}"/>
                    </a:ext>
                  </a:extLst>
                </p14:cNvPr>
                <p14:cNvContentPartPr/>
                <p14:nvPr/>
              </p14:nvContentPartPr>
              <p14:xfrm>
                <a:off x="7685358" y="2360012"/>
                <a:ext cx="939960" cy="454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2BA52CF-E853-29D2-3F29-DE3BED09F83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6358" y="2351012"/>
                  <a:ext cx="9576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725C8C1-39A1-D8EE-B7DB-FD891FB3D19E}"/>
                    </a:ext>
                  </a:extLst>
                </p14:cNvPr>
                <p14:cNvContentPartPr/>
                <p14:nvPr/>
              </p14:nvContentPartPr>
              <p14:xfrm>
                <a:off x="8512278" y="2713172"/>
                <a:ext cx="182520" cy="140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725C8C1-39A1-D8EE-B7DB-FD891FB3D1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03638" y="2704532"/>
                  <a:ext cx="2001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CADF5D-4378-1D85-DC2D-2D66BFD87A6D}"/>
              </a:ext>
            </a:extLst>
          </p:cNvPr>
          <p:cNvGrpSpPr/>
          <p:nvPr/>
        </p:nvGrpSpPr>
        <p:grpSpPr>
          <a:xfrm>
            <a:off x="7601478" y="4044452"/>
            <a:ext cx="725400" cy="773280"/>
            <a:chOff x="7601478" y="4044452"/>
            <a:chExt cx="72540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5AFC559-BDFE-15C0-61E3-99C513BFF567}"/>
                    </a:ext>
                  </a:extLst>
                </p14:cNvPr>
                <p14:cNvContentPartPr/>
                <p14:nvPr/>
              </p14:nvContentPartPr>
              <p14:xfrm>
                <a:off x="7676358" y="4044452"/>
                <a:ext cx="650520" cy="72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5AFC559-BDFE-15C0-61E3-99C513BFF5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67718" y="4035452"/>
                  <a:ext cx="66816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BBCA730-763E-A911-DF2C-AF7203D588FF}"/>
                    </a:ext>
                  </a:extLst>
                </p14:cNvPr>
                <p14:cNvContentPartPr/>
                <p14:nvPr/>
              </p14:nvContentPartPr>
              <p14:xfrm>
                <a:off x="7601478" y="4676252"/>
                <a:ext cx="208800" cy="141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BBCA730-763E-A911-DF2C-AF7203D588F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92838" y="4667612"/>
                  <a:ext cx="22644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917E9B-479B-9FA7-1711-AC5906D36CC1}"/>
              </a:ext>
            </a:extLst>
          </p:cNvPr>
          <p:cNvGrpSpPr/>
          <p:nvPr/>
        </p:nvGrpSpPr>
        <p:grpSpPr>
          <a:xfrm>
            <a:off x="8419038" y="5141372"/>
            <a:ext cx="511560" cy="187920"/>
            <a:chOff x="8419038" y="5141372"/>
            <a:chExt cx="51156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8EA10F-62B9-FF7E-0E3C-591A86294A96}"/>
                    </a:ext>
                  </a:extLst>
                </p14:cNvPr>
                <p14:cNvContentPartPr/>
                <p14:nvPr/>
              </p14:nvContentPartPr>
              <p14:xfrm>
                <a:off x="8419038" y="5141372"/>
                <a:ext cx="48204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8EA10F-62B9-FF7E-0E3C-591A86294A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10038" y="5132372"/>
                  <a:ext cx="499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EB7C3E5-7DEF-9606-4590-817B86B3BCD5}"/>
                    </a:ext>
                  </a:extLst>
                </p14:cNvPr>
                <p14:cNvContentPartPr/>
                <p14:nvPr/>
              </p14:nvContentPartPr>
              <p14:xfrm>
                <a:off x="8781558" y="5178452"/>
                <a:ext cx="149040" cy="150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EB7C3E5-7DEF-9606-4590-817B86B3BC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72918" y="5169452"/>
                  <a:ext cx="1666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23CBE19-D9BC-8781-BDEC-E040236EB818}"/>
              </a:ext>
            </a:extLst>
          </p:cNvPr>
          <p:cNvGrpSpPr/>
          <p:nvPr/>
        </p:nvGrpSpPr>
        <p:grpSpPr>
          <a:xfrm>
            <a:off x="4744863" y="5763653"/>
            <a:ext cx="227880" cy="83520"/>
            <a:chOff x="4848558" y="5735372"/>
            <a:chExt cx="22788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60C1E04-D39A-3D2D-1A61-92F9E39981E8}"/>
                    </a:ext>
                  </a:extLst>
                </p14:cNvPr>
                <p14:cNvContentPartPr/>
                <p14:nvPr/>
              </p14:nvContentPartPr>
              <p14:xfrm>
                <a:off x="4857198" y="5735372"/>
                <a:ext cx="219240" cy="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60C1E04-D39A-3D2D-1A61-92F9E39981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48558" y="5726732"/>
                  <a:ext cx="236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11EE19-1588-D1C5-E509-B1D2C0197C82}"/>
                    </a:ext>
                  </a:extLst>
                </p14:cNvPr>
                <p14:cNvContentPartPr/>
                <p14:nvPr/>
              </p14:nvContentPartPr>
              <p14:xfrm>
                <a:off x="4848558" y="5814572"/>
                <a:ext cx="181800" cy="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11EE19-1588-D1C5-E509-B1D2C0197C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39558" y="5805572"/>
                  <a:ext cx="199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F89EB0A-D2E3-A932-1D79-0C668B046754}"/>
              </a:ext>
            </a:extLst>
          </p:cNvPr>
          <p:cNvGrpSpPr/>
          <p:nvPr/>
        </p:nvGrpSpPr>
        <p:grpSpPr>
          <a:xfrm>
            <a:off x="3164556" y="5313055"/>
            <a:ext cx="482040" cy="141120"/>
            <a:chOff x="3164556" y="5313055"/>
            <a:chExt cx="4820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180D4A1-BAA8-4F27-D866-E2BA4FFA1C52}"/>
                    </a:ext>
                  </a:extLst>
                </p14:cNvPr>
                <p14:cNvContentPartPr/>
                <p14:nvPr/>
              </p14:nvContentPartPr>
              <p14:xfrm>
                <a:off x="3164556" y="5342215"/>
                <a:ext cx="171360" cy="11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180D4A1-BAA8-4F27-D866-E2BA4FFA1C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55916" y="5333575"/>
                  <a:ext cx="18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440D39-DA53-4797-F157-8E6335B7FCAA}"/>
                    </a:ext>
                  </a:extLst>
                </p14:cNvPr>
                <p14:cNvContentPartPr/>
                <p14:nvPr/>
              </p14:nvContentPartPr>
              <p14:xfrm>
                <a:off x="3388836" y="5313055"/>
                <a:ext cx="237960" cy="125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440D39-DA53-4797-F157-8E6335B7F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79836" y="5304055"/>
                  <a:ext cx="255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CFA3A9B-2468-3378-6422-9DBF403E68D8}"/>
                    </a:ext>
                  </a:extLst>
                </p14:cNvPr>
                <p14:cNvContentPartPr/>
                <p14:nvPr/>
              </p14:nvContentPartPr>
              <p14:xfrm>
                <a:off x="3490716" y="5375695"/>
                <a:ext cx="155880" cy="2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CFA3A9B-2468-3378-6422-9DBF403E68D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81716" y="5367055"/>
                  <a:ext cx="173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4E63ECC-DD50-5E4C-56BA-5E1C86584AFC}"/>
              </a:ext>
            </a:extLst>
          </p:cNvPr>
          <p:cNvGrpSpPr/>
          <p:nvPr/>
        </p:nvGrpSpPr>
        <p:grpSpPr>
          <a:xfrm>
            <a:off x="3955836" y="5252215"/>
            <a:ext cx="663120" cy="141480"/>
            <a:chOff x="3955836" y="5252215"/>
            <a:chExt cx="66312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66A6B5E-1CA4-57B5-55F0-541B130E764B}"/>
                    </a:ext>
                  </a:extLst>
                </p14:cNvPr>
                <p14:cNvContentPartPr/>
                <p14:nvPr/>
              </p14:nvContentPartPr>
              <p14:xfrm>
                <a:off x="3983196" y="5309815"/>
                <a:ext cx="16200" cy="83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66A6B5E-1CA4-57B5-55F0-541B130E764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74556" y="5300815"/>
                  <a:ext cx="33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6CA4EA-548A-1B8F-34D6-1C788852B780}"/>
                    </a:ext>
                  </a:extLst>
                </p14:cNvPr>
                <p14:cNvContentPartPr/>
                <p14:nvPr/>
              </p14:nvContentPartPr>
              <p14:xfrm>
                <a:off x="3957996" y="5291095"/>
                <a:ext cx="111600" cy="63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6CA4EA-548A-1B8F-34D6-1C788852B7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49356" y="5282095"/>
                  <a:ext cx="129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931FAB-26FC-A22C-8113-FC0CC8111BA6}"/>
                    </a:ext>
                  </a:extLst>
                </p14:cNvPr>
                <p14:cNvContentPartPr/>
                <p14:nvPr/>
              </p14:nvContentPartPr>
              <p14:xfrm>
                <a:off x="4074996" y="5360575"/>
                <a:ext cx="8640" cy="3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931FAB-26FC-A22C-8113-FC0CC8111BA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66356" y="5351575"/>
                  <a:ext cx="26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96D556-79F7-549C-2AB1-230CF149260A}"/>
                    </a:ext>
                  </a:extLst>
                </p14:cNvPr>
                <p14:cNvContentPartPr/>
                <p14:nvPr/>
              </p14:nvContentPartPr>
              <p14:xfrm>
                <a:off x="3955836" y="5252215"/>
                <a:ext cx="165240" cy="16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96D556-79F7-549C-2AB1-230CF14926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6836" y="5243575"/>
                  <a:ext cx="182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68F6E4-925B-5E54-15E8-D626CE5B462B}"/>
                    </a:ext>
                  </a:extLst>
                </p14:cNvPr>
                <p14:cNvContentPartPr/>
                <p14:nvPr/>
              </p14:nvContentPartPr>
              <p14:xfrm>
                <a:off x="4077516" y="5311615"/>
                <a:ext cx="79920" cy="69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68F6E4-925B-5E54-15E8-D626CE5B46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68876" y="5302615"/>
                  <a:ext cx="97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BCDCF6A-B22F-185D-F6DE-CB305649140C}"/>
                    </a:ext>
                  </a:extLst>
                </p14:cNvPr>
                <p14:cNvContentPartPr/>
                <p14:nvPr/>
              </p14:nvContentPartPr>
              <p14:xfrm>
                <a:off x="4083276" y="5369935"/>
                <a:ext cx="73080" cy="8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BCDCF6A-B22F-185D-F6DE-CB305649140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74636" y="5360935"/>
                  <a:ext cx="90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9380DA-D758-1796-0DF5-97D5DA1D6089}"/>
                    </a:ext>
                  </a:extLst>
                </p14:cNvPr>
                <p14:cNvContentPartPr/>
                <p14:nvPr/>
              </p14:nvContentPartPr>
              <p14:xfrm>
                <a:off x="4184796" y="5288215"/>
                <a:ext cx="434160" cy="9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9380DA-D758-1796-0DF5-97D5DA1D60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76156" y="5279575"/>
                  <a:ext cx="45180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65583B-E2A7-0043-12C2-28C5D7BF2BE1}"/>
              </a:ext>
            </a:extLst>
          </p:cNvPr>
          <p:cNvGrpSpPr/>
          <p:nvPr/>
        </p:nvGrpSpPr>
        <p:grpSpPr>
          <a:xfrm>
            <a:off x="3139356" y="5535535"/>
            <a:ext cx="768240" cy="132120"/>
            <a:chOff x="3139356" y="5535535"/>
            <a:chExt cx="7682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5AEADB-8CF6-1A3D-EEA9-69266F7323BB}"/>
                    </a:ext>
                  </a:extLst>
                </p14:cNvPr>
                <p14:cNvContentPartPr/>
                <p14:nvPr/>
              </p14:nvContentPartPr>
              <p14:xfrm>
                <a:off x="3139356" y="5536615"/>
                <a:ext cx="138960" cy="11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5AEADB-8CF6-1A3D-EEA9-69266F7323B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0716" y="5527975"/>
                  <a:ext cx="156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0FD48DA-0C8F-0C6F-226A-2B426F7B26E0}"/>
                    </a:ext>
                  </a:extLst>
                </p14:cNvPr>
                <p14:cNvContentPartPr/>
                <p14:nvPr/>
              </p14:nvContentPartPr>
              <p14:xfrm>
                <a:off x="3188676" y="5605015"/>
                <a:ext cx="89280" cy="10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0FD48DA-0C8F-0C6F-226A-2B426F7B26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79676" y="5596375"/>
                  <a:ext cx="106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71FB38C-F65E-7543-A80D-B83AC83DC2AD}"/>
                    </a:ext>
                  </a:extLst>
                </p14:cNvPr>
                <p14:cNvContentPartPr/>
                <p14:nvPr/>
              </p14:nvContentPartPr>
              <p14:xfrm>
                <a:off x="3325476" y="5546695"/>
                <a:ext cx="99720" cy="106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71FB38C-F65E-7543-A80D-B83AC83DC2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16836" y="5537695"/>
                  <a:ext cx="117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A0BCFD-823E-D940-B675-2DF3A44DAA38}"/>
                    </a:ext>
                  </a:extLst>
                </p14:cNvPr>
                <p14:cNvContentPartPr/>
                <p14:nvPr/>
              </p14:nvContentPartPr>
              <p14:xfrm>
                <a:off x="3460836" y="5541655"/>
                <a:ext cx="133200" cy="113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A0BCFD-823E-D940-B675-2DF3A44DAA3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51836" y="5532655"/>
                  <a:ext cx="150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9CA162-189D-8389-B99C-5D6A9FCD4B1B}"/>
                    </a:ext>
                  </a:extLst>
                </p14:cNvPr>
                <p14:cNvContentPartPr/>
                <p14:nvPr/>
              </p14:nvContentPartPr>
              <p14:xfrm>
                <a:off x="3624276" y="5542735"/>
                <a:ext cx="129960" cy="124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9CA162-189D-8389-B99C-5D6A9FCD4B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15276" y="5533735"/>
                  <a:ext cx="147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8C42771-A4A1-F4A0-72E5-03BD6B2F89A9}"/>
                    </a:ext>
                  </a:extLst>
                </p14:cNvPr>
                <p14:cNvContentPartPr/>
                <p14:nvPr/>
              </p14:nvContentPartPr>
              <p14:xfrm>
                <a:off x="3809316" y="5535535"/>
                <a:ext cx="98280" cy="115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8C42771-A4A1-F4A0-72E5-03BD6B2F89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00316" y="5526895"/>
                  <a:ext cx="11592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C2EE294-2A94-0104-8EEB-90A3CC16B147}"/>
              </a:ext>
            </a:extLst>
          </p:cNvPr>
          <p:cNvGrpSpPr/>
          <p:nvPr/>
        </p:nvGrpSpPr>
        <p:grpSpPr>
          <a:xfrm>
            <a:off x="3182196" y="5778175"/>
            <a:ext cx="692640" cy="168480"/>
            <a:chOff x="3182196" y="5778175"/>
            <a:chExt cx="69264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EF3D8F-8A7C-DE73-5ABE-658D5A32258F}"/>
                    </a:ext>
                  </a:extLst>
                </p14:cNvPr>
                <p14:cNvContentPartPr/>
                <p14:nvPr/>
              </p14:nvContentPartPr>
              <p14:xfrm>
                <a:off x="3182196" y="5831095"/>
                <a:ext cx="14400" cy="115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EF3D8F-8A7C-DE73-5ABE-658D5A3225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73556" y="5822095"/>
                  <a:ext cx="32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C8BA058-AC78-75A1-3068-7DB6DF8A036F}"/>
                    </a:ext>
                  </a:extLst>
                </p14:cNvPr>
                <p14:cNvContentPartPr/>
                <p14:nvPr/>
              </p14:nvContentPartPr>
              <p14:xfrm>
                <a:off x="3183636" y="5778175"/>
                <a:ext cx="86400" cy="75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C8BA058-AC78-75A1-3068-7DB6DF8A03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74996" y="5769535"/>
                  <a:ext cx="104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864C25-C765-3EA1-5BA2-DB0361D51256}"/>
                    </a:ext>
                  </a:extLst>
                </p14:cNvPr>
                <p14:cNvContentPartPr/>
                <p14:nvPr/>
              </p14:nvContentPartPr>
              <p14:xfrm>
                <a:off x="3302076" y="5800135"/>
                <a:ext cx="189360" cy="138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864C25-C765-3EA1-5BA2-DB0361D5125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93436" y="5791495"/>
                  <a:ext cx="207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C76081-543F-E00A-C3AF-BA21B853F314}"/>
                    </a:ext>
                  </a:extLst>
                </p14:cNvPr>
                <p14:cNvContentPartPr/>
                <p14:nvPr/>
              </p14:nvContentPartPr>
              <p14:xfrm>
                <a:off x="3589716" y="5803735"/>
                <a:ext cx="23940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C76081-543F-E00A-C3AF-BA21B853F3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81076" y="5794735"/>
                  <a:ext cx="257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C3D6D43-09F5-FEAD-D6E9-9807EAB1C826}"/>
                    </a:ext>
                  </a:extLst>
                </p14:cNvPr>
                <p14:cNvContentPartPr/>
                <p14:nvPr/>
              </p14:nvContentPartPr>
              <p14:xfrm>
                <a:off x="3773316" y="5870335"/>
                <a:ext cx="101520" cy="12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C3D6D43-09F5-FEAD-D6E9-9807EAB1C82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64316" y="5861335"/>
                  <a:ext cx="119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26EDAED-779F-CFCA-5D20-B3D47022F736}"/>
                    </a:ext>
                  </a:extLst>
                </p14:cNvPr>
                <p14:cNvContentPartPr/>
                <p14:nvPr/>
              </p14:nvContentPartPr>
              <p14:xfrm>
                <a:off x="3481716" y="5819935"/>
                <a:ext cx="7560" cy="123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26EDAED-779F-CFCA-5D20-B3D47022F73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73076" y="5810935"/>
                  <a:ext cx="2520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2A95A4C-CAE4-39BF-45C6-58AAC67E97E3}"/>
              </a:ext>
            </a:extLst>
          </p:cNvPr>
          <p:cNvGrpSpPr/>
          <p:nvPr/>
        </p:nvGrpSpPr>
        <p:grpSpPr>
          <a:xfrm>
            <a:off x="4157076" y="5738575"/>
            <a:ext cx="101160" cy="152640"/>
            <a:chOff x="4157076" y="5738575"/>
            <a:chExt cx="10116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E284D44-D9E2-15CB-AE22-7D72AA8342C9}"/>
                    </a:ext>
                  </a:extLst>
                </p14:cNvPr>
                <p14:cNvContentPartPr/>
                <p14:nvPr/>
              </p14:nvContentPartPr>
              <p14:xfrm>
                <a:off x="4157076" y="5767375"/>
                <a:ext cx="24840" cy="123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E284D44-D9E2-15CB-AE22-7D72AA8342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48076" y="5758375"/>
                  <a:ext cx="42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4E5CD37-066C-61B2-2956-F014E4557659}"/>
                    </a:ext>
                  </a:extLst>
                </p14:cNvPr>
                <p14:cNvContentPartPr/>
                <p14:nvPr/>
              </p14:nvContentPartPr>
              <p14:xfrm>
                <a:off x="4163556" y="5738575"/>
                <a:ext cx="94680" cy="91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4E5CD37-066C-61B2-2956-F014E45576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54556" y="5729575"/>
                  <a:ext cx="11232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814B973-C91A-3CA0-B8FE-501EC62AD630}"/>
              </a:ext>
            </a:extLst>
          </p:cNvPr>
          <p:cNvGrpSpPr/>
          <p:nvPr/>
        </p:nvGrpSpPr>
        <p:grpSpPr>
          <a:xfrm>
            <a:off x="3942876" y="5500255"/>
            <a:ext cx="142560" cy="147240"/>
            <a:chOff x="3942876" y="5500255"/>
            <a:chExt cx="1425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D2CE45-21AA-8207-AB01-BF7631701CB5}"/>
                    </a:ext>
                  </a:extLst>
                </p14:cNvPr>
                <p14:cNvContentPartPr/>
                <p14:nvPr/>
              </p14:nvContentPartPr>
              <p14:xfrm>
                <a:off x="3950436" y="5536615"/>
                <a:ext cx="78120" cy="110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D2CE45-21AA-8207-AB01-BF7631701C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41796" y="5527975"/>
                  <a:ext cx="95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E84318-CCCF-FADE-40A1-FD226595EADA}"/>
                    </a:ext>
                  </a:extLst>
                </p14:cNvPr>
                <p14:cNvContentPartPr/>
                <p14:nvPr/>
              </p14:nvContentPartPr>
              <p14:xfrm>
                <a:off x="3942876" y="5500255"/>
                <a:ext cx="142560" cy="77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E84318-CCCF-FADE-40A1-FD226595EA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34236" y="5491615"/>
                  <a:ext cx="16020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08A16FB-DBB7-C43B-1387-DCE0E753EF4F}"/>
                  </a:ext>
                </a:extLst>
              </p14:cNvPr>
              <p14:cNvContentPartPr/>
              <p14:nvPr/>
            </p14:nvContentPartPr>
            <p14:xfrm>
              <a:off x="3242238" y="6116868"/>
              <a:ext cx="126360" cy="106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08A16FB-DBB7-C43B-1387-DCE0E753EF4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233238" y="6107837"/>
                <a:ext cx="144000" cy="1239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AFAF913-0001-10B9-D0C2-B303B2E495FB}"/>
              </a:ext>
            </a:extLst>
          </p:cNvPr>
          <p:cNvGrpSpPr/>
          <p:nvPr/>
        </p:nvGrpSpPr>
        <p:grpSpPr>
          <a:xfrm>
            <a:off x="3628956" y="6079135"/>
            <a:ext cx="225720" cy="116280"/>
            <a:chOff x="3628956" y="6079135"/>
            <a:chExt cx="22572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8500056-480C-D47A-256D-62B125AE0658}"/>
                    </a:ext>
                  </a:extLst>
                </p14:cNvPr>
                <p14:cNvContentPartPr/>
                <p14:nvPr/>
              </p14:nvContentPartPr>
              <p14:xfrm>
                <a:off x="3628956" y="6079135"/>
                <a:ext cx="170280" cy="116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8500056-480C-D47A-256D-62B125AE065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19956" y="6070135"/>
                  <a:ext cx="187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DD33D2-8634-4895-026C-E8A78DA6987C}"/>
                    </a:ext>
                  </a:extLst>
                </p14:cNvPr>
                <p14:cNvContentPartPr/>
                <p14:nvPr/>
              </p14:nvContentPartPr>
              <p14:xfrm>
                <a:off x="3743796" y="6124135"/>
                <a:ext cx="110880" cy="61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DD33D2-8634-4895-026C-E8A78DA698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35156" y="6115135"/>
                  <a:ext cx="1285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281FA8D-451F-FCA3-A8C6-8399F4BCB2CB}"/>
              </a:ext>
            </a:extLst>
          </p:cNvPr>
          <p:cNvGrpSpPr/>
          <p:nvPr/>
        </p:nvGrpSpPr>
        <p:grpSpPr>
          <a:xfrm>
            <a:off x="4059876" y="6010735"/>
            <a:ext cx="171360" cy="272160"/>
            <a:chOff x="4059876" y="6010735"/>
            <a:chExt cx="1713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2F80924-A63D-D475-DA6E-DDF808404EAD}"/>
                    </a:ext>
                  </a:extLst>
                </p14:cNvPr>
                <p14:cNvContentPartPr/>
                <p14:nvPr/>
              </p14:nvContentPartPr>
              <p14:xfrm>
                <a:off x="4141956" y="6020455"/>
                <a:ext cx="89280" cy="18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2F80924-A63D-D475-DA6E-DDF808404E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32956" y="6011815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CDC448-A8C7-CB15-8997-3E1D5CE6B62E}"/>
                    </a:ext>
                  </a:extLst>
                </p14:cNvPr>
                <p14:cNvContentPartPr/>
                <p14:nvPr/>
              </p14:nvContentPartPr>
              <p14:xfrm>
                <a:off x="4164636" y="6242215"/>
                <a:ext cx="13320" cy="40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CDC448-A8C7-CB15-8997-3E1D5CE6B6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55996" y="6233575"/>
                  <a:ext cx="30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BEB463-35F0-904D-5E0F-D6AED2FB7FBF}"/>
                    </a:ext>
                  </a:extLst>
                </p14:cNvPr>
                <p14:cNvContentPartPr/>
                <p14:nvPr/>
              </p14:nvContentPartPr>
              <p14:xfrm>
                <a:off x="4059876" y="6010735"/>
                <a:ext cx="104040" cy="65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BEB463-35F0-904D-5E0F-D6AED2FB7F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51236" y="6001735"/>
                  <a:ext cx="121680" cy="8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228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C0B9C-76C1-5F2E-85B6-1DD5429BE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" y="130300"/>
            <a:ext cx="7663712" cy="519033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D575117-7C5A-A6DC-104B-4B1EDE0DF5CB}"/>
              </a:ext>
            </a:extLst>
          </p:cNvPr>
          <p:cNvGrpSpPr/>
          <p:nvPr/>
        </p:nvGrpSpPr>
        <p:grpSpPr>
          <a:xfrm>
            <a:off x="8066238" y="1398092"/>
            <a:ext cx="394200" cy="158400"/>
            <a:chOff x="8066238" y="1398092"/>
            <a:chExt cx="39420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C1FF3B9-5A26-E2A4-8339-06A395390B0C}"/>
                    </a:ext>
                  </a:extLst>
                </p14:cNvPr>
                <p14:cNvContentPartPr/>
                <p14:nvPr/>
              </p14:nvContentPartPr>
              <p14:xfrm>
                <a:off x="8066238" y="1398092"/>
                <a:ext cx="204480" cy="15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C1FF3B9-5A26-E2A4-8339-06A395390B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57598" y="1389092"/>
                  <a:ext cx="22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A2E8F3-07BF-3FFB-7609-DAB2A08BD478}"/>
                    </a:ext>
                  </a:extLst>
                </p14:cNvPr>
                <p14:cNvContentPartPr/>
                <p14:nvPr/>
              </p14:nvContentPartPr>
              <p14:xfrm>
                <a:off x="8262798" y="1444172"/>
                <a:ext cx="134280" cy="10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A2E8F3-07BF-3FFB-7609-DAB2A08BD4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53798" y="1435532"/>
                  <a:ext cx="151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B5BBB5-CA3B-F59C-7304-BAD59E86E646}"/>
                    </a:ext>
                  </a:extLst>
                </p14:cNvPr>
                <p14:cNvContentPartPr/>
                <p14:nvPr/>
              </p14:nvContentPartPr>
              <p14:xfrm>
                <a:off x="8455398" y="1418972"/>
                <a:ext cx="5040" cy="120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B5BBB5-CA3B-F59C-7304-BAD59E86E6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46398" y="1410332"/>
                  <a:ext cx="226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43E3DE-24A5-9698-3B43-54CF7053C265}"/>
              </a:ext>
            </a:extLst>
          </p:cNvPr>
          <p:cNvGrpSpPr/>
          <p:nvPr/>
        </p:nvGrpSpPr>
        <p:grpSpPr>
          <a:xfrm>
            <a:off x="8803878" y="1379372"/>
            <a:ext cx="250920" cy="163440"/>
            <a:chOff x="8803878" y="1379372"/>
            <a:chExt cx="25092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81EF1C-B60D-85E8-7F05-08E9CA6DFFD0}"/>
                    </a:ext>
                  </a:extLst>
                </p14:cNvPr>
                <p14:cNvContentPartPr/>
                <p14:nvPr/>
              </p14:nvContentPartPr>
              <p14:xfrm>
                <a:off x="8803878" y="1423652"/>
                <a:ext cx="36000" cy="119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81EF1C-B60D-85E8-7F05-08E9CA6DFF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95238" y="1415012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625E36-C05C-6096-0D91-FC8DA0E24914}"/>
                    </a:ext>
                  </a:extLst>
                </p14:cNvPr>
                <p14:cNvContentPartPr/>
                <p14:nvPr/>
              </p14:nvContentPartPr>
              <p14:xfrm>
                <a:off x="8825478" y="1379372"/>
                <a:ext cx="9684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625E36-C05C-6096-0D91-FC8DA0E249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6838" y="1370372"/>
                  <a:ext cx="114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AA062E-E582-70E8-B836-F670E23B8ACC}"/>
                    </a:ext>
                  </a:extLst>
                </p14:cNvPr>
                <p14:cNvContentPartPr/>
                <p14:nvPr/>
              </p14:nvContentPartPr>
              <p14:xfrm>
                <a:off x="8940318" y="1421492"/>
                <a:ext cx="110520" cy="11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AA062E-E582-70E8-B836-F670E23B8A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31678" y="1412492"/>
                  <a:ext cx="128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F2981F-8A96-0FBE-4869-02DAE161E09A}"/>
                    </a:ext>
                  </a:extLst>
                </p14:cNvPr>
                <p14:cNvContentPartPr/>
                <p14:nvPr/>
              </p14:nvContentPartPr>
              <p14:xfrm>
                <a:off x="8970918" y="1522652"/>
                <a:ext cx="83880" cy="2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F2981F-8A96-0FBE-4869-02DAE161E0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1918" y="1513652"/>
                  <a:ext cx="101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5C4E9F-E6DD-1FF4-A24D-A834B8B677BD}"/>
              </a:ext>
            </a:extLst>
          </p:cNvPr>
          <p:cNvGrpSpPr/>
          <p:nvPr/>
        </p:nvGrpSpPr>
        <p:grpSpPr>
          <a:xfrm>
            <a:off x="9361518" y="1419332"/>
            <a:ext cx="249120" cy="115920"/>
            <a:chOff x="9361518" y="1419332"/>
            <a:chExt cx="24912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CDFDE45-0976-64E1-E1EF-D4B302708EF7}"/>
                    </a:ext>
                  </a:extLst>
                </p14:cNvPr>
                <p14:cNvContentPartPr/>
                <p14:nvPr/>
              </p14:nvContentPartPr>
              <p14:xfrm>
                <a:off x="9361518" y="1419332"/>
                <a:ext cx="23760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CDFDE45-0976-64E1-E1EF-D4B302708E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52518" y="1410332"/>
                  <a:ext cx="255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3F0955-7FC5-6904-5210-F1A7FDEF0600}"/>
                    </a:ext>
                  </a:extLst>
                </p14:cNvPr>
                <p14:cNvContentPartPr/>
                <p14:nvPr/>
              </p14:nvContentPartPr>
              <p14:xfrm>
                <a:off x="9525318" y="1508972"/>
                <a:ext cx="85320" cy="5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3F0955-7FC5-6904-5210-F1A7FDEF06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16678" y="1500332"/>
                  <a:ext cx="1029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070912-7D50-8CF7-96F1-393A73D137C0}"/>
              </a:ext>
            </a:extLst>
          </p:cNvPr>
          <p:cNvGrpSpPr/>
          <p:nvPr/>
        </p:nvGrpSpPr>
        <p:grpSpPr>
          <a:xfrm>
            <a:off x="9980718" y="1392692"/>
            <a:ext cx="986760" cy="131400"/>
            <a:chOff x="9980718" y="1392692"/>
            <a:chExt cx="986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D9A584-40AD-BBDA-BBF3-B493EE0704A3}"/>
                    </a:ext>
                  </a:extLst>
                </p14:cNvPr>
                <p14:cNvContentPartPr/>
                <p14:nvPr/>
              </p14:nvContentPartPr>
              <p14:xfrm>
                <a:off x="9980718" y="1401332"/>
                <a:ext cx="15732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D9A584-40AD-BBDA-BBF3-B493EE0704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72078" y="1392692"/>
                  <a:ext cx="174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28FAA48-C6E7-BE53-3F0B-7F8AAC267AFE}"/>
                    </a:ext>
                  </a:extLst>
                </p14:cNvPr>
                <p14:cNvContentPartPr/>
                <p14:nvPr/>
              </p14:nvContentPartPr>
              <p14:xfrm>
                <a:off x="10195998" y="1397372"/>
                <a:ext cx="4320" cy="10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28FAA48-C6E7-BE53-3F0B-7F8AAC267A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87358" y="1388732"/>
                  <a:ext cx="21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9DC75F-AA73-364C-DBF5-FF890848ECEB}"/>
                    </a:ext>
                  </a:extLst>
                </p14:cNvPr>
                <p14:cNvContentPartPr/>
                <p14:nvPr/>
              </p14:nvContentPartPr>
              <p14:xfrm>
                <a:off x="10278438" y="1392692"/>
                <a:ext cx="14976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9DC75F-AA73-364C-DBF5-FF890848EC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69438" y="1384052"/>
                  <a:ext cx="167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147822-977F-1E74-7C65-9757B5A325B7}"/>
                    </a:ext>
                  </a:extLst>
                </p14:cNvPr>
                <p14:cNvContentPartPr/>
                <p14:nvPr/>
              </p14:nvContentPartPr>
              <p14:xfrm>
                <a:off x="10462758" y="1422572"/>
                <a:ext cx="126720" cy="93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147822-977F-1E74-7C65-9757B5A325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54118" y="1413572"/>
                  <a:ext cx="144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925010-07A2-F041-0827-3FA27CDBC46D}"/>
                    </a:ext>
                  </a:extLst>
                </p14:cNvPr>
                <p14:cNvContentPartPr/>
                <p14:nvPr/>
              </p14:nvContentPartPr>
              <p14:xfrm>
                <a:off x="10639158" y="1431932"/>
                <a:ext cx="71640" cy="9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925010-07A2-F041-0827-3FA27CDBC46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30158" y="1422932"/>
                  <a:ext cx="89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57EC74-4B94-B907-E7C9-0319EDCA7BE0}"/>
                    </a:ext>
                  </a:extLst>
                </p14:cNvPr>
                <p14:cNvContentPartPr/>
                <p14:nvPr/>
              </p14:nvContentPartPr>
              <p14:xfrm>
                <a:off x="10663998" y="1502132"/>
                <a:ext cx="78840" cy="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57EC74-4B94-B907-E7C9-0319EDCA7B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55358" y="1493132"/>
                  <a:ext cx="96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B51599-6E17-1053-8CBD-241C485B18F2}"/>
                    </a:ext>
                  </a:extLst>
                </p14:cNvPr>
                <p14:cNvContentPartPr/>
                <p14:nvPr/>
              </p14:nvContentPartPr>
              <p14:xfrm>
                <a:off x="10852638" y="1408172"/>
                <a:ext cx="114840" cy="10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B51599-6E17-1053-8CBD-241C485B18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43998" y="1399172"/>
                  <a:ext cx="1324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77FBEB-BF04-0ED9-789F-6F05A8C71386}"/>
              </a:ext>
            </a:extLst>
          </p:cNvPr>
          <p:cNvGrpSpPr/>
          <p:nvPr/>
        </p:nvGrpSpPr>
        <p:grpSpPr>
          <a:xfrm>
            <a:off x="8792718" y="1704812"/>
            <a:ext cx="1010880" cy="188640"/>
            <a:chOff x="8792718" y="1704812"/>
            <a:chExt cx="101088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779C44-BDCC-E9AF-3B20-3D380BFAFAAF}"/>
                    </a:ext>
                  </a:extLst>
                </p14:cNvPr>
                <p14:cNvContentPartPr/>
                <p14:nvPr/>
              </p14:nvContentPartPr>
              <p14:xfrm>
                <a:off x="8792718" y="1756292"/>
                <a:ext cx="123120" cy="13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779C44-BDCC-E9AF-3B20-3D380BFAFA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84078" y="1747292"/>
                  <a:ext cx="140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1B3969-57C2-8BA4-FF68-7CA31951A0D8}"/>
                    </a:ext>
                  </a:extLst>
                </p14:cNvPr>
                <p14:cNvContentPartPr/>
                <p14:nvPr/>
              </p14:nvContentPartPr>
              <p14:xfrm>
                <a:off x="8848518" y="1853852"/>
                <a:ext cx="61920" cy="2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1B3969-57C2-8BA4-FF68-7CA31951A0D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39518" y="1844852"/>
                  <a:ext cx="79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D95288B-0C88-AAEF-2837-2BE49FEC1DDE}"/>
                    </a:ext>
                  </a:extLst>
                </p14:cNvPr>
                <p14:cNvContentPartPr/>
                <p14:nvPr/>
              </p14:nvContentPartPr>
              <p14:xfrm>
                <a:off x="8992878" y="1771772"/>
                <a:ext cx="142560" cy="12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95288B-0C88-AAEF-2837-2BE49FEC1D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84238" y="1762772"/>
                  <a:ext cx="160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26AE59-B1F2-FA94-29F3-FCF9E18149F2}"/>
                    </a:ext>
                  </a:extLst>
                </p14:cNvPr>
                <p14:cNvContentPartPr/>
                <p14:nvPr/>
              </p14:nvContentPartPr>
              <p14:xfrm>
                <a:off x="9189078" y="1704812"/>
                <a:ext cx="109440" cy="15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26AE59-B1F2-FA94-29F3-FCF9E18149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80078" y="1695812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BE25AE-D5DE-2A14-22DD-321C52740D1F}"/>
                    </a:ext>
                  </a:extLst>
                </p14:cNvPr>
                <p14:cNvContentPartPr/>
                <p14:nvPr/>
              </p14:nvContentPartPr>
              <p14:xfrm>
                <a:off x="9325878" y="1711652"/>
                <a:ext cx="95760" cy="12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BE25AE-D5DE-2A14-22DD-321C52740D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17238" y="1702652"/>
                  <a:ext cx="113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FEE8FE-8ACB-750A-0794-89BA82695768}"/>
                    </a:ext>
                  </a:extLst>
                </p14:cNvPr>
                <p14:cNvContentPartPr/>
                <p14:nvPr/>
              </p14:nvContentPartPr>
              <p14:xfrm>
                <a:off x="9345678" y="1755932"/>
                <a:ext cx="183960" cy="8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FEE8FE-8ACB-750A-0794-89BA826957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37038" y="1747292"/>
                  <a:ext cx="201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CCF2A76-5C9D-C1E0-F1EB-736B93F84D29}"/>
                    </a:ext>
                  </a:extLst>
                </p14:cNvPr>
                <p14:cNvContentPartPr/>
                <p14:nvPr/>
              </p14:nvContentPartPr>
              <p14:xfrm>
                <a:off x="9486798" y="1719932"/>
                <a:ext cx="153720" cy="122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CCF2A76-5C9D-C1E0-F1EB-736B93F84D2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78158" y="1710932"/>
                  <a:ext cx="171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188639-5D4C-30A0-A1D0-F9B7CB42BA9B}"/>
                    </a:ext>
                  </a:extLst>
                </p14:cNvPr>
                <p14:cNvContentPartPr/>
                <p14:nvPr/>
              </p14:nvContentPartPr>
              <p14:xfrm>
                <a:off x="9658878" y="1730372"/>
                <a:ext cx="144720" cy="13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188639-5D4C-30A0-A1D0-F9B7CB42BA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50238" y="1721732"/>
                  <a:ext cx="16236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DE7FCD-4826-378E-66EB-8B430AEB467B}"/>
                  </a:ext>
                </a:extLst>
              </p14:cNvPr>
              <p14:cNvContentPartPr/>
              <p14:nvPr/>
            </p14:nvContentPartPr>
            <p14:xfrm>
              <a:off x="7680678" y="1446692"/>
              <a:ext cx="174240" cy="27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DE7FCD-4826-378E-66EB-8B430AEB467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71678" y="1437692"/>
                <a:ext cx="1918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BF24D43-BFFB-862E-6DC7-6956A6F9D4E2}"/>
                  </a:ext>
                </a:extLst>
              </p14:cNvPr>
              <p14:cNvContentPartPr/>
              <p14:nvPr/>
            </p14:nvContentPartPr>
            <p14:xfrm>
              <a:off x="7681758" y="1515452"/>
              <a:ext cx="164880" cy="16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BF24D43-BFFB-862E-6DC7-6956A6F9D4E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72758" y="1506812"/>
                <a:ext cx="18252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C265014-89AF-0B8E-44FA-6740B1312859}"/>
              </a:ext>
            </a:extLst>
          </p:cNvPr>
          <p:cNvGrpSpPr/>
          <p:nvPr/>
        </p:nvGrpSpPr>
        <p:grpSpPr>
          <a:xfrm>
            <a:off x="7975518" y="1263452"/>
            <a:ext cx="113400" cy="64080"/>
            <a:chOff x="7975518" y="1263452"/>
            <a:chExt cx="11340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FE8AD4-E86D-1B43-CD84-558F72A300D0}"/>
                    </a:ext>
                  </a:extLst>
                </p14:cNvPr>
                <p14:cNvContentPartPr/>
                <p14:nvPr/>
              </p14:nvContentPartPr>
              <p14:xfrm>
                <a:off x="7975518" y="1263452"/>
                <a:ext cx="45360" cy="5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FE8AD4-E86D-1B43-CD84-558F72A300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6518" y="1254452"/>
                  <a:ext cx="63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70951A7-1ED4-A641-34D0-23A9C79363CE}"/>
                    </a:ext>
                  </a:extLst>
                </p14:cNvPr>
                <p14:cNvContentPartPr/>
                <p14:nvPr/>
              </p14:nvContentPartPr>
              <p14:xfrm>
                <a:off x="8029878" y="1280372"/>
                <a:ext cx="59040" cy="4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70951A7-1ED4-A641-34D0-23A9C79363C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20878" y="1271372"/>
                  <a:ext cx="766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3CD407-8C9F-034C-690C-F6672279D9B8}"/>
              </a:ext>
            </a:extLst>
          </p:cNvPr>
          <p:cNvGrpSpPr/>
          <p:nvPr/>
        </p:nvGrpSpPr>
        <p:grpSpPr>
          <a:xfrm>
            <a:off x="9933198" y="1660532"/>
            <a:ext cx="86040" cy="79920"/>
            <a:chOff x="9933198" y="1660532"/>
            <a:chExt cx="8604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8D579A-BEFF-D8B3-3788-1FEB4D47332F}"/>
                    </a:ext>
                  </a:extLst>
                </p14:cNvPr>
                <p14:cNvContentPartPr/>
                <p14:nvPr/>
              </p14:nvContentPartPr>
              <p14:xfrm>
                <a:off x="9933198" y="1660532"/>
                <a:ext cx="26280" cy="5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8D579A-BEFF-D8B3-3788-1FEB4D4733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24558" y="1651892"/>
                  <a:ext cx="43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AED953-270E-0ACA-359A-AE4BE7F9138C}"/>
                    </a:ext>
                  </a:extLst>
                </p14:cNvPr>
                <p14:cNvContentPartPr/>
                <p14:nvPr/>
              </p14:nvContentPartPr>
              <p14:xfrm>
                <a:off x="9983598" y="1661252"/>
                <a:ext cx="35640" cy="7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AED953-270E-0ACA-359A-AE4BE7F913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74958" y="1652612"/>
                  <a:ext cx="53280" cy="9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3BC2EE-A400-986B-CBDE-6E333B7C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3131" cy="449070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06B83C4-693C-75E6-6CE0-07B23DB31F6A}"/>
              </a:ext>
            </a:extLst>
          </p:cNvPr>
          <p:cNvGrpSpPr/>
          <p:nvPr/>
        </p:nvGrpSpPr>
        <p:grpSpPr>
          <a:xfrm>
            <a:off x="7535238" y="2606972"/>
            <a:ext cx="173160" cy="212760"/>
            <a:chOff x="7535238" y="2606972"/>
            <a:chExt cx="1731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60985C-5B44-3BAE-FC16-0520249C0FAB}"/>
                    </a:ext>
                  </a:extLst>
                </p14:cNvPr>
                <p14:cNvContentPartPr/>
                <p14:nvPr/>
              </p14:nvContentPartPr>
              <p14:xfrm>
                <a:off x="7548918" y="2711732"/>
                <a:ext cx="7812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60985C-5B44-3BAE-FC16-0520249C0F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9918" y="2702732"/>
                  <a:ext cx="95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C2E6DA-7407-6FDE-8FF6-8214C13E27ED}"/>
                    </a:ext>
                  </a:extLst>
                </p14:cNvPr>
                <p14:cNvContentPartPr/>
                <p14:nvPr/>
              </p14:nvContentPartPr>
              <p14:xfrm>
                <a:off x="7535238" y="2671772"/>
                <a:ext cx="107280" cy="5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C2E6DA-7407-6FDE-8FF6-8214C13E27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26598" y="2662772"/>
                  <a:ext cx="124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1917A6-BEAF-F95F-9BB1-23657E6F0F35}"/>
                    </a:ext>
                  </a:extLst>
                </p14:cNvPr>
                <p14:cNvContentPartPr/>
                <p14:nvPr/>
              </p14:nvContentPartPr>
              <p14:xfrm>
                <a:off x="7639998" y="2606972"/>
                <a:ext cx="68400" cy="4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1917A6-BEAF-F95F-9BB1-23657E6F0F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31358" y="2597972"/>
                  <a:ext cx="860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5C37BE-F302-AEF7-C535-955B06E0B63E}"/>
              </a:ext>
            </a:extLst>
          </p:cNvPr>
          <p:cNvGrpSpPr/>
          <p:nvPr/>
        </p:nvGrpSpPr>
        <p:grpSpPr>
          <a:xfrm>
            <a:off x="7893438" y="2631812"/>
            <a:ext cx="1408320" cy="164160"/>
            <a:chOff x="7893438" y="2631812"/>
            <a:chExt cx="14083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716969-F697-B4B4-A9B1-749E6EB886FE}"/>
                    </a:ext>
                  </a:extLst>
                </p14:cNvPr>
                <p14:cNvContentPartPr/>
                <p14:nvPr/>
              </p14:nvContentPartPr>
              <p14:xfrm>
                <a:off x="7893438" y="2707772"/>
                <a:ext cx="111240" cy="8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716969-F697-B4B4-A9B1-749E6EB886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4438" y="2699132"/>
                  <a:ext cx="128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5BE9D0-FF85-1DB6-1077-80970FBC8DA9}"/>
                    </a:ext>
                  </a:extLst>
                </p14:cNvPr>
                <p14:cNvContentPartPr/>
                <p14:nvPr/>
              </p14:nvContentPartPr>
              <p14:xfrm>
                <a:off x="8047518" y="2696972"/>
                <a:ext cx="106920" cy="6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5BE9D0-FF85-1DB6-1077-80970FBC8D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8518" y="2687972"/>
                  <a:ext cx="12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F8ED51-7AC2-A2C2-C5F7-65B5A00B72B3}"/>
                    </a:ext>
                  </a:extLst>
                </p14:cNvPr>
                <p14:cNvContentPartPr/>
                <p14:nvPr/>
              </p14:nvContentPartPr>
              <p14:xfrm>
                <a:off x="8192958" y="2652332"/>
                <a:ext cx="112680" cy="12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F8ED51-7AC2-A2C2-C5F7-65B5A00B72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84318" y="2643692"/>
                  <a:ext cx="130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C48961-2795-2FE3-6B67-F6D0C1C1A6E3}"/>
                    </a:ext>
                  </a:extLst>
                </p14:cNvPr>
                <p14:cNvContentPartPr/>
                <p14:nvPr/>
              </p14:nvContentPartPr>
              <p14:xfrm>
                <a:off x="8201958" y="2722532"/>
                <a:ext cx="71280" cy="1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C48961-2795-2FE3-6B67-F6D0C1C1A6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92958" y="2713892"/>
                  <a:ext cx="88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4B5141-0EA0-C48B-7618-044031492C2B}"/>
                    </a:ext>
                  </a:extLst>
                </p14:cNvPr>
                <p14:cNvContentPartPr/>
                <p14:nvPr/>
              </p14:nvContentPartPr>
              <p14:xfrm>
                <a:off x="8351358" y="2646212"/>
                <a:ext cx="165240" cy="125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4B5141-0EA0-C48B-7618-044031492C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42358" y="2637572"/>
                  <a:ext cx="182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423361-5310-F22A-B49F-B21BAE130FB5}"/>
                    </a:ext>
                  </a:extLst>
                </p14:cNvPr>
                <p14:cNvContentPartPr/>
                <p14:nvPr/>
              </p14:nvContentPartPr>
              <p14:xfrm>
                <a:off x="8571678" y="2694092"/>
                <a:ext cx="113760" cy="7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423361-5310-F22A-B49F-B21BAE130F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63038" y="2685092"/>
                  <a:ext cx="131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6249D8-C695-775F-D876-9B7528D617A2}"/>
                    </a:ext>
                  </a:extLst>
                </p14:cNvPr>
                <p14:cNvContentPartPr/>
                <p14:nvPr/>
              </p14:nvContentPartPr>
              <p14:xfrm>
                <a:off x="8700918" y="2682932"/>
                <a:ext cx="16920" cy="68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6249D8-C695-775F-D876-9B7528D617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92278" y="2673932"/>
                  <a:ext cx="34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1809F2-A761-9EB2-D780-3D0F296E3245}"/>
                    </a:ext>
                  </a:extLst>
                </p14:cNvPr>
                <p14:cNvContentPartPr/>
                <p14:nvPr/>
              </p14:nvContentPartPr>
              <p14:xfrm>
                <a:off x="8795238" y="2694452"/>
                <a:ext cx="9000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1809F2-A761-9EB2-D780-3D0F296E32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86238" y="2685812"/>
                  <a:ext cx="107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29E72A-BE85-B4B4-9336-3A1D7CAF58E0}"/>
                    </a:ext>
                  </a:extLst>
                </p14:cNvPr>
                <p14:cNvContentPartPr/>
                <p14:nvPr/>
              </p14:nvContentPartPr>
              <p14:xfrm>
                <a:off x="8803878" y="2631812"/>
                <a:ext cx="101160" cy="66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29E72A-BE85-B4B4-9336-3A1D7CAF58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95238" y="2623172"/>
                  <a:ext cx="118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B95DB3-5092-428D-A67D-685EB85A76D4}"/>
                    </a:ext>
                  </a:extLst>
                </p14:cNvPr>
                <p14:cNvContentPartPr/>
                <p14:nvPr/>
              </p14:nvContentPartPr>
              <p14:xfrm>
                <a:off x="8937078" y="2677532"/>
                <a:ext cx="14112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B95DB3-5092-428D-A67D-685EB85A76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28438" y="2668532"/>
                  <a:ext cx="158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D7AC1D-DC42-ED87-12D8-071E48853689}"/>
                    </a:ext>
                  </a:extLst>
                </p14:cNvPr>
                <p14:cNvContentPartPr/>
                <p14:nvPr/>
              </p14:nvContentPartPr>
              <p14:xfrm>
                <a:off x="9095838" y="2645132"/>
                <a:ext cx="205920" cy="10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D7AC1D-DC42-ED87-12D8-071E488536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86838" y="2636132"/>
                  <a:ext cx="223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651A7D-2417-2D6D-5A08-CA50D55EB955}"/>
                    </a:ext>
                  </a:extLst>
                </p14:cNvPr>
                <p14:cNvContentPartPr/>
                <p14:nvPr/>
              </p14:nvContentPartPr>
              <p14:xfrm>
                <a:off x="9198438" y="2644412"/>
                <a:ext cx="102240" cy="7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651A7D-2417-2D6D-5A08-CA50D55EB9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89438" y="2635412"/>
                  <a:ext cx="1198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844C5E-D0EE-ECAB-75A5-61908A263F3A}"/>
              </a:ext>
            </a:extLst>
          </p:cNvPr>
          <p:cNvGrpSpPr/>
          <p:nvPr/>
        </p:nvGrpSpPr>
        <p:grpSpPr>
          <a:xfrm>
            <a:off x="7827558" y="2943932"/>
            <a:ext cx="486360" cy="175320"/>
            <a:chOff x="7827558" y="2943932"/>
            <a:chExt cx="48636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F4B039E-B1D6-A7DD-2D92-F68D71E7C493}"/>
                    </a:ext>
                  </a:extLst>
                </p14:cNvPr>
                <p14:cNvContentPartPr/>
                <p14:nvPr/>
              </p14:nvContentPartPr>
              <p14:xfrm>
                <a:off x="7987038" y="2943932"/>
                <a:ext cx="9720" cy="6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F4B039E-B1D6-A7DD-2D92-F68D71E7C49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78398" y="2934932"/>
                  <a:ext cx="27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7A3A97-5AC5-8077-7B30-5B27562DFBD8}"/>
                    </a:ext>
                  </a:extLst>
                </p14:cNvPr>
                <p14:cNvContentPartPr/>
                <p14:nvPr/>
              </p14:nvContentPartPr>
              <p14:xfrm>
                <a:off x="8112318" y="2971292"/>
                <a:ext cx="12240" cy="12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7A3A97-5AC5-8077-7B30-5B27562DFB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03678" y="2962652"/>
                  <a:ext cx="29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BD5A86-24F3-A8E2-4373-CD055A201644}"/>
                    </a:ext>
                  </a:extLst>
                </p14:cNvPr>
                <p14:cNvContentPartPr/>
                <p14:nvPr/>
              </p14:nvContentPartPr>
              <p14:xfrm>
                <a:off x="8183238" y="3006932"/>
                <a:ext cx="2772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BD5A86-24F3-A8E2-4373-CD055A20164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74238" y="2998292"/>
                  <a:ext cx="45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98988A-3E8C-886E-3511-3A97D8AA8AE0}"/>
                    </a:ext>
                  </a:extLst>
                </p14:cNvPr>
                <p14:cNvContentPartPr/>
                <p14:nvPr/>
              </p14:nvContentPartPr>
              <p14:xfrm>
                <a:off x="8202318" y="2960852"/>
                <a:ext cx="111600" cy="55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98988A-3E8C-886E-3511-3A97D8AA8A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93678" y="2951852"/>
                  <a:ext cx="129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4F33F-0D9F-2ED7-1FDE-1FF8746D8022}"/>
                    </a:ext>
                  </a:extLst>
                </p14:cNvPr>
                <p14:cNvContentPartPr/>
                <p14:nvPr/>
              </p14:nvContentPartPr>
              <p14:xfrm>
                <a:off x="7827558" y="2973812"/>
                <a:ext cx="108360" cy="14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4F33F-0D9F-2ED7-1FDE-1FF8746D80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18558" y="2964812"/>
                  <a:ext cx="1260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C3C473-AE20-AC9D-D7A5-62CDE08C3A7C}"/>
              </a:ext>
            </a:extLst>
          </p:cNvPr>
          <p:cNvGrpSpPr/>
          <p:nvPr/>
        </p:nvGrpSpPr>
        <p:grpSpPr>
          <a:xfrm>
            <a:off x="8706318" y="2949332"/>
            <a:ext cx="730800" cy="301320"/>
            <a:chOff x="8706318" y="2949332"/>
            <a:chExt cx="7308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F9864B-1BB8-4FCC-52FD-B4EA4D27731B}"/>
                    </a:ext>
                  </a:extLst>
                </p14:cNvPr>
                <p14:cNvContentPartPr/>
                <p14:nvPr/>
              </p14:nvContentPartPr>
              <p14:xfrm>
                <a:off x="8706318" y="2974172"/>
                <a:ext cx="366120" cy="27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F9864B-1BB8-4FCC-52FD-B4EA4D2773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97318" y="2965172"/>
                  <a:ext cx="383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8CAAB2-D90C-4E06-F7C8-77D95ACDC711}"/>
                    </a:ext>
                  </a:extLst>
                </p14:cNvPr>
                <p14:cNvContentPartPr/>
                <p14:nvPr/>
              </p14:nvContentPartPr>
              <p14:xfrm>
                <a:off x="9082878" y="2949332"/>
                <a:ext cx="354240" cy="13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8CAAB2-D90C-4E06-F7C8-77D95ACDC71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73878" y="2940332"/>
                  <a:ext cx="3718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20D8EC-3A37-BB73-29C6-42D729258367}"/>
              </a:ext>
            </a:extLst>
          </p:cNvPr>
          <p:cNvGrpSpPr/>
          <p:nvPr/>
        </p:nvGrpSpPr>
        <p:grpSpPr>
          <a:xfrm>
            <a:off x="7474398" y="3319412"/>
            <a:ext cx="195120" cy="145440"/>
            <a:chOff x="7474398" y="3319412"/>
            <a:chExt cx="1951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51E67B-E6F1-8C43-39A2-185FF03E4BEC}"/>
                    </a:ext>
                  </a:extLst>
                </p14:cNvPr>
                <p14:cNvContentPartPr/>
                <p14:nvPr/>
              </p14:nvContentPartPr>
              <p14:xfrm>
                <a:off x="7535238" y="3383132"/>
                <a:ext cx="10800" cy="1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51E67B-E6F1-8C43-39A2-185FF03E4B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26598" y="3374492"/>
                  <a:ext cx="2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FFA700-8268-A2C8-6845-1C3B2F965049}"/>
                    </a:ext>
                  </a:extLst>
                </p14:cNvPr>
                <p14:cNvContentPartPr/>
                <p14:nvPr/>
              </p14:nvContentPartPr>
              <p14:xfrm>
                <a:off x="7474398" y="3319412"/>
                <a:ext cx="191880" cy="14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FFA700-8268-A2C8-6845-1C3B2F9650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65398" y="3310772"/>
                  <a:ext cx="209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19C6DD-FD30-6AC3-4020-258C5867B082}"/>
                    </a:ext>
                  </a:extLst>
                </p14:cNvPr>
                <p14:cNvContentPartPr/>
                <p14:nvPr/>
              </p14:nvContentPartPr>
              <p14:xfrm>
                <a:off x="7596438" y="3397892"/>
                <a:ext cx="73080" cy="1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19C6DD-FD30-6AC3-4020-258C5867B08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87438" y="3388892"/>
                  <a:ext cx="907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5451561-7F44-9E87-EB6E-109958C81B13}"/>
              </a:ext>
            </a:extLst>
          </p:cNvPr>
          <p:cNvGrpSpPr/>
          <p:nvPr/>
        </p:nvGrpSpPr>
        <p:grpSpPr>
          <a:xfrm>
            <a:off x="8001798" y="3294212"/>
            <a:ext cx="858240" cy="141120"/>
            <a:chOff x="8001798" y="3294212"/>
            <a:chExt cx="8582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C3F04A-B278-4EE3-EF86-98DB95D55239}"/>
                    </a:ext>
                  </a:extLst>
                </p14:cNvPr>
                <p14:cNvContentPartPr/>
                <p14:nvPr/>
              </p14:nvContentPartPr>
              <p14:xfrm>
                <a:off x="8001798" y="3310052"/>
                <a:ext cx="129960" cy="9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C3F04A-B278-4EE3-EF86-98DB95D552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92798" y="3301412"/>
                  <a:ext cx="147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1DAB7B7-5F2C-358B-0712-4E90D0C38069}"/>
                    </a:ext>
                  </a:extLst>
                </p14:cNvPr>
                <p14:cNvContentPartPr/>
                <p14:nvPr/>
              </p14:nvContentPartPr>
              <p14:xfrm>
                <a:off x="8150478" y="3294212"/>
                <a:ext cx="21960" cy="9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1DAB7B7-5F2C-358B-0712-4E90D0C380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41478" y="3285572"/>
                  <a:ext cx="39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CB28DD-C501-CC00-C979-E9BC5F09CD1F}"/>
                    </a:ext>
                  </a:extLst>
                </p14:cNvPr>
                <p14:cNvContentPartPr/>
                <p14:nvPr/>
              </p14:nvContentPartPr>
              <p14:xfrm>
                <a:off x="8196558" y="3305012"/>
                <a:ext cx="170640" cy="9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CB28DD-C501-CC00-C979-E9BC5F09CD1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87918" y="3296012"/>
                  <a:ext cx="188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CA103A-00D3-0EC0-9325-3C2F3D2C93C2}"/>
                    </a:ext>
                  </a:extLst>
                </p14:cNvPr>
                <p14:cNvContentPartPr/>
                <p14:nvPr/>
              </p14:nvContentPartPr>
              <p14:xfrm>
                <a:off x="8396718" y="3330572"/>
                <a:ext cx="123120" cy="8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CA103A-00D3-0EC0-9325-3C2F3D2C93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88078" y="3321932"/>
                  <a:ext cx="14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6B4C7E-43A7-3920-680B-BB5D7AD72228}"/>
                    </a:ext>
                  </a:extLst>
                </p14:cNvPr>
                <p14:cNvContentPartPr/>
                <p14:nvPr/>
              </p14:nvContentPartPr>
              <p14:xfrm>
                <a:off x="8586438" y="3321932"/>
                <a:ext cx="127440" cy="113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6B4C7E-43A7-3920-680B-BB5D7AD7222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77438" y="3312932"/>
                  <a:ext cx="145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4D3990-A3F1-CE96-9C4D-B805300B0890}"/>
                    </a:ext>
                  </a:extLst>
                </p14:cNvPr>
                <p14:cNvContentPartPr/>
                <p14:nvPr/>
              </p14:nvContentPartPr>
              <p14:xfrm>
                <a:off x="8727918" y="3347852"/>
                <a:ext cx="132120" cy="81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4D3990-A3F1-CE96-9C4D-B805300B08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19278" y="3338852"/>
                  <a:ext cx="1497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98306E-DDE0-81A1-2894-6DF106B940ED}"/>
              </a:ext>
            </a:extLst>
          </p:cNvPr>
          <p:cNvGrpSpPr/>
          <p:nvPr/>
        </p:nvGrpSpPr>
        <p:grpSpPr>
          <a:xfrm>
            <a:off x="9135798" y="3234092"/>
            <a:ext cx="255240" cy="184680"/>
            <a:chOff x="9135798" y="3234092"/>
            <a:chExt cx="2552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AB9700-1AF1-BAA1-9BDA-1ADC6259E9BB}"/>
                    </a:ext>
                  </a:extLst>
                </p14:cNvPr>
                <p14:cNvContentPartPr/>
                <p14:nvPr/>
              </p14:nvContentPartPr>
              <p14:xfrm>
                <a:off x="9135798" y="3331292"/>
                <a:ext cx="8064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AB9700-1AF1-BAA1-9BDA-1ADC6259E9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26798" y="3322292"/>
                  <a:ext cx="98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D84A7D-173E-0178-A376-BF268276BCC0}"/>
                    </a:ext>
                  </a:extLst>
                </p14:cNvPr>
                <p14:cNvContentPartPr/>
                <p14:nvPr/>
              </p14:nvContentPartPr>
              <p14:xfrm>
                <a:off x="9166038" y="3234092"/>
                <a:ext cx="225000" cy="123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D84A7D-173E-0178-A376-BF268276BC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57398" y="3225092"/>
                  <a:ext cx="2426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4BE9A44-075F-7CCA-4646-A04C3BCFBA13}"/>
              </a:ext>
            </a:extLst>
          </p:cNvPr>
          <p:cNvGrpSpPr/>
          <p:nvPr/>
        </p:nvGrpSpPr>
        <p:grpSpPr>
          <a:xfrm>
            <a:off x="7858518" y="3614252"/>
            <a:ext cx="1288800" cy="176040"/>
            <a:chOff x="7858518" y="3614252"/>
            <a:chExt cx="12888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369B76-DD17-73D5-43E1-1643CE317852}"/>
                    </a:ext>
                  </a:extLst>
                </p14:cNvPr>
                <p14:cNvContentPartPr/>
                <p14:nvPr/>
              </p14:nvContentPartPr>
              <p14:xfrm>
                <a:off x="7858518" y="3672932"/>
                <a:ext cx="7560" cy="10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8369B76-DD17-73D5-43E1-1643CE3178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49518" y="3663932"/>
                  <a:ext cx="25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F65156C-A537-C7E2-B51B-BDE470044E9B}"/>
                    </a:ext>
                  </a:extLst>
                </p14:cNvPr>
                <p14:cNvContentPartPr/>
                <p14:nvPr/>
              </p14:nvContentPartPr>
              <p14:xfrm>
                <a:off x="7947078" y="3680492"/>
                <a:ext cx="108360" cy="10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F65156C-A537-C7E2-B51B-BDE470044E9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38078" y="3671852"/>
                  <a:ext cx="12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D7AD49-8318-6D4D-3C91-74EBF346FD10}"/>
                    </a:ext>
                  </a:extLst>
                </p14:cNvPr>
                <p14:cNvContentPartPr/>
                <p14:nvPr/>
              </p14:nvContentPartPr>
              <p14:xfrm>
                <a:off x="8042838" y="3651332"/>
                <a:ext cx="9396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D7AD49-8318-6D4D-3C91-74EBF346FD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34198" y="3642692"/>
                  <a:ext cx="111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ABE44C-5324-1850-E811-E4AE10F35086}"/>
                    </a:ext>
                  </a:extLst>
                </p14:cNvPr>
                <p14:cNvContentPartPr/>
                <p14:nvPr/>
              </p14:nvContentPartPr>
              <p14:xfrm>
                <a:off x="8146158" y="3655652"/>
                <a:ext cx="118440" cy="101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ABE44C-5324-1850-E811-E4AE10F350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37518" y="3646652"/>
                  <a:ext cx="136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C059AD-879B-7C38-BFC5-2172986C6567}"/>
                    </a:ext>
                  </a:extLst>
                </p14:cNvPr>
                <p14:cNvContentPartPr/>
                <p14:nvPr/>
              </p14:nvContentPartPr>
              <p14:xfrm>
                <a:off x="8316798" y="3675812"/>
                <a:ext cx="7632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C059AD-879B-7C38-BFC5-2172986C65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07798" y="3667172"/>
                  <a:ext cx="93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0F1979-A662-988C-86BE-1B20F84A8CFB}"/>
                    </a:ext>
                  </a:extLst>
                </p14:cNvPr>
                <p14:cNvContentPartPr/>
                <p14:nvPr/>
              </p14:nvContentPartPr>
              <p14:xfrm>
                <a:off x="8422638" y="3639092"/>
                <a:ext cx="126360" cy="92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0F1979-A662-988C-86BE-1B20F84A8C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3998" y="3630452"/>
                  <a:ext cx="14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03EEC0-A349-A918-5099-D59E423C7C3B}"/>
                    </a:ext>
                  </a:extLst>
                </p14:cNvPr>
                <p14:cNvContentPartPr/>
                <p14:nvPr/>
              </p14:nvContentPartPr>
              <p14:xfrm>
                <a:off x="8536758" y="3651692"/>
                <a:ext cx="126720" cy="93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03EEC0-A349-A918-5099-D59E423C7C3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27758" y="3642692"/>
                  <a:ext cx="144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82C8D1-EDCA-6ACC-8B9B-267C2FF6387E}"/>
                    </a:ext>
                  </a:extLst>
                </p14:cNvPr>
                <p14:cNvContentPartPr/>
                <p14:nvPr/>
              </p14:nvContentPartPr>
              <p14:xfrm>
                <a:off x="8682558" y="3672932"/>
                <a:ext cx="141840" cy="78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82C8D1-EDCA-6ACC-8B9B-267C2FF6387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73558" y="3663932"/>
                  <a:ext cx="159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C23120C-89A5-E79D-60C0-6C0498F8286A}"/>
                    </a:ext>
                  </a:extLst>
                </p14:cNvPr>
                <p14:cNvContentPartPr/>
                <p14:nvPr/>
              </p14:nvContentPartPr>
              <p14:xfrm>
                <a:off x="8846718" y="3614252"/>
                <a:ext cx="131400" cy="11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C23120C-89A5-E79D-60C0-6C0498F8286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37718" y="3605612"/>
                  <a:ext cx="149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4F38BE-D72E-AD1F-3B82-5746DDE44049}"/>
                    </a:ext>
                  </a:extLst>
                </p14:cNvPr>
                <p14:cNvContentPartPr/>
                <p14:nvPr/>
              </p14:nvContentPartPr>
              <p14:xfrm>
                <a:off x="8863638" y="3626132"/>
                <a:ext cx="244800" cy="11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4F38BE-D72E-AD1F-3B82-5746DDE440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54998" y="3617132"/>
                  <a:ext cx="262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D4024B-F0F0-A8B0-DF4E-B63919174D40}"/>
                    </a:ext>
                  </a:extLst>
                </p14:cNvPr>
                <p14:cNvContentPartPr/>
                <p14:nvPr/>
              </p14:nvContentPartPr>
              <p14:xfrm>
                <a:off x="9008358" y="3710372"/>
                <a:ext cx="13896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D4024B-F0F0-A8B0-DF4E-B63919174D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99358" y="3701372"/>
                  <a:ext cx="15660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0BBA17D-5A31-9301-8C1A-4A5958A79508}"/>
                  </a:ext>
                </a:extLst>
              </p14:cNvPr>
              <p14:cNvContentPartPr/>
              <p14:nvPr/>
            </p14:nvContentPartPr>
            <p14:xfrm>
              <a:off x="7274238" y="2721092"/>
              <a:ext cx="57600" cy="54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0BBA17D-5A31-9301-8C1A-4A5958A7950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265598" y="2712092"/>
                <a:ext cx="75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5F70A6E-6392-B151-64B6-17E75A7A0375}"/>
                  </a:ext>
                </a:extLst>
              </p14:cNvPr>
              <p14:cNvContentPartPr/>
              <p14:nvPr/>
            </p14:nvContentPartPr>
            <p14:xfrm>
              <a:off x="7180545" y="5455953"/>
              <a:ext cx="57600" cy="57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5F70A6E-6392-B151-64B6-17E75A7A037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171905" y="5447313"/>
                <a:ext cx="75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3FCB10F-5E8E-ECF9-38CD-B8B8F56CC6F2}"/>
                  </a:ext>
                </a:extLst>
              </p14:cNvPr>
              <p14:cNvContentPartPr/>
              <p14:nvPr/>
            </p14:nvContentPartPr>
            <p14:xfrm>
              <a:off x="7523625" y="5467473"/>
              <a:ext cx="96120" cy="80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3FCB10F-5E8E-ECF9-38CD-B8B8F56CC6F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14625" y="5458473"/>
                <a:ext cx="11376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B3298647-C196-04CB-751F-9D5AD3F9B751}"/>
              </a:ext>
            </a:extLst>
          </p:cNvPr>
          <p:cNvGrpSpPr/>
          <p:nvPr/>
        </p:nvGrpSpPr>
        <p:grpSpPr>
          <a:xfrm>
            <a:off x="8061105" y="5344353"/>
            <a:ext cx="965880" cy="213840"/>
            <a:chOff x="8061105" y="5344353"/>
            <a:chExt cx="9658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3365FE-6EDA-A6B7-D4CD-D735ABF4DAEB}"/>
                    </a:ext>
                  </a:extLst>
                </p14:cNvPr>
                <p14:cNvContentPartPr/>
                <p14:nvPr/>
              </p14:nvContentPartPr>
              <p14:xfrm>
                <a:off x="8061105" y="5449833"/>
                <a:ext cx="153720" cy="9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3365FE-6EDA-A6B7-D4CD-D735ABF4DAE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52465" y="5440833"/>
                  <a:ext cx="171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3D28775-CD1A-18F2-ADA9-F3B816A3DC76}"/>
                    </a:ext>
                  </a:extLst>
                </p14:cNvPr>
                <p14:cNvContentPartPr/>
                <p14:nvPr/>
              </p14:nvContentPartPr>
              <p14:xfrm>
                <a:off x="8247225" y="5433993"/>
                <a:ext cx="99360" cy="108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3D28775-CD1A-18F2-ADA9-F3B816A3DC7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38225" y="5424993"/>
                  <a:ext cx="117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BF0834-51AC-868A-654C-7E326569BFF1}"/>
                    </a:ext>
                  </a:extLst>
                </p14:cNvPr>
                <p14:cNvContentPartPr/>
                <p14:nvPr/>
              </p14:nvContentPartPr>
              <p14:xfrm>
                <a:off x="8220225" y="5445153"/>
                <a:ext cx="203400" cy="8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BF0834-51AC-868A-654C-7E326569BF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11585" y="5436153"/>
                  <a:ext cx="221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28F441-7CFC-77D1-932C-F9FF332DF003}"/>
                    </a:ext>
                  </a:extLst>
                </p14:cNvPr>
                <p14:cNvContentPartPr/>
                <p14:nvPr/>
              </p14:nvContentPartPr>
              <p14:xfrm>
                <a:off x="8486625" y="5422113"/>
                <a:ext cx="263520" cy="10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28F441-7CFC-77D1-932C-F9FF332DF00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77625" y="5413473"/>
                  <a:ext cx="281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439B1F-6DEC-6BEB-9BA6-7815B817A7F3}"/>
                    </a:ext>
                  </a:extLst>
                </p14:cNvPr>
                <p14:cNvContentPartPr/>
                <p14:nvPr/>
              </p14:nvContentPartPr>
              <p14:xfrm>
                <a:off x="8627025" y="5391513"/>
                <a:ext cx="97200" cy="65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3439B1F-6DEC-6BEB-9BA6-7815B817A7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18025" y="5382873"/>
                  <a:ext cx="114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1EF42D1-663B-7E9C-24C2-7CFD1260D15F}"/>
                    </a:ext>
                  </a:extLst>
                </p14:cNvPr>
                <p14:cNvContentPartPr/>
                <p14:nvPr/>
              </p14:nvContentPartPr>
              <p14:xfrm>
                <a:off x="8829345" y="5349753"/>
                <a:ext cx="52920" cy="168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1EF42D1-663B-7E9C-24C2-7CFD1260D15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820705" y="5340753"/>
                  <a:ext cx="70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A1A33C-F5B0-67DD-ACC5-6C46DC11EC67}"/>
                    </a:ext>
                  </a:extLst>
                </p14:cNvPr>
                <p14:cNvContentPartPr/>
                <p14:nvPr/>
              </p14:nvContentPartPr>
              <p14:xfrm>
                <a:off x="8930145" y="5344353"/>
                <a:ext cx="96840" cy="213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AA1A33C-F5B0-67DD-ACC5-6C46DC11EC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21145" y="5335713"/>
                  <a:ext cx="11448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85AE775-D68B-9D3E-AFF0-DE6063C608E8}"/>
                  </a:ext>
                </a:extLst>
              </p14:cNvPr>
              <p14:cNvContentPartPr/>
              <p14:nvPr/>
            </p14:nvContentPartPr>
            <p14:xfrm>
              <a:off x="7426785" y="5451273"/>
              <a:ext cx="21600" cy="108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85AE775-D68B-9D3E-AFF0-DE6063C608E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18145" y="5442633"/>
                <a:ext cx="392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64DE206-2C76-F4AA-FC96-2C24AB216EA8}"/>
                  </a:ext>
                </a:extLst>
              </p14:cNvPr>
              <p14:cNvContentPartPr/>
              <p14:nvPr/>
            </p14:nvContentPartPr>
            <p14:xfrm>
              <a:off x="7696065" y="5781753"/>
              <a:ext cx="221400" cy="111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64DE206-2C76-F4AA-FC96-2C24AB216EA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687065" y="5773113"/>
                <a:ext cx="2390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79B5A0D2-4641-98EB-3ED2-BF6629770C0A}"/>
              </a:ext>
            </a:extLst>
          </p:cNvPr>
          <p:cNvGrpSpPr/>
          <p:nvPr/>
        </p:nvGrpSpPr>
        <p:grpSpPr>
          <a:xfrm>
            <a:off x="8272785" y="5774553"/>
            <a:ext cx="374400" cy="106920"/>
            <a:chOff x="8272785" y="5774553"/>
            <a:chExt cx="37440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1FB3944-3E9B-8E1B-61FB-3A6DDEE8CE79}"/>
                    </a:ext>
                  </a:extLst>
                </p14:cNvPr>
                <p14:cNvContentPartPr/>
                <p14:nvPr/>
              </p14:nvContentPartPr>
              <p14:xfrm>
                <a:off x="8272785" y="5783913"/>
                <a:ext cx="97560" cy="9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FB3944-3E9B-8E1B-61FB-3A6DDEE8CE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64145" y="5774913"/>
                  <a:ext cx="115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3A5F5B2-03D8-E818-E74B-2E021DCF0B3D}"/>
                    </a:ext>
                  </a:extLst>
                </p14:cNvPr>
                <p14:cNvContentPartPr/>
                <p14:nvPr/>
              </p14:nvContentPartPr>
              <p14:xfrm>
                <a:off x="8584185" y="5776713"/>
                <a:ext cx="63000" cy="66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3A5F5B2-03D8-E818-E74B-2E021DCF0B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75545" y="5768073"/>
                  <a:ext cx="80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09D5720-DA53-4EED-5A35-BE89F54120D1}"/>
                    </a:ext>
                  </a:extLst>
                </p14:cNvPr>
                <p14:cNvContentPartPr/>
                <p14:nvPr/>
              </p14:nvContentPartPr>
              <p14:xfrm>
                <a:off x="8441625" y="5774553"/>
                <a:ext cx="103680" cy="106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09D5720-DA53-4EED-5A35-BE89F54120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32985" y="5765913"/>
                  <a:ext cx="1213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0EEDC81-E611-72D8-4627-A24D3F4310FC}"/>
              </a:ext>
            </a:extLst>
          </p:cNvPr>
          <p:cNvGrpSpPr/>
          <p:nvPr/>
        </p:nvGrpSpPr>
        <p:grpSpPr>
          <a:xfrm>
            <a:off x="8894505" y="5747193"/>
            <a:ext cx="951480" cy="117360"/>
            <a:chOff x="8894505" y="5747193"/>
            <a:chExt cx="9514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0E8660-F045-6D8C-4B28-118788175457}"/>
                    </a:ext>
                  </a:extLst>
                </p14:cNvPr>
                <p14:cNvContentPartPr/>
                <p14:nvPr/>
              </p14:nvContentPartPr>
              <p14:xfrm>
                <a:off x="9273945" y="5781753"/>
                <a:ext cx="125640" cy="82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0E8660-F045-6D8C-4B28-11878817545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265305" y="5772753"/>
                  <a:ext cx="143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F714A1E-89DB-CA4E-C1EA-0F5D9ECBFAD1}"/>
                    </a:ext>
                  </a:extLst>
                </p14:cNvPr>
                <p14:cNvContentPartPr/>
                <p14:nvPr/>
              </p14:nvContentPartPr>
              <p14:xfrm>
                <a:off x="9306345" y="5756193"/>
                <a:ext cx="222840" cy="89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F714A1E-89DB-CA4E-C1EA-0F5D9ECBFAD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97345" y="5747193"/>
                  <a:ext cx="240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831F2D-17E7-7319-665A-9DF47095D0C0}"/>
                    </a:ext>
                  </a:extLst>
                </p14:cNvPr>
                <p14:cNvContentPartPr/>
                <p14:nvPr/>
              </p14:nvContentPartPr>
              <p14:xfrm>
                <a:off x="9615225" y="5760513"/>
                <a:ext cx="230760" cy="8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831F2D-17E7-7319-665A-9DF47095D0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06585" y="5751513"/>
                  <a:ext cx="248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F682251-8C7E-7BD5-63C4-9DEA81C6E58C}"/>
                    </a:ext>
                  </a:extLst>
                </p14:cNvPr>
                <p14:cNvContentPartPr/>
                <p14:nvPr/>
              </p14:nvContentPartPr>
              <p14:xfrm>
                <a:off x="8894505" y="5747193"/>
                <a:ext cx="130680" cy="11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F682251-8C7E-7BD5-63C4-9DEA81C6E58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85865" y="5738193"/>
                  <a:ext cx="14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F79F776-60CA-50C8-7172-5F5B43F9B07D}"/>
                    </a:ext>
                  </a:extLst>
                </p14:cNvPr>
                <p14:cNvContentPartPr/>
                <p14:nvPr/>
              </p14:nvContentPartPr>
              <p14:xfrm>
                <a:off x="8968665" y="5791473"/>
                <a:ext cx="109800" cy="73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F79F776-60CA-50C8-7172-5F5B43F9B07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960025" y="5782473"/>
                  <a:ext cx="127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CCFA902-A8AA-018C-1A1B-86018ED2F80C}"/>
                    </a:ext>
                  </a:extLst>
                </p14:cNvPr>
                <p14:cNvContentPartPr/>
                <p14:nvPr/>
              </p14:nvContentPartPr>
              <p14:xfrm>
                <a:off x="9159825" y="5757993"/>
                <a:ext cx="86760" cy="10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CCFA902-A8AA-018C-1A1B-86018ED2F80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51185" y="5749353"/>
                  <a:ext cx="10440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92AD3EF-ABA5-544F-3F7C-DAC85D878F36}"/>
                  </a:ext>
                </a:extLst>
              </p14:cNvPr>
              <p14:cNvContentPartPr/>
              <p14:nvPr/>
            </p14:nvContentPartPr>
            <p14:xfrm>
              <a:off x="7401225" y="6083433"/>
              <a:ext cx="168120" cy="123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92AD3EF-ABA5-544F-3F7C-DAC85D878F3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92585" y="6074433"/>
                <a:ext cx="18576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D89032-90C3-904C-062D-F8377F809A45}"/>
              </a:ext>
            </a:extLst>
          </p:cNvPr>
          <p:cNvGrpSpPr/>
          <p:nvPr/>
        </p:nvGrpSpPr>
        <p:grpSpPr>
          <a:xfrm>
            <a:off x="7797225" y="6047793"/>
            <a:ext cx="645840" cy="150840"/>
            <a:chOff x="7797225" y="6047793"/>
            <a:chExt cx="64584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799F995-6409-E629-2160-686E9395DAC7}"/>
                    </a:ext>
                  </a:extLst>
                </p14:cNvPr>
                <p14:cNvContentPartPr/>
                <p14:nvPr/>
              </p14:nvContentPartPr>
              <p14:xfrm>
                <a:off x="7797225" y="6047793"/>
                <a:ext cx="244800" cy="150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799F995-6409-E629-2160-686E9395DAC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788585" y="6039153"/>
                  <a:ext cx="262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082DEE-FFE3-5225-C0CF-9393261F15C0}"/>
                    </a:ext>
                  </a:extLst>
                </p14:cNvPr>
                <p14:cNvContentPartPr/>
                <p14:nvPr/>
              </p14:nvContentPartPr>
              <p14:xfrm>
                <a:off x="7974705" y="6147153"/>
                <a:ext cx="65880" cy="1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082DEE-FFE3-5225-C0CF-9393261F15C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65705" y="6138153"/>
                  <a:ext cx="83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52E7429-4545-4DC6-716B-C91B4ECB73FF}"/>
                    </a:ext>
                  </a:extLst>
                </p14:cNvPr>
                <p14:cNvContentPartPr/>
                <p14:nvPr/>
              </p14:nvContentPartPr>
              <p14:xfrm>
                <a:off x="8110425" y="6070473"/>
                <a:ext cx="219240" cy="11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52E7429-4545-4DC6-716B-C91B4ECB73F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01425" y="6061833"/>
                  <a:ext cx="236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F46A25-0B30-C700-E872-F7D5217E8B0D}"/>
                    </a:ext>
                  </a:extLst>
                </p14:cNvPr>
                <p14:cNvContentPartPr/>
                <p14:nvPr/>
              </p14:nvContentPartPr>
              <p14:xfrm>
                <a:off x="8245425" y="6052833"/>
                <a:ext cx="197640" cy="111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F46A25-0B30-C700-E872-F7D5217E8B0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36785" y="6044193"/>
                  <a:ext cx="2152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ED340A-59EC-EF97-F2CF-C546836AE3ED}"/>
              </a:ext>
            </a:extLst>
          </p:cNvPr>
          <p:cNvGrpSpPr/>
          <p:nvPr/>
        </p:nvGrpSpPr>
        <p:grpSpPr>
          <a:xfrm>
            <a:off x="8640345" y="6088473"/>
            <a:ext cx="232200" cy="93960"/>
            <a:chOff x="8640345" y="6088473"/>
            <a:chExt cx="23220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18FDA4-1C1C-D06C-1271-102CC959A2EE}"/>
                    </a:ext>
                  </a:extLst>
                </p14:cNvPr>
                <p14:cNvContentPartPr/>
                <p14:nvPr/>
              </p14:nvContentPartPr>
              <p14:xfrm>
                <a:off x="8640345" y="6088473"/>
                <a:ext cx="78840" cy="93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18FDA4-1C1C-D06C-1271-102CC959A2E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31705" y="6079833"/>
                  <a:ext cx="96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B8EF69-E175-9952-D372-2DBFF68740D1}"/>
                    </a:ext>
                  </a:extLst>
                </p14:cNvPr>
                <p14:cNvContentPartPr/>
                <p14:nvPr/>
              </p14:nvContentPartPr>
              <p14:xfrm>
                <a:off x="8747985" y="6098553"/>
                <a:ext cx="124560" cy="83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B8EF69-E175-9952-D372-2DBFF68740D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39345" y="6089913"/>
                  <a:ext cx="142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C6E6086-68C8-EF85-B795-CA67FB71E9C3}"/>
              </a:ext>
            </a:extLst>
          </p:cNvPr>
          <p:cNvGrpSpPr/>
          <p:nvPr/>
        </p:nvGrpSpPr>
        <p:grpSpPr>
          <a:xfrm>
            <a:off x="9181785" y="6050673"/>
            <a:ext cx="345240" cy="174600"/>
            <a:chOff x="9181785" y="6050673"/>
            <a:chExt cx="3452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07F66A-2810-4781-A5A0-003ADA93DBEA}"/>
                    </a:ext>
                  </a:extLst>
                </p14:cNvPr>
                <p14:cNvContentPartPr/>
                <p14:nvPr/>
              </p14:nvContentPartPr>
              <p14:xfrm>
                <a:off x="9181785" y="6061113"/>
                <a:ext cx="109800" cy="11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07F66A-2810-4781-A5A0-003ADA93DBE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72785" y="6052473"/>
                  <a:ext cx="127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B86076F-3667-B9B3-CE17-7BBB5EFF822E}"/>
                    </a:ext>
                  </a:extLst>
                </p14:cNvPr>
                <p14:cNvContentPartPr/>
                <p14:nvPr/>
              </p14:nvContentPartPr>
              <p14:xfrm>
                <a:off x="9328665" y="6124833"/>
                <a:ext cx="78840" cy="8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B86076F-3667-B9B3-CE17-7BBB5EFF82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19665" y="6115833"/>
                  <a:ext cx="96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702BC01-2CCC-9ACC-62F9-466CAB29D571}"/>
                    </a:ext>
                  </a:extLst>
                </p14:cNvPr>
                <p14:cNvContentPartPr/>
                <p14:nvPr/>
              </p14:nvContentPartPr>
              <p14:xfrm>
                <a:off x="9433785" y="6050673"/>
                <a:ext cx="93240" cy="3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02BC01-2CCC-9ACC-62F9-466CAB29D57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25145" y="6041673"/>
                  <a:ext cx="110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A29832-07DC-B789-B8FB-24D4EAF567A7}"/>
                    </a:ext>
                  </a:extLst>
                </p14:cNvPr>
                <p14:cNvContentPartPr/>
                <p14:nvPr/>
              </p14:nvContentPartPr>
              <p14:xfrm>
                <a:off x="9197625" y="6115473"/>
                <a:ext cx="14400" cy="10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A29832-07DC-B789-B8FB-24D4EAF567A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88625" y="6106833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26D6A9C-EB28-548C-E743-40F5D715BE93}"/>
                  </a:ext>
                </a:extLst>
              </p14:cNvPr>
              <p14:cNvContentPartPr/>
              <p14:nvPr/>
            </p14:nvContentPartPr>
            <p14:xfrm>
              <a:off x="7700385" y="6378993"/>
              <a:ext cx="168120" cy="126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26D6A9C-EB28-548C-E743-40F5D715BE9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691745" y="6369993"/>
                <a:ext cx="18576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F49AAB9-6174-BF95-6C09-6599AE62B0AF}"/>
              </a:ext>
            </a:extLst>
          </p:cNvPr>
          <p:cNvGrpSpPr/>
          <p:nvPr/>
        </p:nvGrpSpPr>
        <p:grpSpPr>
          <a:xfrm>
            <a:off x="8213385" y="6358113"/>
            <a:ext cx="866880" cy="170280"/>
            <a:chOff x="8213385" y="6358113"/>
            <a:chExt cx="86688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8B15A9A-712C-A876-D3D3-A553331D0CA6}"/>
                    </a:ext>
                  </a:extLst>
                </p14:cNvPr>
                <p14:cNvContentPartPr/>
                <p14:nvPr/>
              </p14:nvContentPartPr>
              <p14:xfrm>
                <a:off x="8213385" y="6389793"/>
                <a:ext cx="172800" cy="138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8B15A9A-712C-A876-D3D3-A553331D0CA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04745" y="6380793"/>
                  <a:ext cx="190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9FD5182-1217-1556-6548-A449C44B082C}"/>
                    </a:ext>
                  </a:extLst>
                </p14:cNvPr>
                <p14:cNvContentPartPr/>
                <p14:nvPr/>
              </p14:nvContentPartPr>
              <p14:xfrm>
                <a:off x="8430105" y="6358113"/>
                <a:ext cx="111240" cy="135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9FD5182-1217-1556-6548-A449C44B082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21465" y="6349113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BBB6F5-8262-9494-944A-553114776E3A}"/>
                    </a:ext>
                  </a:extLst>
                </p14:cNvPr>
                <p14:cNvContentPartPr/>
                <p14:nvPr/>
              </p14:nvContentPartPr>
              <p14:xfrm>
                <a:off x="8542785" y="6377193"/>
                <a:ext cx="115200" cy="12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BBB6F5-8262-9494-944A-553114776E3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33785" y="6368553"/>
                  <a:ext cx="132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23B0B07-1C1F-51A5-51CA-F4674874E43C}"/>
                    </a:ext>
                  </a:extLst>
                </p14:cNvPr>
                <p14:cNvContentPartPr/>
                <p14:nvPr/>
              </p14:nvContentPartPr>
              <p14:xfrm>
                <a:off x="8606505" y="6479433"/>
                <a:ext cx="51840" cy="19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23B0B07-1C1F-51A5-51CA-F4674874E4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97505" y="6470793"/>
                  <a:ext cx="69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FC49254-BA08-7498-E4B0-382EB752FEC0}"/>
                    </a:ext>
                  </a:extLst>
                </p14:cNvPr>
                <p14:cNvContentPartPr/>
                <p14:nvPr/>
              </p14:nvContentPartPr>
              <p14:xfrm>
                <a:off x="8683185" y="6376833"/>
                <a:ext cx="397080" cy="134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FC49254-BA08-7498-E4B0-382EB752FEC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74185" y="6367833"/>
                  <a:ext cx="4147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F9C3E93-9C2C-DA15-D59B-EB7B7033CA0B}"/>
              </a:ext>
            </a:extLst>
          </p:cNvPr>
          <p:cNvGrpSpPr/>
          <p:nvPr/>
        </p:nvGrpSpPr>
        <p:grpSpPr>
          <a:xfrm>
            <a:off x="8288358" y="2127092"/>
            <a:ext cx="703080" cy="258840"/>
            <a:chOff x="8288358" y="2127092"/>
            <a:chExt cx="70308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0C98505-C1AC-9F36-12D8-E92C3C6F15F8}"/>
                    </a:ext>
                  </a:extLst>
                </p14:cNvPr>
                <p14:cNvContentPartPr/>
                <p14:nvPr/>
              </p14:nvContentPartPr>
              <p14:xfrm>
                <a:off x="8288358" y="2234732"/>
                <a:ext cx="269640" cy="85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0C98505-C1AC-9F36-12D8-E92C3C6F15F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79718" y="2226092"/>
                  <a:ext cx="287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9E02DB-6AD1-2A92-0A9D-B311ED390E78}"/>
                    </a:ext>
                  </a:extLst>
                </p14:cNvPr>
                <p14:cNvContentPartPr/>
                <p14:nvPr/>
              </p14:nvContentPartPr>
              <p14:xfrm>
                <a:off x="8666358" y="2203772"/>
                <a:ext cx="13320" cy="9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9E02DB-6AD1-2A92-0A9D-B311ED390E7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57718" y="2194772"/>
                  <a:ext cx="30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562819-2C4E-7511-A443-04CF7DBE5F6C}"/>
                    </a:ext>
                  </a:extLst>
                </p14:cNvPr>
                <p14:cNvContentPartPr/>
                <p14:nvPr/>
              </p14:nvContentPartPr>
              <p14:xfrm>
                <a:off x="8577438" y="2173172"/>
                <a:ext cx="156600" cy="9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562819-2C4E-7511-A443-04CF7DBE5F6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68798" y="2164532"/>
                  <a:ext cx="174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AF4E71-C860-7ABB-F307-302F302D9B98}"/>
                    </a:ext>
                  </a:extLst>
                </p14:cNvPr>
                <p14:cNvContentPartPr/>
                <p14:nvPr/>
              </p14:nvContentPartPr>
              <p14:xfrm>
                <a:off x="8335878" y="2127092"/>
                <a:ext cx="655560" cy="258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AF4E71-C860-7ABB-F307-302F302D9B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27238" y="2118452"/>
                  <a:ext cx="6732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BB1C700-1266-74B2-0860-BDD7BE2ED782}"/>
              </a:ext>
            </a:extLst>
          </p:cNvPr>
          <p:cNvGrpSpPr/>
          <p:nvPr/>
        </p:nvGrpSpPr>
        <p:grpSpPr>
          <a:xfrm>
            <a:off x="7432278" y="3970292"/>
            <a:ext cx="348480" cy="109800"/>
            <a:chOff x="7432278" y="3970292"/>
            <a:chExt cx="3484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F319262-FF36-37D4-8EF3-58712FB5A859}"/>
                    </a:ext>
                  </a:extLst>
                </p14:cNvPr>
                <p14:cNvContentPartPr/>
                <p14:nvPr/>
              </p14:nvContentPartPr>
              <p14:xfrm>
                <a:off x="7432278" y="3970292"/>
                <a:ext cx="216360" cy="10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F319262-FF36-37D4-8EF3-58712FB5A8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423278" y="3961292"/>
                  <a:ext cx="234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6F5F78-10F0-2D13-DA03-385F423B0928}"/>
                    </a:ext>
                  </a:extLst>
                </p14:cNvPr>
                <p14:cNvContentPartPr/>
                <p14:nvPr/>
              </p14:nvContentPartPr>
              <p14:xfrm>
                <a:off x="7686798" y="3972812"/>
                <a:ext cx="93960" cy="6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6F5F78-10F0-2D13-DA03-385F423B09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78158" y="3964172"/>
                  <a:ext cx="1116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1B4C22-0708-A10C-1D73-1668E7EAF2EB}"/>
              </a:ext>
            </a:extLst>
          </p:cNvPr>
          <p:cNvGrpSpPr/>
          <p:nvPr/>
        </p:nvGrpSpPr>
        <p:grpSpPr>
          <a:xfrm>
            <a:off x="8017638" y="3937532"/>
            <a:ext cx="165960" cy="93240"/>
            <a:chOff x="8017638" y="3937532"/>
            <a:chExt cx="16596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267F70-BAD4-CA2F-561D-6D99FFAFD376}"/>
                    </a:ext>
                  </a:extLst>
                </p14:cNvPr>
                <p14:cNvContentPartPr/>
                <p14:nvPr/>
              </p14:nvContentPartPr>
              <p14:xfrm>
                <a:off x="8017638" y="3937532"/>
                <a:ext cx="120240" cy="93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267F70-BAD4-CA2F-561D-6D99FFAFD37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08638" y="3928532"/>
                  <a:ext cx="13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F22B23A-A601-C27E-8156-44B372393D52}"/>
                    </a:ext>
                  </a:extLst>
                </p14:cNvPr>
                <p14:cNvContentPartPr/>
                <p14:nvPr/>
              </p14:nvContentPartPr>
              <p14:xfrm>
                <a:off x="8156958" y="3959132"/>
                <a:ext cx="26640" cy="62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F22B23A-A601-C27E-8156-44B372393D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47958" y="3950132"/>
                  <a:ext cx="442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A05D3E8-8E60-6ED0-975F-1A5F2844687A}"/>
              </a:ext>
            </a:extLst>
          </p:cNvPr>
          <p:cNvGrpSpPr/>
          <p:nvPr/>
        </p:nvGrpSpPr>
        <p:grpSpPr>
          <a:xfrm>
            <a:off x="8371158" y="3936812"/>
            <a:ext cx="479520" cy="86400"/>
            <a:chOff x="8371158" y="3936812"/>
            <a:chExt cx="47952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ACCCD2-A675-E7A8-99E5-CEDEB50D3F7F}"/>
                    </a:ext>
                  </a:extLst>
                </p14:cNvPr>
                <p14:cNvContentPartPr/>
                <p14:nvPr/>
              </p14:nvContentPartPr>
              <p14:xfrm>
                <a:off x="8371158" y="3940412"/>
                <a:ext cx="222480" cy="82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ACCCD2-A675-E7A8-99E5-CEDEB50D3F7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62518" y="3931772"/>
                  <a:ext cx="240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BD512B-0731-0AC9-EB6F-2FB733B773B6}"/>
                    </a:ext>
                  </a:extLst>
                </p14:cNvPr>
                <p14:cNvContentPartPr/>
                <p14:nvPr/>
              </p14:nvContentPartPr>
              <p14:xfrm>
                <a:off x="8631438" y="3936812"/>
                <a:ext cx="219240" cy="80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BD512B-0731-0AC9-EB6F-2FB733B773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22438" y="3927812"/>
                  <a:ext cx="2368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E94DDFA-1543-6815-C7AF-C61915A577D9}"/>
              </a:ext>
            </a:extLst>
          </p:cNvPr>
          <p:cNvGrpSpPr/>
          <p:nvPr/>
        </p:nvGrpSpPr>
        <p:grpSpPr>
          <a:xfrm>
            <a:off x="9132198" y="3894692"/>
            <a:ext cx="391320" cy="115560"/>
            <a:chOff x="9132198" y="3894692"/>
            <a:chExt cx="39132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A30F22D-F612-187B-E80A-FDB1AAAD921F}"/>
                    </a:ext>
                  </a:extLst>
                </p14:cNvPr>
                <p14:cNvContentPartPr/>
                <p14:nvPr/>
              </p14:nvContentPartPr>
              <p14:xfrm>
                <a:off x="9132198" y="3916652"/>
                <a:ext cx="90720" cy="9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A30F22D-F612-187B-E80A-FDB1AAAD92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23198" y="3907652"/>
                  <a:ext cx="108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9E8873-D229-E082-0931-C358B9182724}"/>
                    </a:ext>
                  </a:extLst>
                </p14:cNvPr>
                <p14:cNvContentPartPr/>
                <p14:nvPr/>
              </p14:nvContentPartPr>
              <p14:xfrm>
                <a:off x="9245238" y="3894692"/>
                <a:ext cx="79200" cy="79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9E8873-D229-E082-0931-C358B91827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236238" y="3885692"/>
                  <a:ext cx="96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B73EDC-E7F6-A93C-7647-5A00D92213FE}"/>
                    </a:ext>
                  </a:extLst>
                </p14:cNvPr>
                <p14:cNvContentPartPr/>
                <p14:nvPr/>
              </p14:nvContentPartPr>
              <p14:xfrm>
                <a:off x="9248838" y="3962372"/>
                <a:ext cx="74160" cy="3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B73EDC-E7F6-A93C-7647-5A00D92213F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39838" y="3953732"/>
                  <a:ext cx="91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81FF11-D1DB-01F4-A024-6C753A862451}"/>
                    </a:ext>
                  </a:extLst>
                </p14:cNvPr>
                <p14:cNvContentPartPr/>
                <p14:nvPr/>
              </p14:nvContentPartPr>
              <p14:xfrm>
                <a:off x="9358998" y="3980372"/>
                <a:ext cx="40320" cy="16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81FF11-D1DB-01F4-A024-6C753A86245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49998" y="3971372"/>
                  <a:ext cx="57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874B201-E5C1-28C8-B1AE-5337264F765E}"/>
                    </a:ext>
                  </a:extLst>
                </p14:cNvPr>
                <p14:cNvContentPartPr/>
                <p14:nvPr/>
              </p14:nvContentPartPr>
              <p14:xfrm>
                <a:off x="9386358" y="3901892"/>
                <a:ext cx="137160" cy="9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874B201-E5C1-28C8-B1AE-5337264F765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377358" y="3892892"/>
                  <a:ext cx="1548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82B591F-891E-C685-DD90-B6E8AB8D8B46}"/>
                  </a:ext>
                </a:extLst>
              </p14:cNvPr>
              <p14:cNvContentPartPr/>
              <p14:nvPr/>
            </p14:nvContentPartPr>
            <p14:xfrm>
              <a:off x="9757878" y="3906932"/>
              <a:ext cx="20160" cy="73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82B591F-891E-C685-DD90-B6E8AB8D8B4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748878" y="3898292"/>
                <a:ext cx="378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BD2C2D5-5037-8D67-EA53-6DB46F607867}"/>
              </a:ext>
            </a:extLst>
          </p:cNvPr>
          <p:cNvGrpSpPr/>
          <p:nvPr/>
        </p:nvGrpSpPr>
        <p:grpSpPr>
          <a:xfrm>
            <a:off x="7798038" y="4172252"/>
            <a:ext cx="262080" cy="112320"/>
            <a:chOff x="7798038" y="4172252"/>
            <a:chExt cx="2620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7195725-2C3F-44D4-1E97-2F709278A504}"/>
                    </a:ext>
                  </a:extLst>
                </p14:cNvPr>
                <p14:cNvContentPartPr/>
                <p14:nvPr/>
              </p14:nvContentPartPr>
              <p14:xfrm>
                <a:off x="7917558" y="4190612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7195725-2C3F-44D4-1E97-2F709278A50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908558" y="41819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2D2723-AB64-E3AA-C453-15E6CB94A763}"/>
                    </a:ext>
                  </a:extLst>
                </p14:cNvPr>
                <p14:cNvContentPartPr/>
                <p14:nvPr/>
              </p14:nvContentPartPr>
              <p14:xfrm>
                <a:off x="7798038" y="4172252"/>
                <a:ext cx="107280" cy="11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2D2723-AB64-E3AA-C453-15E6CB94A76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789398" y="4163252"/>
                  <a:ext cx="124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5E1A20-1988-5812-9383-319B5405A388}"/>
                    </a:ext>
                  </a:extLst>
                </p14:cNvPr>
                <p14:cNvContentPartPr/>
                <p14:nvPr/>
              </p14:nvContentPartPr>
              <p14:xfrm>
                <a:off x="7921518" y="4187732"/>
                <a:ext cx="87120" cy="73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5E1A20-1988-5812-9383-319B5405A38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12518" y="4179092"/>
                  <a:ext cx="104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1868815-93FB-5F6B-8A92-261D0A102C30}"/>
                    </a:ext>
                  </a:extLst>
                </p14:cNvPr>
                <p14:cNvContentPartPr/>
                <p14:nvPr/>
              </p14:nvContentPartPr>
              <p14:xfrm>
                <a:off x="8029878" y="4185572"/>
                <a:ext cx="30240" cy="75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1868815-93FB-5F6B-8A92-261D0A102C3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20878" y="4176572"/>
                  <a:ext cx="4788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172C99E-371B-04BA-F11D-DEC293864820}"/>
                  </a:ext>
                </a:extLst>
              </p14:cNvPr>
              <p14:cNvContentPartPr/>
              <p14:nvPr/>
            </p14:nvContentPartPr>
            <p14:xfrm>
              <a:off x="9848958" y="3929612"/>
              <a:ext cx="84600" cy="63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172C99E-371B-04BA-F11D-DEC29386482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840318" y="3920972"/>
                <a:ext cx="10224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D5DC3E7-008C-E169-07C3-B25D0BA5DFE0}"/>
              </a:ext>
            </a:extLst>
          </p:cNvPr>
          <p:cNvGrpSpPr/>
          <p:nvPr/>
        </p:nvGrpSpPr>
        <p:grpSpPr>
          <a:xfrm>
            <a:off x="8363238" y="4190612"/>
            <a:ext cx="233640" cy="101520"/>
            <a:chOff x="8363238" y="4190612"/>
            <a:chExt cx="23364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0EC8414-B432-2D10-0EC7-9CE1FF1FA0AF}"/>
                    </a:ext>
                  </a:extLst>
                </p14:cNvPr>
                <p14:cNvContentPartPr/>
                <p14:nvPr/>
              </p14:nvContentPartPr>
              <p14:xfrm>
                <a:off x="8363238" y="4191332"/>
                <a:ext cx="20880" cy="100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0EC8414-B432-2D10-0EC7-9CE1FF1FA0A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54598" y="4182332"/>
                  <a:ext cx="38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13E501-932F-DF93-6F2A-9707DE812854}"/>
                    </a:ext>
                  </a:extLst>
                </p14:cNvPr>
                <p14:cNvContentPartPr/>
                <p14:nvPr/>
              </p14:nvContentPartPr>
              <p14:xfrm>
                <a:off x="8456838" y="4190612"/>
                <a:ext cx="140040" cy="101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13E501-932F-DF93-6F2A-9707DE8128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47838" y="4181972"/>
                  <a:ext cx="1576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E5FBDCB-C99F-5B02-E74A-E04E883FCEB4}"/>
              </a:ext>
            </a:extLst>
          </p:cNvPr>
          <p:cNvGrpSpPr/>
          <p:nvPr/>
        </p:nvGrpSpPr>
        <p:grpSpPr>
          <a:xfrm>
            <a:off x="8920518" y="4117172"/>
            <a:ext cx="863640" cy="171000"/>
            <a:chOff x="8920518" y="4117172"/>
            <a:chExt cx="8636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95B2E59-C9A4-281C-E7BD-CD8E5F981810}"/>
                    </a:ext>
                  </a:extLst>
                </p14:cNvPr>
                <p14:cNvContentPartPr/>
                <p14:nvPr/>
              </p14:nvContentPartPr>
              <p14:xfrm>
                <a:off x="8920518" y="4198892"/>
                <a:ext cx="7560" cy="88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95B2E59-C9A4-281C-E7BD-CD8E5F98181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11518" y="4190252"/>
                  <a:ext cx="25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91946F5-53EA-1680-990C-8CF600A117FF}"/>
                    </a:ext>
                  </a:extLst>
                </p14:cNvPr>
                <p14:cNvContentPartPr/>
                <p14:nvPr/>
              </p14:nvContentPartPr>
              <p14:xfrm>
                <a:off x="8933478" y="4140212"/>
                <a:ext cx="107280" cy="146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91946F5-53EA-1680-990C-8CF600A117F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24478" y="4131212"/>
                  <a:ext cx="124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4A181FF-8181-9391-D926-95ABCFD34244}"/>
                    </a:ext>
                  </a:extLst>
                </p14:cNvPr>
                <p14:cNvContentPartPr/>
                <p14:nvPr/>
              </p14:nvContentPartPr>
              <p14:xfrm>
                <a:off x="9060198" y="4192052"/>
                <a:ext cx="104400" cy="9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4A181FF-8181-9391-D926-95ABCFD3424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51558" y="4183052"/>
                  <a:ext cx="122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4BC4699-46E6-64A8-3BEC-99A50756811B}"/>
                    </a:ext>
                  </a:extLst>
                </p14:cNvPr>
                <p14:cNvContentPartPr/>
                <p14:nvPr/>
              </p14:nvContentPartPr>
              <p14:xfrm>
                <a:off x="9209958" y="4142012"/>
                <a:ext cx="133920" cy="11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4BC4699-46E6-64A8-3BEC-99A50756811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01318" y="4133372"/>
                  <a:ext cx="151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479F1BE-F77E-96D4-1038-8B0D10579BA3}"/>
                    </a:ext>
                  </a:extLst>
                </p14:cNvPr>
                <p14:cNvContentPartPr/>
                <p14:nvPr/>
              </p14:nvContentPartPr>
              <p14:xfrm>
                <a:off x="9361518" y="4129052"/>
                <a:ext cx="115200" cy="121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479F1BE-F77E-96D4-1038-8B0D10579BA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52878" y="4120412"/>
                  <a:ext cx="132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CA6FB5-63F3-0C07-DC6A-488BAE561909}"/>
                    </a:ext>
                  </a:extLst>
                </p14:cNvPr>
                <p14:cNvContentPartPr/>
                <p14:nvPr/>
              </p14:nvContentPartPr>
              <p14:xfrm>
                <a:off x="9378438" y="4181252"/>
                <a:ext cx="105120" cy="5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CA6FB5-63F3-0C07-DC6A-488BAE56190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369798" y="4172612"/>
                  <a:ext cx="122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F2022D-2BF3-9DB8-F1DF-F5C00FFA65A8}"/>
                    </a:ext>
                  </a:extLst>
                </p14:cNvPr>
                <p14:cNvContentPartPr/>
                <p14:nvPr/>
              </p14:nvContentPartPr>
              <p14:xfrm>
                <a:off x="9503718" y="4117172"/>
                <a:ext cx="127800" cy="11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F2022D-2BF3-9DB8-F1DF-F5C00FFA65A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495078" y="4108172"/>
                  <a:ext cx="145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8233C7-A993-DB4F-F8AC-970D1D0C64D8}"/>
                    </a:ext>
                  </a:extLst>
                </p14:cNvPr>
                <p14:cNvContentPartPr/>
                <p14:nvPr/>
              </p14:nvContentPartPr>
              <p14:xfrm>
                <a:off x="9510198" y="4164332"/>
                <a:ext cx="74160" cy="6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8233C7-A993-DB4F-F8AC-970D1D0C64D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01558" y="4155692"/>
                  <a:ext cx="91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8D08524-D706-368B-3834-49F6253AC967}"/>
                    </a:ext>
                  </a:extLst>
                </p14:cNvPr>
                <p14:cNvContentPartPr/>
                <p14:nvPr/>
              </p14:nvContentPartPr>
              <p14:xfrm>
                <a:off x="9644118" y="4142012"/>
                <a:ext cx="140040" cy="79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8D08524-D706-368B-3834-49F6253AC96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635478" y="4133012"/>
                  <a:ext cx="15768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B1BDFA3-02D9-CE60-C394-0FE2EDA50FDB}"/>
              </a:ext>
            </a:extLst>
          </p:cNvPr>
          <p:cNvGrpSpPr/>
          <p:nvPr/>
        </p:nvGrpSpPr>
        <p:grpSpPr>
          <a:xfrm>
            <a:off x="7872558" y="4426412"/>
            <a:ext cx="889920" cy="162360"/>
            <a:chOff x="7872558" y="4426412"/>
            <a:chExt cx="88992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36370DB-2A10-8C2E-E2BD-5C0CDF49A1DF}"/>
                    </a:ext>
                  </a:extLst>
                </p14:cNvPr>
                <p14:cNvContentPartPr/>
                <p14:nvPr/>
              </p14:nvContentPartPr>
              <p14:xfrm>
                <a:off x="7872558" y="4444772"/>
                <a:ext cx="178200" cy="144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36370DB-2A10-8C2E-E2BD-5C0CDF49A1D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63558" y="4436132"/>
                  <a:ext cx="195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BCE098C-EDF9-AB2C-9492-326F6691DEB1}"/>
                    </a:ext>
                  </a:extLst>
                </p14:cNvPr>
                <p14:cNvContentPartPr/>
                <p14:nvPr/>
              </p14:nvContentPartPr>
              <p14:xfrm>
                <a:off x="8140038" y="4476812"/>
                <a:ext cx="30240" cy="70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BCE098C-EDF9-AB2C-9492-326F6691DEB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31038" y="4468172"/>
                  <a:ext cx="47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96E35A-1D10-E29F-FFDC-31D3ECD0CF0D}"/>
                    </a:ext>
                  </a:extLst>
                </p14:cNvPr>
                <p14:cNvContentPartPr/>
                <p14:nvPr/>
              </p14:nvContentPartPr>
              <p14:xfrm>
                <a:off x="8119878" y="4430732"/>
                <a:ext cx="86400" cy="16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96E35A-1D10-E29F-FFDC-31D3ECD0CF0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11238" y="4421732"/>
                  <a:ext cx="104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1C83EBF-A0CF-B99F-82F5-A2D309075838}"/>
                    </a:ext>
                  </a:extLst>
                </p14:cNvPr>
                <p14:cNvContentPartPr/>
                <p14:nvPr/>
              </p14:nvContentPartPr>
              <p14:xfrm>
                <a:off x="8297718" y="4426412"/>
                <a:ext cx="249840" cy="115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1C83EBF-A0CF-B99F-82F5-A2D3090758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88718" y="4417772"/>
                  <a:ext cx="267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37E8AAE-6502-ACA9-3E4C-DE5536147F29}"/>
                    </a:ext>
                  </a:extLst>
                </p14:cNvPr>
                <p14:cNvContentPartPr/>
                <p14:nvPr/>
              </p14:nvContentPartPr>
              <p14:xfrm>
                <a:off x="8558358" y="4459172"/>
                <a:ext cx="102240" cy="84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37E8AAE-6502-ACA9-3E4C-DE5536147F2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49358" y="4450532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808FE5C-58D4-C9BB-BE27-AB7AF23E7DA0}"/>
                    </a:ext>
                  </a:extLst>
                </p14:cNvPr>
                <p14:cNvContentPartPr/>
                <p14:nvPr/>
              </p14:nvContentPartPr>
              <p14:xfrm>
                <a:off x="8726838" y="4444772"/>
                <a:ext cx="35640" cy="86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808FE5C-58D4-C9BB-BE27-AB7AF23E7D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17838" y="4435772"/>
                  <a:ext cx="532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53F78E4-BE8D-9104-8542-CE5D7701B9F7}"/>
              </a:ext>
            </a:extLst>
          </p:cNvPr>
          <p:cNvGrpSpPr/>
          <p:nvPr/>
        </p:nvGrpSpPr>
        <p:grpSpPr>
          <a:xfrm>
            <a:off x="9111318" y="4387892"/>
            <a:ext cx="721800" cy="113400"/>
            <a:chOff x="9111318" y="4387892"/>
            <a:chExt cx="72180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2D70F62-F18B-D3EF-7049-97C977085A31}"/>
                    </a:ext>
                  </a:extLst>
                </p14:cNvPr>
                <p14:cNvContentPartPr/>
                <p14:nvPr/>
              </p14:nvContentPartPr>
              <p14:xfrm>
                <a:off x="9433878" y="4413452"/>
                <a:ext cx="65880" cy="78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2D70F62-F18B-D3EF-7049-97C977085A3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424878" y="4404452"/>
                  <a:ext cx="83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9379637-67E4-F527-40F1-BB3916F400C8}"/>
                    </a:ext>
                  </a:extLst>
                </p14:cNvPr>
                <p14:cNvContentPartPr/>
                <p14:nvPr/>
              </p14:nvContentPartPr>
              <p14:xfrm>
                <a:off x="9552318" y="4387892"/>
                <a:ext cx="124560" cy="113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9379637-67E4-F527-40F1-BB3916F400C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543678" y="4379252"/>
                  <a:ext cx="142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617A92C-81C2-CFEF-633C-5A2BC3459703}"/>
                    </a:ext>
                  </a:extLst>
                </p14:cNvPr>
                <p14:cNvContentPartPr/>
                <p14:nvPr/>
              </p14:nvContentPartPr>
              <p14:xfrm>
                <a:off x="9792798" y="4419932"/>
                <a:ext cx="40320" cy="10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617A92C-81C2-CFEF-633C-5A2BC345970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84158" y="4411292"/>
                  <a:ext cx="57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B41A5AE-FFE8-ED56-5FA3-18E6FE7DC681}"/>
                    </a:ext>
                  </a:extLst>
                </p14:cNvPr>
                <p14:cNvContentPartPr/>
                <p14:nvPr/>
              </p14:nvContentPartPr>
              <p14:xfrm>
                <a:off x="9720078" y="4396892"/>
                <a:ext cx="97920" cy="78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B41A5AE-FFE8-ED56-5FA3-18E6FE7DC68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711438" y="4388252"/>
                  <a:ext cx="115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5C10026-7C34-8E9B-D75D-DC2132440780}"/>
                    </a:ext>
                  </a:extLst>
                </p14:cNvPr>
                <p14:cNvContentPartPr/>
                <p14:nvPr/>
              </p14:nvContentPartPr>
              <p14:xfrm>
                <a:off x="9111318" y="4387892"/>
                <a:ext cx="120960" cy="108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5C10026-7C34-8E9B-D75D-DC213244078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102318" y="4379252"/>
                  <a:ext cx="138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4EBCAA8-044E-8A77-116F-1821FE36A9A3}"/>
                    </a:ext>
                  </a:extLst>
                </p14:cNvPr>
                <p14:cNvContentPartPr/>
                <p14:nvPr/>
              </p14:nvContentPartPr>
              <p14:xfrm>
                <a:off x="9271518" y="4397972"/>
                <a:ext cx="100440" cy="97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4EBCAA8-044E-8A77-116F-1821FE36A9A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262878" y="4388972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3EB596D-FCBE-C97F-E25C-FF678FA8EABF}"/>
                  </a:ext>
                </a:extLst>
              </p14:cNvPr>
              <p14:cNvContentPartPr/>
              <p14:nvPr/>
            </p14:nvContentPartPr>
            <p14:xfrm>
              <a:off x="9188358" y="3713252"/>
              <a:ext cx="69480" cy="59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3EB596D-FCBE-C97F-E25C-FF678FA8EABF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179718" y="3704612"/>
                <a:ext cx="871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B5A6B2B-ECBC-73E4-D7E2-50503D68230C}"/>
              </a:ext>
            </a:extLst>
          </p:cNvPr>
          <p:cNvGrpSpPr/>
          <p:nvPr/>
        </p:nvGrpSpPr>
        <p:grpSpPr>
          <a:xfrm>
            <a:off x="7470438" y="4664732"/>
            <a:ext cx="787320" cy="220320"/>
            <a:chOff x="7470438" y="4664732"/>
            <a:chExt cx="7873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604E247-64BE-A394-67A7-E28A07C62391}"/>
                    </a:ext>
                  </a:extLst>
                </p14:cNvPr>
                <p14:cNvContentPartPr/>
                <p14:nvPr/>
              </p14:nvContentPartPr>
              <p14:xfrm>
                <a:off x="7490238" y="4758692"/>
                <a:ext cx="16920" cy="104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604E247-64BE-A394-67A7-E28A07C6239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481598" y="4750052"/>
                  <a:ext cx="3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A834709-E8F4-21ED-6E42-470A302E962D}"/>
                    </a:ext>
                  </a:extLst>
                </p14:cNvPr>
                <p14:cNvContentPartPr/>
                <p14:nvPr/>
              </p14:nvContentPartPr>
              <p14:xfrm>
                <a:off x="7470438" y="4664732"/>
                <a:ext cx="122040" cy="126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A834709-E8F4-21ED-6E42-470A302E962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461798" y="4655732"/>
                  <a:ext cx="139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28AEDE4-1517-01C5-CCC8-6F9528A4561F}"/>
                    </a:ext>
                  </a:extLst>
                </p14:cNvPr>
                <p14:cNvContentPartPr/>
                <p14:nvPr/>
              </p14:nvContentPartPr>
              <p14:xfrm>
                <a:off x="7638558" y="4719092"/>
                <a:ext cx="214200" cy="138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28AEDE4-1517-01C5-CCC8-6F9528A4561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29918" y="4710092"/>
                  <a:ext cx="231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95322C2-F7C1-8B82-35FD-C8C2A748993C}"/>
                    </a:ext>
                  </a:extLst>
                </p14:cNvPr>
                <p14:cNvContentPartPr/>
                <p14:nvPr/>
              </p14:nvContentPartPr>
              <p14:xfrm>
                <a:off x="7916478" y="4709732"/>
                <a:ext cx="174600" cy="122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95322C2-F7C1-8B82-35FD-C8C2A74899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07478" y="4700732"/>
                  <a:ext cx="192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53B82F0-1893-75D9-1F4E-CF608676A175}"/>
                    </a:ext>
                  </a:extLst>
                </p14:cNvPr>
                <p14:cNvContentPartPr/>
                <p14:nvPr/>
              </p14:nvContentPartPr>
              <p14:xfrm>
                <a:off x="8098278" y="4723772"/>
                <a:ext cx="125280" cy="113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53B82F0-1893-75D9-1F4E-CF608676A17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89278" y="4714772"/>
                  <a:ext cx="142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A12BB91-8FA2-5454-8140-722293921927}"/>
                    </a:ext>
                  </a:extLst>
                </p14:cNvPr>
                <p14:cNvContentPartPr/>
                <p14:nvPr/>
              </p14:nvContentPartPr>
              <p14:xfrm>
                <a:off x="8143278" y="4806212"/>
                <a:ext cx="114480" cy="1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A12BB91-8FA2-5454-8140-72229392192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34638" y="4797572"/>
                  <a:ext cx="132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8E24D88-9E67-CC3C-593F-C89C59326E40}"/>
                    </a:ext>
                  </a:extLst>
                </p14:cNvPr>
                <p14:cNvContentPartPr/>
                <p14:nvPr/>
              </p14:nvContentPartPr>
              <p14:xfrm>
                <a:off x="7632438" y="4795052"/>
                <a:ext cx="18000" cy="90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8E24D88-9E67-CC3C-593F-C89C59326E4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623798" y="4786412"/>
                  <a:ext cx="356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590CE67-6FCC-DC3C-78A7-277C20F2A4F3}"/>
                  </a:ext>
                </a:extLst>
              </p14:cNvPr>
              <p14:cNvContentPartPr/>
              <p14:nvPr/>
            </p14:nvContentPartPr>
            <p14:xfrm>
              <a:off x="8603718" y="4684892"/>
              <a:ext cx="221040" cy="149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590CE67-6FCC-DC3C-78A7-277C20F2A4F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595078" y="4675892"/>
                <a:ext cx="23868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81F8765-451C-E511-3871-AAD1DF00BACC}"/>
              </a:ext>
            </a:extLst>
          </p:cNvPr>
          <p:cNvGrpSpPr/>
          <p:nvPr/>
        </p:nvGrpSpPr>
        <p:grpSpPr>
          <a:xfrm>
            <a:off x="9153078" y="4661852"/>
            <a:ext cx="427320" cy="159840"/>
            <a:chOff x="9153078" y="4661852"/>
            <a:chExt cx="42732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119C3E6-C6A5-8913-5E12-4A0846F30CD6}"/>
                    </a:ext>
                  </a:extLst>
                </p14:cNvPr>
                <p14:cNvContentPartPr/>
                <p14:nvPr/>
              </p14:nvContentPartPr>
              <p14:xfrm>
                <a:off x="9153078" y="4705412"/>
                <a:ext cx="92520" cy="116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119C3E6-C6A5-8913-5E12-4A0846F30CD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44438" y="4696772"/>
                  <a:ext cx="110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969A766-4C45-CD3A-32A8-EB02636BC8BB}"/>
                    </a:ext>
                  </a:extLst>
                </p14:cNvPr>
                <p14:cNvContentPartPr/>
                <p14:nvPr/>
              </p14:nvContentPartPr>
              <p14:xfrm>
                <a:off x="9356838" y="4696772"/>
                <a:ext cx="6120" cy="106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969A766-4C45-CD3A-32A8-EB02636BC8B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348198" y="4688132"/>
                  <a:ext cx="2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2B2D85C-CA1D-8A3B-29E9-F38EAEF6F988}"/>
                    </a:ext>
                  </a:extLst>
                </p14:cNvPr>
                <p14:cNvContentPartPr/>
                <p14:nvPr/>
              </p14:nvContentPartPr>
              <p14:xfrm>
                <a:off x="9266838" y="4661852"/>
                <a:ext cx="185400" cy="27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2B2D85C-CA1D-8A3B-29E9-F38EAEF6F98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257838" y="4652852"/>
                  <a:ext cx="203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11E1D7A-4939-BB76-5AB2-AD15885D1B7A}"/>
                    </a:ext>
                  </a:extLst>
                </p14:cNvPr>
                <p14:cNvContentPartPr/>
                <p14:nvPr/>
              </p14:nvContentPartPr>
              <p14:xfrm>
                <a:off x="9465198" y="4700372"/>
                <a:ext cx="115200" cy="69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11E1D7A-4939-BB76-5AB2-AD15885D1B7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6558" y="4691372"/>
                  <a:ext cx="1328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94B2E9E-DD6F-476D-2F71-18BC31A99D86}"/>
              </a:ext>
            </a:extLst>
          </p:cNvPr>
          <p:cNvGrpSpPr/>
          <p:nvPr/>
        </p:nvGrpSpPr>
        <p:grpSpPr>
          <a:xfrm>
            <a:off x="9872358" y="4640252"/>
            <a:ext cx="223920" cy="168480"/>
            <a:chOff x="9872358" y="4640252"/>
            <a:chExt cx="2239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33C759-02F1-D8AA-44A1-39BB537B2AF0}"/>
                    </a:ext>
                  </a:extLst>
                </p14:cNvPr>
                <p14:cNvContentPartPr/>
                <p14:nvPr/>
              </p14:nvContentPartPr>
              <p14:xfrm>
                <a:off x="9872358" y="4685612"/>
                <a:ext cx="15480" cy="12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33C759-02F1-D8AA-44A1-39BB537B2A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863718" y="4676972"/>
                  <a:ext cx="3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407A359-9A32-84AE-30FB-3F732B99CB52}"/>
                    </a:ext>
                  </a:extLst>
                </p14:cNvPr>
                <p14:cNvContentPartPr/>
                <p14:nvPr/>
              </p14:nvContentPartPr>
              <p14:xfrm>
                <a:off x="9960918" y="4699652"/>
                <a:ext cx="22680" cy="83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407A359-9A32-84AE-30FB-3F732B99CB5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951918" y="4691012"/>
                  <a:ext cx="40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DAA5805-B145-A22F-10EE-E0EDA7E56DCF}"/>
                    </a:ext>
                  </a:extLst>
                </p14:cNvPr>
                <p14:cNvContentPartPr/>
                <p14:nvPr/>
              </p14:nvContentPartPr>
              <p14:xfrm>
                <a:off x="9946878" y="4640252"/>
                <a:ext cx="149400" cy="68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DAA5805-B145-A22F-10EE-E0EDA7E56D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37878" y="4631252"/>
                  <a:ext cx="167040" cy="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932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B9281-7D88-822A-A402-F2AA0ADE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2" y="430374"/>
            <a:ext cx="6439945" cy="4763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78AA79-3F1D-D66E-9A49-C9375F7B98F4}"/>
                  </a:ext>
                </a:extLst>
              </p14:cNvPr>
              <p14:cNvContentPartPr/>
              <p14:nvPr/>
            </p14:nvContentPartPr>
            <p14:xfrm>
              <a:off x="248838" y="164372"/>
              <a:ext cx="11772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78AA79-3F1D-D66E-9A49-C9375F7B98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198" y="155732"/>
                <a:ext cx="13536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B5E8F0D-9D45-AAA8-C3D7-9F9BA0A1328C}"/>
              </a:ext>
            </a:extLst>
          </p:cNvPr>
          <p:cNvGrpSpPr/>
          <p:nvPr/>
        </p:nvGrpSpPr>
        <p:grpSpPr>
          <a:xfrm>
            <a:off x="151638" y="97772"/>
            <a:ext cx="459000" cy="311040"/>
            <a:chOff x="151638" y="97772"/>
            <a:chExt cx="4590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4638C9-991F-01B4-814D-50CE952A342C}"/>
                    </a:ext>
                  </a:extLst>
                </p14:cNvPr>
                <p14:cNvContentPartPr/>
                <p14:nvPr/>
              </p14:nvContentPartPr>
              <p14:xfrm>
                <a:off x="384558" y="192452"/>
                <a:ext cx="80280" cy="107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4638C9-991F-01B4-814D-50CE952A34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558" y="183452"/>
                  <a:ext cx="9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AFC798-DB34-06A0-0D91-4FA2DD026BCE}"/>
                    </a:ext>
                  </a:extLst>
                </p14:cNvPr>
                <p14:cNvContentPartPr/>
                <p14:nvPr/>
              </p14:nvContentPartPr>
              <p14:xfrm>
                <a:off x="151638" y="97772"/>
                <a:ext cx="459000" cy="31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AFC798-DB34-06A0-0D91-4FA2DD026B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998" y="89132"/>
                  <a:ext cx="476640" cy="32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0F373-836B-5A6F-0D69-076EECF701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6" y="2037755"/>
            <a:ext cx="5105554" cy="423578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BD8268D-3D78-3F2E-6ABE-00E3BB454C95}"/>
              </a:ext>
            </a:extLst>
          </p:cNvPr>
          <p:cNvGrpSpPr/>
          <p:nvPr/>
        </p:nvGrpSpPr>
        <p:grpSpPr>
          <a:xfrm>
            <a:off x="4199734" y="5677609"/>
            <a:ext cx="889200" cy="305280"/>
            <a:chOff x="4199734" y="5677609"/>
            <a:chExt cx="8892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20DDB0-7B7B-7B77-BA62-DB2BDDBA5F66}"/>
                    </a:ext>
                  </a:extLst>
                </p14:cNvPr>
                <p14:cNvContentPartPr/>
                <p14:nvPr/>
              </p14:nvContentPartPr>
              <p14:xfrm>
                <a:off x="4296214" y="5770489"/>
                <a:ext cx="252360" cy="10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20DDB0-7B7B-7B77-BA62-DB2BDDBA5F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87214" y="5761489"/>
                  <a:ext cx="270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1FCA62-6FFD-130C-9EC9-B963F98515B3}"/>
                    </a:ext>
                  </a:extLst>
                </p14:cNvPr>
                <p14:cNvContentPartPr/>
                <p14:nvPr/>
              </p14:nvContentPartPr>
              <p14:xfrm>
                <a:off x="4708054" y="5736649"/>
                <a:ext cx="14364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1FCA62-6FFD-130C-9EC9-B963F98515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99414" y="5727649"/>
                  <a:ext cx="161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29ED96-EDBB-A802-8EC6-F87379AE2EC6}"/>
                    </a:ext>
                  </a:extLst>
                </p14:cNvPr>
                <p14:cNvContentPartPr/>
                <p14:nvPr/>
              </p14:nvContentPartPr>
              <p14:xfrm>
                <a:off x="4764574" y="5815129"/>
                <a:ext cx="101520" cy="2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29ED96-EDBB-A802-8EC6-F87379AE2E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5574" y="5806489"/>
                  <a:ext cx="119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B5AF05-C22B-DAF0-DB03-8299CBED7ECE}"/>
                    </a:ext>
                  </a:extLst>
                </p14:cNvPr>
                <p14:cNvContentPartPr/>
                <p14:nvPr/>
              </p14:nvContentPartPr>
              <p14:xfrm>
                <a:off x="4632094" y="5720809"/>
                <a:ext cx="9000" cy="101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B5AF05-C22B-DAF0-DB03-8299CBED7E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23454" y="5712169"/>
                  <a:ext cx="26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6C8CA3-DDC5-EB99-A9FE-20BC4AAFDB07}"/>
                    </a:ext>
                  </a:extLst>
                </p14:cNvPr>
                <p14:cNvContentPartPr/>
                <p14:nvPr/>
              </p14:nvContentPartPr>
              <p14:xfrm>
                <a:off x="4566574" y="5677609"/>
                <a:ext cx="148320" cy="1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6C8CA3-DDC5-EB99-A9FE-20BC4AAFDB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57934" y="5668969"/>
                  <a:ext cx="165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45A04B-AA17-DA7E-32D1-3873C2228F0E}"/>
                    </a:ext>
                  </a:extLst>
                </p14:cNvPr>
                <p14:cNvContentPartPr/>
                <p14:nvPr/>
              </p14:nvContentPartPr>
              <p14:xfrm>
                <a:off x="4199734" y="5885329"/>
                <a:ext cx="889200" cy="9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45A04B-AA17-DA7E-32D1-3873C2228F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91094" y="5876689"/>
                  <a:ext cx="906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6606FD-3F4E-339E-9A63-2A26A0C5AB9F}"/>
              </a:ext>
            </a:extLst>
          </p:cNvPr>
          <p:cNvGrpSpPr/>
          <p:nvPr/>
        </p:nvGrpSpPr>
        <p:grpSpPr>
          <a:xfrm>
            <a:off x="3979054" y="6073969"/>
            <a:ext cx="946800" cy="188640"/>
            <a:chOff x="3979054" y="6073969"/>
            <a:chExt cx="94680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9E5E5D-3CBB-AC46-F38E-AE98882F0169}"/>
                    </a:ext>
                  </a:extLst>
                </p14:cNvPr>
                <p14:cNvContentPartPr/>
                <p14:nvPr/>
              </p14:nvContentPartPr>
              <p14:xfrm>
                <a:off x="3979054" y="6184489"/>
                <a:ext cx="15372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9E5E5D-3CBB-AC46-F38E-AE98882F01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0414" y="6175489"/>
                  <a:ext cx="171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83B846-E40A-CF8C-9BB1-49C84FC6426A}"/>
                    </a:ext>
                  </a:extLst>
                </p14:cNvPr>
                <p14:cNvContentPartPr/>
                <p14:nvPr/>
              </p14:nvContentPartPr>
              <p14:xfrm>
                <a:off x="4319614" y="6134809"/>
                <a:ext cx="98640" cy="9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83B846-E40A-CF8C-9BB1-49C84FC642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10974" y="6126169"/>
                  <a:ext cx="11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E42E80-06BC-6C18-29AA-2222576CE97B}"/>
                    </a:ext>
                  </a:extLst>
                </p14:cNvPr>
                <p14:cNvContentPartPr/>
                <p14:nvPr/>
              </p14:nvContentPartPr>
              <p14:xfrm>
                <a:off x="4440934" y="6141649"/>
                <a:ext cx="41760" cy="5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E42E80-06BC-6C18-29AA-2222576CE9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31934" y="6133009"/>
                  <a:ext cx="59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86D68FF-012B-33B5-ADC3-840508E11361}"/>
                    </a:ext>
                  </a:extLst>
                </p14:cNvPr>
                <p14:cNvContentPartPr/>
                <p14:nvPr/>
              </p14:nvContentPartPr>
              <p14:xfrm>
                <a:off x="4519414" y="6095569"/>
                <a:ext cx="122040" cy="13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86D68FF-012B-33B5-ADC3-840508E113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0414" y="6086569"/>
                  <a:ext cx="139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D72BC4-5010-E2A4-8D55-3DD941D402DD}"/>
                    </a:ext>
                  </a:extLst>
                </p14:cNvPr>
                <p14:cNvContentPartPr/>
                <p14:nvPr/>
              </p14:nvContentPartPr>
              <p14:xfrm>
                <a:off x="4673854" y="6137689"/>
                <a:ext cx="247320" cy="8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D72BC4-5010-E2A4-8D55-3DD941D402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4854" y="6129049"/>
                  <a:ext cx="264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8289B8-FE7D-5526-A218-CC42BB6127E7}"/>
                    </a:ext>
                  </a:extLst>
                </p14:cNvPr>
                <p14:cNvContentPartPr/>
                <p14:nvPr/>
              </p14:nvContentPartPr>
              <p14:xfrm>
                <a:off x="4820734" y="6073969"/>
                <a:ext cx="105120" cy="7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8289B8-FE7D-5526-A218-CC42BB6127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1734" y="6064969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D20033-A9DC-9D03-49A5-41F677399ED3}"/>
              </a:ext>
            </a:extLst>
          </p:cNvPr>
          <p:cNvGrpSpPr/>
          <p:nvPr/>
        </p:nvGrpSpPr>
        <p:grpSpPr>
          <a:xfrm>
            <a:off x="4273534" y="6355849"/>
            <a:ext cx="1451520" cy="167040"/>
            <a:chOff x="4273534" y="6355849"/>
            <a:chExt cx="14515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9783B8-C7D0-6509-123F-214FEE578356}"/>
                    </a:ext>
                  </a:extLst>
                </p14:cNvPr>
                <p14:cNvContentPartPr/>
                <p14:nvPr/>
              </p14:nvContentPartPr>
              <p14:xfrm>
                <a:off x="4273534" y="6386809"/>
                <a:ext cx="106560" cy="13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9783B8-C7D0-6509-123F-214FEE5783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4534" y="6378169"/>
                  <a:ext cx="124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481C25B-4FC4-47AD-4708-C9A2B17B74C1}"/>
                    </a:ext>
                  </a:extLst>
                </p14:cNvPr>
                <p14:cNvContentPartPr/>
                <p14:nvPr/>
              </p14:nvContentPartPr>
              <p14:xfrm>
                <a:off x="4413214" y="6439369"/>
                <a:ext cx="92160" cy="63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481C25B-4FC4-47AD-4708-C9A2B17B7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04574" y="6430729"/>
                  <a:ext cx="109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E543F3-5C6C-7CEC-FF07-3502E3B94736}"/>
                    </a:ext>
                  </a:extLst>
                </p14:cNvPr>
                <p14:cNvContentPartPr/>
                <p14:nvPr/>
              </p14:nvContentPartPr>
              <p14:xfrm>
                <a:off x="4405294" y="6370969"/>
                <a:ext cx="90000" cy="8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E543F3-5C6C-7CEC-FF07-3502E3B947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96294" y="6362329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75C1EB-670D-BF7A-D21E-73FD107A1C1F}"/>
                    </a:ext>
                  </a:extLst>
                </p14:cNvPr>
                <p14:cNvContentPartPr/>
                <p14:nvPr/>
              </p14:nvContentPartPr>
              <p14:xfrm>
                <a:off x="4556494" y="6407329"/>
                <a:ext cx="106920" cy="96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75C1EB-670D-BF7A-D21E-73FD107A1C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7854" y="6398329"/>
                  <a:ext cx="124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0DFBA0-08EE-CEC3-B76D-88416BE552CF}"/>
                    </a:ext>
                  </a:extLst>
                </p14:cNvPr>
                <p14:cNvContentPartPr/>
                <p14:nvPr/>
              </p14:nvContentPartPr>
              <p14:xfrm>
                <a:off x="4718854" y="6399769"/>
                <a:ext cx="109800" cy="9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0DFBA0-08EE-CEC3-B76D-88416BE552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9854" y="6390769"/>
                  <a:ext cx="127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34A9C9-187D-2721-1095-48F1910A2B1B}"/>
                    </a:ext>
                  </a:extLst>
                </p14:cNvPr>
                <p14:cNvContentPartPr/>
                <p14:nvPr/>
              </p14:nvContentPartPr>
              <p14:xfrm>
                <a:off x="4731814" y="6464209"/>
                <a:ext cx="8172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34A9C9-187D-2721-1095-48F1910A2B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2814" y="6455209"/>
                  <a:ext cx="99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975469-4DAC-A291-1B46-5E23AF934C16}"/>
                    </a:ext>
                  </a:extLst>
                </p14:cNvPr>
                <p14:cNvContentPartPr/>
                <p14:nvPr/>
              </p14:nvContentPartPr>
              <p14:xfrm>
                <a:off x="4839094" y="6409489"/>
                <a:ext cx="140400" cy="101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975469-4DAC-A291-1B46-5E23AF934C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30454" y="6400489"/>
                  <a:ext cx="158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C297C3-CC22-F012-2837-8DC24A31BD54}"/>
                    </a:ext>
                  </a:extLst>
                </p14:cNvPr>
                <p14:cNvContentPartPr/>
                <p14:nvPr/>
              </p14:nvContentPartPr>
              <p14:xfrm>
                <a:off x="5051134" y="6365929"/>
                <a:ext cx="12384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C297C3-CC22-F012-2837-8DC24A31BD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2134" y="6357289"/>
                  <a:ext cx="141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6ED88AC-E4D7-A85D-AAD6-B0F6532B04C8}"/>
                    </a:ext>
                  </a:extLst>
                </p14:cNvPr>
                <p14:cNvContentPartPr/>
                <p14:nvPr/>
              </p14:nvContentPartPr>
              <p14:xfrm>
                <a:off x="5072014" y="6437209"/>
                <a:ext cx="70560" cy="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6ED88AC-E4D7-A85D-AAD6-B0F6532B04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3374" y="6428209"/>
                  <a:ext cx="88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ABB54A-3211-D5EB-BC46-5B714FB9E690}"/>
                    </a:ext>
                  </a:extLst>
                </p14:cNvPr>
                <p14:cNvContentPartPr/>
                <p14:nvPr/>
              </p14:nvContentPartPr>
              <p14:xfrm>
                <a:off x="5213134" y="6355849"/>
                <a:ext cx="154080" cy="152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ABB54A-3211-D5EB-BC46-5B714FB9E6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04494" y="6347209"/>
                  <a:ext cx="171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2AF16D-8413-AF15-727F-8EE529AEB8C7}"/>
                    </a:ext>
                  </a:extLst>
                </p14:cNvPr>
                <p14:cNvContentPartPr/>
                <p14:nvPr/>
              </p14:nvContentPartPr>
              <p14:xfrm>
                <a:off x="5367934" y="6373489"/>
                <a:ext cx="82800" cy="10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2AF16D-8413-AF15-727F-8EE529AEB8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8934" y="6364489"/>
                  <a:ext cx="10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C41DE5-76F7-9304-E731-02C042EA1DCF}"/>
                    </a:ext>
                  </a:extLst>
                </p14:cNvPr>
                <p14:cNvContentPartPr/>
                <p14:nvPr/>
              </p14:nvContentPartPr>
              <p14:xfrm>
                <a:off x="5453254" y="6358009"/>
                <a:ext cx="16704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C41DE5-76F7-9304-E731-02C042EA1D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44254" y="6349369"/>
                  <a:ext cx="184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843312-2B5D-E08A-2E57-A0DE5CC09D22}"/>
                    </a:ext>
                  </a:extLst>
                </p14:cNvPr>
                <p14:cNvContentPartPr/>
                <p14:nvPr/>
              </p14:nvContentPartPr>
              <p14:xfrm>
                <a:off x="5654494" y="6377449"/>
                <a:ext cx="70560" cy="8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843312-2B5D-E08A-2E57-A0DE5CC09D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45494" y="6368809"/>
                  <a:ext cx="882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4F6FCD-0C82-319A-ADBA-5E5C793E026C}"/>
              </a:ext>
            </a:extLst>
          </p:cNvPr>
          <p:cNvGrpSpPr/>
          <p:nvPr/>
        </p:nvGrpSpPr>
        <p:grpSpPr>
          <a:xfrm>
            <a:off x="5669358" y="5150372"/>
            <a:ext cx="766440" cy="460800"/>
            <a:chOff x="5669358" y="5150372"/>
            <a:chExt cx="7664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3080FD-BD2E-0D03-3F6A-B85E7A5AFC14}"/>
                    </a:ext>
                  </a:extLst>
                </p14:cNvPr>
                <p14:cNvContentPartPr/>
                <p14:nvPr/>
              </p14:nvContentPartPr>
              <p14:xfrm>
                <a:off x="5696358" y="5182052"/>
                <a:ext cx="717840" cy="419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3080FD-BD2E-0D03-3F6A-B85E7A5AFC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87358" y="5173052"/>
                  <a:ext cx="7354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92C70F-E09D-DA06-82B1-B0FBDB6C34DF}"/>
                    </a:ext>
                  </a:extLst>
                </p14:cNvPr>
                <p14:cNvContentPartPr/>
                <p14:nvPr/>
              </p14:nvContentPartPr>
              <p14:xfrm>
                <a:off x="5669358" y="5530532"/>
                <a:ext cx="177840" cy="80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92C70F-E09D-DA06-82B1-B0FBDB6C34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60358" y="5521892"/>
                  <a:ext cx="195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BB0A74-8923-1F3F-021F-882A7E0952AD}"/>
                    </a:ext>
                  </a:extLst>
                </p14:cNvPr>
                <p14:cNvContentPartPr/>
                <p14:nvPr/>
              </p14:nvContentPartPr>
              <p14:xfrm>
                <a:off x="6313758" y="5150372"/>
                <a:ext cx="122040" cy="13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BB0A74-8923-1F3F-021F-882A7E0952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4758" y="5141732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7933A-C4DC-1A9E-F767-0261DA2DCF17}"/>
              </a:ext>
            </a:extLst>
          </p:cNvPr>
          <p:cNvGrpSpPr/>
          <p:nvPr/>
        </p:nvGrpSpPr>
        <p:grpSpPr>
          <a:xfrm>
            <a:off x="3100758" y="6178892"/>
            <a:ext cx="441360" cy="631440"/>
            <a:chOff x="3100758" y="6178892"/>
            <a:chExt cx="44136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DDA515-2349-3868-6597-9548B18FBD22}"/>
                    </a:ext>
                  </a:extLst>
                </p14:cNvPr>
                <p14:cNvContentPartPr/>
                <p14:nvPr/>
              </p14:nvContentPartPr>
              <p14:xfrm>
                <a:off x="3225318" y="6178892"/>
                <a:ext cx="316800" cy="518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DDA515-2349-3868-6597-9548B18FBD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6318" y="6170252"/>
                  <a:ext cx="3344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B43BE2-2C73-8217-07BC-1FD04FEAAC6F}"/>
                    </a:ext>
                  </a:extLst>
                </p14:cNvPr>
                <p14:cNvContentPartPr/>
                <p14:nvPr/>
              </p14:nvContentPartPr>
              <p14:xfrm>
                <a:off x="3345198" y="6259172"/>
                <a:ext cx="188280" cy="43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B43BE2-2C73-8217-07BC-1FD04FEAAC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36558" y="6250172"/>
                  <a:ext cx="205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FF657B9-E92B-A6DC-80AC-A379328F1971}"/>
                    </a:ext>
                  </a:extLst>
                </p14:cNvPr>
                <p14:cNvContentPartPr/>
                <p14:nvPr/>
              </p14:nvContentPartPr>
              <p14:xfrm>
                <a:off x="3100758" y="6576332"/>
                <a:ext cx="434520" cy="234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FF657B9-E92B-A6DC-80AC-A379328F19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91758" y="6567332"/>
                  <a:ext cx="452160" cy="25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9DFDC63-1872-6B3A-F398-42671AABA577}"/>
                  </a:ext>
                </a:extLst>
              </p14:cNvPr>
              <p14:cNvContentPartPr/>
              <p14:nvPr/>
            </p14:nvContentPartPr>
            <p14:xfrm>
              <a:off x="3843438" y="6080972"/>
              <a:ext cx="197280" cy="240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9DFDC63-1872-6B3A-F398-42671AABA5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34438" y="6072332"/>
                <a:ext cx="21492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63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B2C00-2689-5774-8538-CF92547BA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8" y="669302"/>
            <a:ext cx="7202078" cy="54083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D19361E-0C27-F827-0720-A1268DA19D4A}"/>
              </a:ext>
            </a:extLst>
          </p:cNvPr>
          <p:cNvGrpSpPr/>
          <p:nvPr/>
        </p:nvGrpSpPr>
        <p:grpSpPr>
          <a:xfrm>
            <a:off x="3250518" y="151052"/>
            <a:ext cx="301680" cy="491760"/>
            <a:chOff x="3250518" y="151052"/>
            <a:chExt cx="30168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A1B022A-C8AF-BD9E-A7F3-974053DFBBB4}"/>
                    </a:ext>
                  </a:extLst>
                </p14:cNvPr>
                <p14:cNvContentPartPr/>
                <p14:nvPr/>
              </p14:nvContentPartPr>
              <p14:xfrm>
                <a:off x="3332958" y="151052"/>
                <a:ext cx="24840" cy="361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A1B022A-C8AF-BD9E-A7F3-974053DFBB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24318" y="142412"/>
                  <a:ext cx="42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3185A1E-3A22-550A-4B2B-A0EBFF22BCE9}"/>
                    </a:ext>
                  </a:extLst>
                </p14:cNvPr>
                <p14:cNvContentPartPr/>
                <p14:nvPr/>
              </p14:nvContentPartPr>
              <p14:xfrm>
                <a:off x="3402078" y="219452"/>
                <a:ext cx="21600" cy="30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3185A1E-3A22-550A-4B2B-A0EBFF22BC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3078" y="210812"/>
                  <a:ext cx="39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448962-5F42-CCFD-3112-A72141934382}"/>
                    </a:ext>
                  </a:extLst>
                </p14:cNvPr>
                <p14:cNvContentPartPr/>
                <p14:nvPr/>
              </p14:nvContentPartPr>
              <p14:xfrm>
                <a:off x="3250518" y="392612"/>
                <a:ext cx="301680" cy="25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448962-5F42-CCFD-3112-A721419343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41518" y="383972"/>
                  <a:ext cx="319320" cy="26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E695EB-393E-9E2B-7F18-A165DBC96F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63" y="4388450"/>
            <a:ext cx="5090601" cy="185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492ACF-E2F3-9C19-8BEF-C032B939E439}"/>
                  </a:ext>
                </a:extLst>
              </p14:cNvPr>
              <p14:cNvContentPartPr/>
              <p14:nvPr/>
            </p14:nvContentPartPr>
            <p14:xfrm>
              <a:off x="8699118" y="4413092"/>
              <a:ext cx="587520" cy="203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492ACF-E2F3-9C19-8BEF-C032B939E4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3118" y="4341092"/>
                <a:ext cx="659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832E5B-B8ED-63B4-E1EF-FCEE0CA657E5}"/>
                  </a:ext>
                </a:extLst>
              </p14:cNvPr>
              <p14:cNvContentPartPr/>
              <p14:nvPr/>
            </p14:nvContentPartPr>
            <p14:xfrm>
              <a:off x="2646438" y="5200412"/>
              <a:ext cx="497160" cy="30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832E5B-B8ED-63B4-E1EF-FCEE0CA657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0798" y="5128412"/>
                <a:ext cx="56880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38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A134A-250D-32AE-37B9-165C1DD5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193"/>
            <a:ext cx="6815579" cy="477854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C97E19F-C4DC-998E-5FCD-AD5B7E855EEA}"/>
              </a:ext>
            </a:extLst>
          </p:cNvPr>
          <p:cNvGrpSpPr/>
          <p:nvPr/>
        </p:nvGrpSpPr>
        <p:grpSpPr>
          <a:xfrm>
            <a:off x="9982518" y="212972"/>
            <a:ext cx="717840" cy="227520"/>
            <a:chOff x="9982518" y="212972"/>
            <a:chExt cx="7178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34610A-26CF-EF1E-3106-97C46C47EE24}"/>
                    </a:ext>
                  </a:extLst>
                </p14:cNvPr>
                <p14:cNvContentPartPr/>
                <p14:nvPr/>
              </p14:nvContentPartPr>
              <p14:xfrm>
                <a:off x="10230558" y="282812"/>
                <a:ext cx="82440" cy="6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34610A-26CF-EF1E-3106-97C46C47EE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21918" y="273812"/>
                  <a:ext cx="10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D6CD1D-A4E4-37EF-9FD4-82329BC207D1}"/>
                    </a:ext>
                  </a:extLst>
                </p14:cNvPr>
                <p14:cNvContentPartPr/>
                <p14:nvPr/>
              </p14:nvContentPartPr>
              <p14:xfrm>
                <a:off x="10015278" y="273452"/>
                <a:ext cx="131400" cy="8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D6CD1D-A4E4-37EF-9FD4-82329BC207D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06638" y="264452"/>
                  <a:ext cx="14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6334DA-B918-D849-1210-546A5B0C1730}"/>
                    </a:ext>
                  </a:extLst>
                </p14:cNvPr>
                <p14:cNvContentPartPr/>
                <p14:nvPr/>
              </p14:nvContentPartPr>
              <p14:xfrm>
                <a:off x="10369158" y="257612"/>
                <a:ext cx="30240" cy="7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6334DA-B918-D849-1210-546A5B0C17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60518" y="248612"/>
                  <a:ext cx="47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C36016-AB33-2D58-C4FB-AA6B4AB23E4B}"/>
                    </a:ext>
                  </a:extLst>
                </p14:cNvPr>
                <p14:cNvContentPartPr/>
                <p14:nvPr/>
              </p14:nvContentPartPr>
              <p14:xfrm>
                <a:off x="10343958" y="237092"/>
                <a:ext cx="98640" cy="1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C36016-AB33-2D58-C4FB-AA6B4AB23E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35318" y="228452"/>
                  <a:ext cx="116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AA23DDA-71A8-DBCC-06A2-C3EFC70E3E1A}"/>
                    </a:ext>
                  </a:extLst>
                </p14:cNvPr>
                <p14:cNvContentPartPr/>
                <p14:nvPr/>
              </p14:nvContentPartPr>
              <p14:xfrm>
                <a:off x="10504518" y="212972"/>
                <a:ext cx="137880" cy="10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AA23DDA-71A8-DBCC-06A2-C3EFC70E3E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95518" y="204332"/>
                  <a:ext cx="155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104E99-260E-2BD1-9FFD-D8058398668C}"/>
                    </a:ext>
                  </a:extLst>
                </p14:cNvPr>
                <p14:cNvContentPartPr/>
                <p14:nvPr/>
              </p14:nvContentPartPr>
              <p14:xfrm>
                <a:off x="9982518" y="400892"/>
                <a:ext cx="717840" cy="3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104E99-260E-2BD1-9FFD-D805839866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73518" y="392252"/>
                  <a:ext cx="7354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7ED689-6460-EDDC-C61A-32D73326419E}"/>
              </a:ext>
            </a:extLst>
          </p:cNvPr>
          <p:cNvGrpSpPr/>
          <p:nvPr/>
        </p:nvGrpSpPr>
        <p:grpSpPr>
          <a:xfrm>
            <a:off x="9658518" y="605012"/>
            <a:ext cx="547200" cy="140400"/>
            <a:chOff x="9658518" y="605012"/>
            <a:chExt cx="54720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A16844-A29A-A88E-AB76-44008960AAD0}"/>
                    </a:ext>
                  </a:extLst>
                </p14:cNvPr>
                <p14:cNvContentPartPr/>
                <p14:nvPr/>
              </p14:nvContentPartPr>
              <p14:xfrm>
                <a:off x="9658518" y="652172"/>
                <a:ext cx="231480" cy="9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A16844-A29A-A88E-AB76-44008960AAD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49878" y="643532"/>
                  <a:ext cx="249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A835D9-348D-72B0-26CA-1B512C87011E}"/>
                    </a:ext>
                  </a:extLst>
                </p14:cNvPr>
                <p14:cNvContentPartPr/>
                <p14:nvPr/>
              </p14:nvContentPartPr>
              <p14:xfrm>
                <a:off x="9944358" y="648932"/>
                <a:ext cx="81000" cy="9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A835D9-348D-72B0-26CA-1B512C8701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935718" y="640292"/>
                  <a:ext cx="98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E19FE-8B0D-45D3-0CD2-5BD3D2D6330E}"/>
                    </a:ext>
                  </a:extLst>
                </p14:cNvPr>
                <p14:cNvContentPartPr/>
                <p14:nvPr/>
              </p14:nvContentPartPr>
              <p14:xfrm>
                <a:off x="10076118" y="605012"/>
                <a:ext cx="129600" cy="9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E19FE-8B0D-45D3-0CD2-5BD3D2D633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67478" y="596012"/>
                  <a:ext cx="1472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A98F74-0567-9826-D128-17481AA9B1E2}"/>
              </a:ext>
            </a:extLst>
          </p:cNvPr>
          <p:cNvGrpSpPr/>
          <p:nvPr/>
        </p:nvGrpSpPr>
        <p:grpSpPr>
          <a:xfrm>
            <a:off x="10520358" y="562892"/>
            <a:ext cx="533160" cy="117000"/>
            <a:chOff x="10520358" y="562892"/>
            <a:chExt cx="53316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FB8371-8EC7-AE90-DA1C-829525811A88}"/>
                    </a:ext>
                  </a:extLst>
                </p14:cNvPr>
                <p14:cNvContentPartPr/>
                <p14:nvPr/>
              </p14:nvContentPartPr>
              <p14:xfrm>
                <a:off x="10520358" y="595652"/>
                <a:ext cx="97560" cy="7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FB8371-8EC7-AE90-DA1C-829525811A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11358" y="586652"/>
                  <a:ext cx="115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02554A-263E-AA12-E63C-4CD702774BF8}"/>
                    </a:ext>
                  </a:extLst>
                </p14:cNvPr>
                <p14:cNvContentPartPr/>
                <p14:nvPr/>
              </p14:nvContentPartPr>
              <p14:xfrm>
                <a:off x="10660758" y="590612"/>
                <a:ext cx="232920" cy="8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02554A-263E-AA12-E63C-4CD702774B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52118" y="581972"/>
                  <a:ext cx="250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0A802B-C865-8901-A0E0-06721CEF61E5}"/>
                    </a:ext>
                  </a:extLst>
                </p14:cNvPr>
                <p14:cNvContentPartPr/>
                <p14:nvPr/>
              </p14:nvContentPartPr>
              <p14:xfrm>
                <a:off x="10782798" y="562892"/>
                <a:ext cx="119880" cy="5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0A802B-C865-8901-A0E0-06721CEF61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74158" y="554252"/>
                  <a:ext cx="137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158F62-4F1A-2C28-0A9A-78316419DB7E}"/>
                    </a:ext>
                  </a:extLst>
                </p14:cNvPr>
                <p14:cNvContentPartPr/>
                <p14:nvPr/>
              </p14:nvContentPartPr>
              <p14:xfrm>
                <a:off x="10940838" y="584852"/>
                <a:ext cx="112680" cy="95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158F62-4F1A-2C28-0A9A-78316419DB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32198" y="576212"/>
                  <a:ext cx="1303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E08C97-CF97-34F8-D5B1-9350074F9C30}"/>
              </a:ext>
            </a:extLst>
          </p:cNvPr>
          <p:cNvGrpSpPr/>
          <p:nvPr/>
        </p:nvGrpSpPr>
        <p:grpSpPr>
          <a:xfrm>
            <a:off x="10076478" y="826412"/>
            <a:ext cx="1002960" cy="102240"/>
            <a:chOff x="10076478" y="826412"/>
            <a:chExt cx="100296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EE4C52-6748-134B-A494-5D3168D493D8}"/>
                    </a:ext>
                  </a:extLst>
                </p14:cNvPr>
                <p14:cNvContentPartPr/>
                <p14:nvPr/>
              </p14:nvContentPartPr>
              <p14:xfrm>
                <a:off x="10076478" y="833972"/>
                <a:ext cx="18432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EE4C52-6748-134B-A494-5D3168D493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67478" y="824972"/>
                  <a:ext cx="201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869A14-EAFC-53D0-E8D5-EBD5E257F167}"/>
                    </a:ext>
                  </a:extLst>
                </p14:cNvPr>
                <p14:cNvContentPartPr/>
                <p14:nvPr/>
              </p14:nvContentPartPr>
              <p14:xfrm>
                <a:off x="10306878" y="835772"/>
                <a:ext cx="190800" cy="84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869A14-EAFC-53D0-E8D5-EBD5E257F1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97878" y="826772"/>
                  <a:ext cx="208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B61E75-C925-E0EF-C1EC-628EFFCEFA5F}"/>
                    </a:ext>
                  </a:extLst>
                </p14:cNvPr>
                <p14:cNvContentPartPr/>
                <p14:nvPr/>
              </p14:nvContentPartPr>
              <p14:xfrm>
                <a:off x="10621518" y="836132"/>
                <a:ext cx="13680" cy="7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B61E75-C925-E0EF-C1EC-628EFFCEFA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12518" y="827492"/>
                  <a:ext cx="31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00A3E8-A139-0D80-5D47-5A48307C651C}"/>
                    </a:ext>
                  </a:extLst>
                </p14:cNvPr>
                <p14:cNvContentPartPr/>
                <p14:nvPr/>
              </p14:nvContentPartPr>
              <p14:xfrm>
                <a:off x="10565718" y="826412"/>
                <a:ext cx="157680" cy="7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00A3E8-A139-0D80-5D47-5A48307C65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57078" y="817412"/>
                  <a:ext cx="175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C29124-C613-316E-63DF-15AF4C4A215F}"/>
                    </a:ext>
                  </a:extLst>
                </p14:cNvPr>
                <p14:cNvContentPartPr/>
                <p14:nvPr/>
              </p14:nvContentPartPr>
              <p14:xfrm>
                <a:off x="10805478" y="830372"/>
                <a:ext cx="149760" cy="70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C29124-C613-316E-63DF-15AF4C4A21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96838" y="821372"/>
                  <a:ext cx="167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2F33CB-BC5E-6259-B8C2-206ACE65F57E}"/>
                    </a:ext>
                  </a:extLst>
                </p14:cNvPr>
                <p14:cNvContentPartPr/>
                <p14:nvPr/>
              </p14:nvContentPartPr>
              <p14:xfrm>
                <a:off x="11064318" y="831452"/>
                <a:ext cx="15120" cy="1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2F33CB-BC5E-6259-B8C2-206ACE65F5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55678" y="822812"/>
                  <a:ext cx="32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DE81B2-4E5A-E5DD-D98D-B732DDB6D68A}"/>
                    </a:ext>
                  </a:extLst>
                </p14:cNvPr>
                <p14:cNvContentPartPr/>
                <p14:nvPr/>
              </p14:nvContentPartPr>
              <p14:xfrm>
                <a:off x="11045598" y="866012"/>
                <a:ext cx="1728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DE81B2-4E5A-E5DD-D98D-B732DDB6D6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36958" y="857372"/>
                  <a:ext cx="349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586CF9-8458-919D-EBD5-585ABC14E4CA}"/>
              </a:ext>
            </a:extLst>
          </p:cNvPr>
          <p:cNvGrpSpPr/>
          <p:nvPr/>
        </p:nvGrpSpPr>
        <p:grpSpPr>
          <a:xfrm>
            <a:off x="9582918" y="1114772"/>
            <a:ext cx="1094760" cy="160200"/>
            <a:chOff x="9582918" y="1114772"/>
            <a:chExt cx="109476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F899C3-F4C9-5F2E-2FC0-D71FBB183916}"/>
                    </a:ext>
                  </a:extLst>
                </p14:cNvPr>
                <p14:cNvContentPartPr/>
                <p14:nvPr/>
              </p14:nvContentPartPr>
              <p14:xfrm>
                <a:off x="9582918" y="1114772"/>
                <a:ext cx="149760" cy="133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F899C3-F4C9-5F2E-2FC0-D71FBB1839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74278" y="1106132"/>
                  <a:ext cx="16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CE43B6-188D-2F64-2B1E-BFE3EDC7BBBA}"/>
                    </a:ext>
                  </a:extLst>
                </p14:cNvPr>
                <p14:cNvContentPartPr/>
                <p14:nvPr/>
              </p14:nvContentPartPr>
              <p14:xfrm>
                <a:off x="9960918" y="1141412"/>
                <a:ext cx="226800" cy="133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CE43B6-188D-2F64-2B1E-BFE3EDC7BB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51918" y="1132412"/>
                  <a:ext cx="244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72BCEA7-50CA-2AE9-6931-F9D945BBCF7B}"/>
                    </a:ext>
                  </a:extLst>
                </p14:cNvPr>
                <p14:cNvContentPartPr/>
                <p14:nvPr/>
              </p14:nvContentPartPr>
              <p14:xfrm>
                <a:off x="10119318" y="1240412"/>
                <a:ext cx="50760" cy="10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72BCEA7-50CA-2AE9-6931-F9D945BBCF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10678" y="1231772"/>
                  <a:ext cx="68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AE1C21-B7E5-C403-A90A-3A8566753707}"/>
                    </a:ext>
                  </a:extLst>
                </p14:cNvPr>
                <p14:cNvContentPartPr/>
                <p14:nvPr/>
              </p14:nvContentPartPr>
              <p14:xfrm>
                <a:off x="10240998" y="1138892"/>
                <a:ext cx="144720" cy="10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AE1C21-B7E5-C403-A90A-3A856675370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32358" y="1130252"/>
                  <a:ext cx="16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C28A508-0287-FCA6-75ED-FD921C9706B5}"/>
                    </a:ext>
                  </a:extLst>
                </p14:cNvPr>
                <p14:cNvContentPartPr/>
                <p14:nvPr/>
              </p14:nvContentPartPr>
              <p14:xfrm>
                <a:off x="10407678" y="1138172"/>
                <a:ext cx="129600" cy="10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C28A508-0287-FCA6-75ED-FD921C9706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99038" y="1129532"/>
                  <a:ext cx="14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8FDB4D-60E2-8E0E-4F57-559BE4E79377}"/>
                    </a:ext>
                  </a:extLst>
                </p14:cNvPr>
                <p14:cNvContentPartPr/>
                <p14:nvPr/>
              </p14:nvContentPartPr>
              <p14:xfrm>
                <a:off x="9790638" y="1154012"/>
                <a:ext cx="96120" cy="119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8FDB4D-60E2-8E0E-4F57-559BE4E7937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781638" y="1145012"/>
                  <a:ext cx="113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C93C69-37CC-B873-D84A-E017FA2E2C1F}"/>
                    </a:ext>
                  </a:extLst>
                </p14:cNvPr>
                <p14:cNvContentPartPr/>
                <p14:nvPr/>
              </p14:nvContentPartPr>
              <p14:xfrm>
                <a:off x="10674798" y="1153292"/>
                <a:ext cx="288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C93C69-37CC-B873-D84A-E017FA2E2C1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65798" y="1144652"/>
                  <a:ext cx="20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5565873-0D38-6F47-F6CE-8B244CC43603}"/>
                    </a:ext>
                  </a:extLst>
                </p14:cNvPr>
                <p14:cNvContentPartPr/>
                <p14:nvPr/>
              </p14:nvContentPartPr>
              <p14:xfrm>
                <a:off x="10666518" y="1204412"/>
                <a:ext cx="9720" cy="40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5565873-0D38-6F47-F6CE-8B244CC4360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57518" y="1195412"/>
                  <a:ext cx="273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0F176B-0CC7-8DDA-8569-0DE99685D00C}"/>
              </a:ext>
            </a:extLst>
          </p:cNvPr>
          <p:cNvGrpSpPr/>
          <p:nvPr/>
        </p:nvGrpSpPr>
        <p:grpSpPr>
          <a:xfrm>
            <a:off x="6292716" y="1817886"/>
            <a:ext cx="127440" cy="68040"/>
            <a:chOff x="6292715" y="1327692"/>
            <a:chExt cx="12744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30B7B9E-6101-F5B3-02A5-C8CAA9D7BB1A}"/>
                    </a:ext>
                  </a:extLst>
                </p14:cNvPr>
                <p14:cNvContentPartPr/>
                <p14:nvPr/>
              </p14:nvContentPartPr>
              <p14:xfrm>
                <a:off x="6308555" y="1327692"/>
                <a:ext cx="108720" cy="1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30B7B9E-6101-F5B3-02A5-C8CAA9D7BB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99915" y="1318692"/>
                  <a:ext cx="126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8C1EC4-A915-0E69-1E41-B7FDCADCA3D0}"/>
                    </a:ext>
                  </a:extLst>
                </p14:cNvPr>
                <p14:cNvContentPartPr/>
                <p14:nvPr/>
              </p14:nvContentPartPr>
              <p14:xfrm>
                <a:off x="6292715" y="1391772"/>
                <a:ext cx="127440" cy="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8C1EC4-A915-0E69-1E41-B7FDCADCA3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84075" y="1383132"/>
                  <a:ext cx="1450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11B977F-E838-A3F1-F1F2-EC156E6B8C50}"/>
              </a:ext>
            </a:extLst>
          </p:cNvPr>
          <p:cNvGrpSpPr/>
          <p:nvPr/>
        </p:nvGrpSpPr>
        <p:grpSpPr>
          <a:xfrm>
            <a:off x="6579992" y="1732154"/>
            <a:ext cx="139680" cy="92160"/>
            <a:chOff x="6579991" y="1241960"/>
            <a:chExt cx="13968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62D525-5537-80A8-FD53-56632AF34797}"/>
                    </a:ext>
                  </a:extLst>
                </p14:cNvPr>
                <p14:cNvContentPartPr/>
                <p14:nvPr/>
              </p14:nvContentPartPr>
              <p14:xfrm>
                <a:off x="6579991" y="1250960"/>
                <a:ext cx="16200" cy="7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62D525-5537-80A8-FD53-56632AF347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71351" y="1242320"/>
                  <a:ext cx="3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4FD608-2834-70E8-57B8-2B795C5DC83B}"/>
                    </a:ext>
                  </a:extLst>
                </p14:cNvPr>
                <p14:cNvContentPartPr/>
                <p14:nvPr/>
              </p14:nvContentPartPr>
              <p14:xfrm>
                <a:off x="6636151" y="1241960"/>
                <a:ext cx="83520" cy="92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4FD608-2834-70E8-57B8-2B795C5DC83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27151" y="1232960"/>
                  <a:ext cx="1011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B7B20F1-9983-AB29-5440-B779EA72CA4A}"/>
              </a:ext>
            </a:extLst>
          </p:cNvPr>
          <p:cNvGrpSpPr/>
          <p:nvPr/>
        </p:nvGrpSpPr>
        <p:grpSpPr>
          <a:xfrm>
            <a:off x="7126472" y="1621274"/>
            <a:ext cx="1472040" cy="194400"/>
            <a:chOff x="7126471" y="1131080"/>
            <a:chExt cx="14720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E7B7AF4-2954-50E9-01C1-A546FB509037}"/>
                    </a:ext>
                  </a:extLst>
                </p14:cNvPr>
                <p14:cNvContentPartPr/>
                <p14:nvPr/>
              </p14:nvContentPartPr>
              <p14:xfrm>
                <a:off x="7126471" y="1200560"/>
                <a:ext cx="252360" cy="124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E7B7AF4-2954-50E9-01C1-A546FB5090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17831" y="1191920"/>
                  <a:ext cx="27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9375AE3-C608-3BD0-4B45-A5F2864A648F}"/>
                    </a:ext>
                  </a:extLst>
                </p14:cNvPr>
                <p14:cNvContentPartPr/>
                <p14:nvPr/>
              </p14:nvContentPartPr>
              <p14:xfrm>
                <a:off x="7266511" y="1135760"/>
                <a:ext cx="118440" cy="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9375AE3-C608-3BD0-4B45-A5F2864A648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57511" y="1126760"/>
                  <a:ext cx="136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A266D6-6EB4-5D26-67EB-EF14D712D8EA}"/>
                    </a:ext>
                  </a:extLst>
                </p14:cNvPr>
                <p14:cNvContentPartPr/>
                <p14:nvPr/>
              </p14:nvContentPartPr>
              <p14:xfrm>
                <a:off x="7257151" y="1194080"/>
                <a:ext cx="110520" cy="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A266D6-6EB4-5D26-67EB-EF14D712D8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48151" y="1185440"/>
                  <a:ext cx="128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2D6D33-16A2-44BD-A969-8565A6C7875A}"/>
                    </a:ext>
                  </a:extLst>
                </p14:cNvPr>
                <p14:cNvContentPartPr/>
                <p14:nvPr/>
              </p14:nvContentPartPr>
              <p14:xfrm>
                <a:off x="7411591" y="1153760"/>
                <a:ext cx="142920" cy="12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2D6D33-16A2-44BD-A969-8565A6C787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2591" y="1145120"/>
                  <a:ext cx="160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0CBF47-5677-DC0D-24A8-20CBAE68077F}"/>
                    </a:ext>
                  </a:extLst>
                </p14:cNvPr>
                <p14:cNvContentPartPr/>
                <p14:nvPr/>
              </p14:nvContentPartPr>
              <p14:xfrm>
                <a:off x="7608151" y="1201280"/>
                <a:ext cx="87120" cy="89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0CBF47-5677-DC0D-24A8-20CBAE6807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99511" y="1192280"/>
                  <a:ext cx="104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B88A24-3AA5-0489-7672-470EACAC7AAD}"/>
                    </a:ext>
                  </a:extLst>
                </p14:cNvPr>
                <p14:cNvContentPartPr/>
                <p14:nvPr/>
              </p14:nvContentPartPr>
              <p14:xfrm>
                <a:off x="7747471" y="1180400"/>
                <a:ext cx="8820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B88A24-3AA5-0489-7672-470EACAC7A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38471" y="1171400"/>
                  <a:ext cx="105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F881909-8530-E097-558F-27B761B72029}"/>
                    </a:ext>
                  </a:extLst>
                </p14:cNvPr>
                <p14:cNvContentPartPr/>
                <p14:nvPr/>
              </p14:nvContentPartPr>
              <p14:xfrm>
                <a:off x="7905511" y="1177520"/>
                <a:ext cx="263160" cy="10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F881909-8530-E097-558F-27B761B7202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96511" y="1168880"/>
                  <a:ext cx="28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05934B-5E7D-A63A-CF7D-159AB941EBCC}"/>
                    </a:ext>
                  </a:extLst>
                </p14:cNvPr>
                <p14:cNvContentPartPr/>
                <p14:nvPr/>
              </p14:nvContentPartPr>
              <p14:xfrm>
                <a:off x="8100271" y="1259240"/>
                <a:ext cx="53640" cy="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05934B-5E7D-A63A-CF7D-159AB941EBC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91631" y="1250240"/>
                  <a:ext cx="71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317AC4-C99F-D8E7-BE1E-950910A561D9}"/>
                    </a:ext>
                  </a:extLst>
                </p14:cNvPr>
                <p14:cNvContentPartPr/>
                <p14:nvPr/>
              </p14:nvContentPartPr>
              <p14:xfrm>
                <a:off x="8221951" y="1209560"/>
                <a:ext cx="133200" cy="77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317AC4-C99F-D8E7-BE1E-950910A561D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3311" y="1200560"/>
                  <a:ext cx="150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E9A8864-E23C-9FE7-87E5-728ED7347567}"/>
                    </a:ext>
                  </a:extLst>
                </p14:cNvPr>
                <p14:cNvContentPartPr/>
                <p14:nvPr/>
              </p14:nvContentPartPr>
              <p14:xfrm>
                <a:off x="8363791" y="1131080"/>
                <a:ext cx="113400" cy="122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E9A8864-E23C-9FE7-87E5-728ED73475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54791" y="1122080"/>
                  <a:ext cx="131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5FD757-C213-C516-8E0D-89C56F6EBC4D}"/>
                    </a:ext>
                  </a:extLst>
                </p14:cNvPr>
                <p14:cNvContentPartPr/>
                <p14:nvPr/>
              </p14:nvContentPartPr>
              <p14:xfrm>
                <a:off x="8497711" y="1167440"/>
                <a:ext cx="75960" cy="83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5FD757-C213-C516-8E0D-89C56F6EBC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88711" y="1158440"/>
                  <a:ext cx="93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3FD7CB1-89A0-0146-78EE-C23033DD2064}"/>
                    </a:ext>
                  </a:extLst>
                </p14:cNvPr>
                <p14:cNvContentPartPr/>
                <p14:nvPr/>
              </p14:nvContentPartPr>
              <p14:xfrm>
                <a:off x="8496991" y="1139360"/>
                <a:ext cx="101520" cy="59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3FD7CB1-89A0-0146-78EE-C23033DD206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88351" y="1130360"/>
                  <a:ext cx="1191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199481-AB1C-E06B-E7F6-B6B56C0CA1DB}"/>
              </a:ext>
            </a:extLst>
          </p:cNvPr>
          <p:cNvGrpSpPr/>
          <p:nvPr/>
        </p:nvGrpSpPr>
        <p:grpSpPr>
          <a:xfrm>
            <a:off x="6716432" y="1924394"/>
            <a:ext cx="1752840" cy="199800"/>
            <a:chOff x="6716431" y="1434200"/>
            <a:chExt cx="17528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E8704BE-30CB-0E24-786E-A811472C99E8}"/>
                    </a:ext>
                  </a:extLst>
                </p14:cNvPr>
                <p14:cNvContentPartPr/>
                <p14:nvPr/>
              </p14:nvContentPartPr>
              <p14:xfrm>
                <a:off x="6724711" y="1528880"/>
                <a:ext cx="24480" cy="10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E8704BE-30CB-0E24-786E-A811472C99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15711" y="1520240"/>
                  <a:ext cx="42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529E049-9FC5-64E0-20FD-560D3660B5F6}"/>
                    </a:ext>
                  </a:extLst>
                </p14:cNvPr>
                <p14:cNvContentPartPr/>
                <p14:nvPr/>
              </p14:nvContentPartPr>
              <p14:xfrm>
                <a:off x="6716431" y="1526000"/>
                <a:ext cx="116640" cy="105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529E049-9FC5-64E0-20FD-560D3660B5F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07791" y="1517000"/>
                  <a:ext cx="134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A6211BE-C660-1D6B-CDDD-7AB655D0AD2A}"/>
                    </a:ext>
                  </a:extLst>
                </p14:cNvPr>
                <p14:cNvContentPartPr/>
                <p14:nvPr/>
              </p14:nvContentPartPr>
              <p14:xfrm>
                <a:off x="6877351" y="1499720"/>
                <a:ext cx="82800" cy="106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A6211BE-C660-1D6B-CDDD-7AB655D0AD2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68711" y="1490720"/>
                  <a:ext cx="10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618DB1-77B0-35B5-05C5-4A2C83A17235}"/>
                    </a:ext>
                  </a:extLst>
                </p14:cNvPr>
                <p14:cNvContentPartPr/>
                <p14:nvPr/>
              </p14:nvContentPartPr>
              <p14:xfrm>
                <a:off x="6901471" y="1513760"/>
                <a:ext cx="532800" cy="10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618DB1-77B0-35B5-05C5-4A2C83A172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92471" y="1504760"/>
                  <a:ext cx="550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E65D8C-8B4C-1E6F-3C79-93773206C489}"/>
                    </a:ext>
                  </a:extLst>
                </p14:cNvPr>
                <p14:cNvContentPartPr/>
                <p14:nvPr/>
              </p14:nvContentPartPr>
              <p14:xfrm>
                <a:off x="7424191" y="1460480"/>
                <a:ext cx="116640" cy="8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E65D8C-8B4C-1E6F-3C79-93773206C4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15551" y="1451480"/>
                  <a:ext cx="134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BCEF8F-6CA2-451A-6FDF-CE637F06C7C8}"/>
                    </a:ext>
                  </a:extLst>
                </p14:cNvPr>
                <p14:cNvContentPartPr/>
                <p14:nvPr/>
              </p14:nvContentPartPr>
              <p14:xfrm>
                <a:off x="7555951" y="1497920"/>
                <a:ext cx="190080" cy="10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BCEF8F-6CA2-451A-6FDF-CE637F06C7C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47311" y="1489280"/>
                  <a:ext cx="20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D58134-CE08-8487-BD99-EB0B31162729}"/>
                    </a:ext>
                  </a:extLst>
                </p14:cNvPr>
                <p14:cNvContentPartPr/>
                <p14:nvPr/>
              </p14:nvContentPartPr>
              <p14:xfrm>
                <a:off x="7791751" y="1496480"/>
                <a:ext cx="245880" cy="108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BD58134-CE08-8487-BD99-EB0B3116272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82751" y="1487480"/>
                  <a:ext cx="263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927490-68FB-818C-89F5-B6C7ADD52AAB}"/>
                    </a:ext>
                  </a:extLst>
                </p14:cNvPr>
                <p14:cNvContentPartPr/>
                <p14:nvPr/>
              </p14:nvContentPartPr>
              <p14:xfrm>
                <a:off x="8077951" y="1512680"/>
                <a:ext cx="21600" cy="62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927490-68FB-818C-89F5-B6C7ADD52AA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69311" y="1503680"/>
                  <a:ext cx="39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9FC6DD-2E8F-C5AE-F899-F1845F2025F5}"/>
                    </a:ext>
                  </a:extLst>
                </p14:cNvPr>
                <p14:cNvContentPartPr/>
                <p14:nvPr/>
              </p14:nvContentPartPr>
              <p14:xfrm>
                <a:off x="8127631" y="1473800"/>
                <a:ext cx="99360" cy="113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9FC6DD-2E8F-C5AE-F899-F1845F2025F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18991" y="1465160"/>
                  <a:ext cx="117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773342-1E5F-39E8-740B-A5E91A6C8A72}"/>
                    </a:ext>
                  </a:extLst>
                </p14:cNvPr>
                <p14:cNvContentPartPr/>
                <p14:nvPr/>
              </p14:nvContentPartPr>
              <p14:xfrm>
                <a:off x="8388631" y="1434200"/>
                <a:ext cx="80640" cy="41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773342-1E5F-39E8-740B-A5E91A6C8A7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79991" y="1425200"/>
                  <a:ext cx="98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924B832-02A7-4778-88D9-19106311BDB1}"/>
                    </a:ext>
                  </a:extLst>
                </p14:cNvPr>
                <p14:cNvContentPartPr/>
                <p14:nvPr/>
              </p14:nvContentPartPr>
              <p14:xfrm>
                <a:off x="8273431" y="1461920"/>
                <a:ext cx="93960" cy="137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924B832-02A7-4778-88D9-19106311BDB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64431" y="1452920"/>
                  <a:ext cx="111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C12715-4850-2F0B-CB14-A7EE5393C7E7}"/>
                    </a:ext>
                  </a:extLst>
                </p14:cNvPr>
                <p14:cNvContentPartPr/>
                <p14:nvPr/>
              </p14:nvContentPartPr>
              <p14:xfrm>
                <a:off x="8262991" y="1555880"/>
                <a:ext cx="121320" cy="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C12715-4850-2F0B-CB14-A7EE5393C7E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253991" y="1546880"/>
                  <a:ext cx="1389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74979A9-6721-EECC-5820-F4B5A2B9CB21}"/>
              </a:ext>
            </a:extLst>
          </p:cNvPr>
          <p:cNvGrpSpPr/>
          <p:nvPr/>
        </p:nvGrpSpPr>
        <p:grpSpPr>
          <a:xfrm>
            <a:off x="10892958" y="1006052"/>
            <a:ext cx="1235160" cy="248400"/>
            <a:chOff x="10892958" y="1006052"/>
            <a:chExt cx="12351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BA8327-6D64-322C-7FAB-87FDD9712484}"/>
                    </a:ext>
                  </a:extLst>
                </p14:cNvPr>
                <p14:cNvContentPartPr/>
                <p14:nvPr/>
              </p14:nvContentPartPr>
              <p14:xfrm>
                <a:off x="11007798" y="1136012"/>
                <a:ext cx="10800" cy="9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BA8327-6D64-322C-7FAB-87FDD97124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98798" y="1127012"/>
                  <a:ext cx="28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EEB4E11-FC61-5506-2057-49A1E955B136}"/>
                    </a:ext>
                  </a:extLst>
                </p14:cNvPr>
                <p14:cNvContentPartPr/>
                <p14:nvPr/>
              </p14:nvContentPartPr>
              <p14:xfrm>
                <a:off x="11004198" y="1098572"/>
                <a:ext cx="209160" cy="115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EEB4E11-FC61-5506-2057-49A1E955B1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95198" y="1089572"/>
                  <a:ext cx="226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5052403-AA7E-5FA1-0E84-B83EE6DF09FD}"/>
                    </a:ext>
                  </a:extLst>
                </p14:cNvPr>
                <p14:cNvContentPartPr/>
                <p14:nvPr/>
              </p14:nvContentPartPr>
              <p14:xfrm>
                <a:off x="11167278" y="1102532"/>
                <a:ext cx="130320" cy="1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5052403-AA7E-5FA1-0E84-B83EE6DF09F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58638" y="1093532"/>
                  <a:ext cx="147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1123F8-DC6F-1E37-2814-557449AB54ED}"/>
                    </a:ext>
                  </a:extLst>
                </p14:cNvPr>
                <p14:cNvContentPartPr/>
                <p14:nvPr/>
              </p14:nvContentPartPr>
              <p14:xfrm>
                <a:off x="11346558" y="1118372"/>
                <a:ext cx="10800" cy="10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1123F8-DC6F-1E37-2814-557449AB54E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37558" y="1109372"/>
                  <a:ext cx="28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CA0CDC-B7C4-0725-1903-4A6FB06556BD}"/>
                    </a:ext>
                  </a:extLst>
                </p14:cNvPr>
                <p14:cNvContentPartPr/>
                <p14:nvPr/>
              </p14:nvContentPartPr>
              <p14:xfrm>
                <a:off x="11406678" y="1127732"/>
                <a:ext cx="32040" cy="10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CA0CDC-B7C4-0725-1903-4A6FB06556B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398038" y="1118732"/>
                  <a:ext cx="4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67A563-6ECA-89DD-B616-9C7A453488F1}"/>
                    </a:ext>
                  </a:extLst>
                </p14:cNvPr>
                <p14:cNvContentPartPr/>
                <p14:nvPr/>
              </p14:nvContentPartPr>
              <p14:xfrm>
                <a:off x="11346558" y="1170932"/>
                <a:ext cx="62280" cy="4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67A563-6ECA-89DD-B616-9C7A453488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37558" y="1162292"/>
                  <a:ext cx="79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71FE67-C255-99FA-00A1-FAEA10B54339}"/>
                    </a:ext>
                  </a:extLst>
                </p14:cNvPr>
                <p14:cNvContentPartPr/>
                <p14:nvPr/>
              </p14:nvContentPartPr>
              <p14:xfrm>
                <a:off x="11465718" y="1115492"/>
                <a:ext cx="247320" cy="102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71FE67-C255-99FA-00A1-FAEA10B5433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457078" y="1106492"/>
                  <a:ext cx="264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0D2C05-D974-EB23-D951-65631E29EFDD}"/>
                    </a:ext>
                  </a:extLst>
                </p14:cNvPr>
                <p14:cNvContentPartPr/>
                <p14:nvPr/>
              </p14:nvContentPartPr>
              <p14:xfrm>
                <a:off x="11666958" y="1108292"/>
                <a:ext cx="53640" cy="5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0D2C05-D974-EB23-D951-65631E29EF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658318" y="1099652"/>
                  <a:ext cx="71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67DF35-DB6D-FA57-F6C6-715DD1E04373}"/>
                    </a:ext>
                  </a:extLst>
                </p14:cNvPr>
                <p14:cNvContentPartPr/>
                <p14:nvPr/>
              </p14:nvContentPartPr>
              <p14:xfrm>
                <a:off x="11760198" y="1127732"/>
                <a:ext cx="150120" cy="92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67DF35-DB6D-FA57-F6C6-715DD1E0437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751198" y="1119092"/>
                  <a:ext cx="16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1537DB-462B-5FEB-D94F-B502CF45CE24}"/>
                    </a:ext>
                  </a:extLst>
                </p14:cNvPr>
                <p14:cNvContentPartPr/>
                <p14:nvPr/>
              </p14:nvContentPartPr>
              <p14:xfrm>
                <a:off x="10892958" y="1032332"/>
                <a:ext cx="12240" cy="57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1537DB-462B-5FEB-D94F-B502CF45CE2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83958" y="1023332"/>
                  <a:ext cx="29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3ADAA4-44F6-C2F4-EF88-8D8AB7A820AC}"/>
                    </a:ext>
                  </a:extLst>
                </p14:cNvPr>
                <p14:cNvContentPartPr/>
                <p14:nvPr/>
              </p14:nvContentPartPr>
              <p14:xfrm>
                <a:off x="10922118" y="1048172"/>
                <a:ext cx="32040" cy="43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3ADAA4-44F6-C2F4-EF88-8D8AB7A820A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13478" y="1039172"/>
                  <a:ext cx="49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A96AAE-21FC-65EF-7F0D-3FA221D35731}"/>
                    </a:ext>
                  </a:extLst>
                </p14:cNvPr>
                <p14:cNvContentPartPr/>
                <p14:nvPr/>
              </p14:nvContentPartPr>
              <p14:xfrm>
                <a:off x="12055758" y="1012892"/>
                <a:ext cx="12240" cy="61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A96AAE-21FC-65EF-7F0D-3FA221D3573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046758" y="1004252"/>
                  <a:ext cx="29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C4C40E-F179-C571-AD82-5AAC98987236}"/>
                    </a:ext>
                  </a:extLst>
                </p14:cNvPr>
                <p14:cNvContentPartPr/>
                <p14:nvPr/>
              </p14:nvContentPartPr>
              <p14:xfrm>
                <a:off x="12098958" y="1006052"/>
                <a:ext cx="29160" cy="51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C4C40E-F179-C571-AD82-5AAC9898723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089958" y="997052"/>
                  <a:ext cx="46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48BD38-79B8-DE74-8D2C-8A17CF64F5F3}"/>
                    </a:ext>
                  </a:extLst>
                </p14:cNvPr>
                <p14:cNvContentPartPr/>
                <p14:nvPr/>
              </p14:nvContentPartPr>
              <p14:xfrm>
                <a:off x="11929398" y="1103612"/>
                <a:ext cx="113040" cy="150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48BD38-79B8-DE74-8D2C-8A17CF64F5F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920758" y="1094612"/>
                  <a:ext cx="1306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196DE-8B4F-5F58-D7A5-D0E380F6F564}"/>
              </a:ext>
            </a:extLst>
          </p:cNvPr>
          <p:cNvGrpSpPr/>
          <p:nvPr/>
        </p:nvGrpSpPr>
        <p:grpSpPr>
          <a:xfrm>
            <a:off x="9230838" y="1110452"/>
            <a:ext cx="145800" cy="112320"/>
            <a:chOff x="9230838" y="1110452"/>
            <a:chExt cx="14580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48F3780-55A5-7F9C-DA56-6FAAF82958D4}"/>
                    </a:ext>
                  </a:extLst>
                </p14:cNvPr>
                <p14:cNvContentPartPr/>
                <p14:nvPr/>
              </p14:nvContentPartPr>
              <p14:xfrm>
                <a:off x="9230838" y="1110452"/>
                <a:ext cx="145800" cy="112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48F3780-55A5-7F9C-DA56-6FAAF82958D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222198" y="1101452"/>
                  <a:ext cx="163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C6515B-22DD-D54F-8527-D304D4F5BC4C}"/>
                    </a:ext>
                  </a:extLst>
                </p14:cNvPr>
                <p14:cNvContentPartPr/>
                <p14:nvPr/>
              </p14:nvContentPartPr>
              <p14:xfrm>
                <a:off x="9252078" y="1157612"/>
                <a:ext cx="91080" cy="2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C6515B-22DD-D54F-8527-D304D4F5BC4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243438" y="1148612"/>
                  <a:ext cx="108720" cy="2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564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C3D3B3-0E7B-4186-FDCA-C1E43C31F790}"/>
              </a:ext>
            </a:extLst>
          </p:cNvPr>
          <p:cNvGrpSpPr/>
          <p:nvPr/>
        </p:nvGrpSpPr>
        <p:grpSpPr>
          <a:xfrm>
            <a:off x="135798" y="101732"/>
            <a:ext cx="481680" cy="331200"/>
            <a:chOff x="135798" y="101732"/>
            <a:chExt cx="4816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86E0F49-696E-90C6-01D0-8B8C5E53A2BF}"/>
                    </a:ext>
                  </a:extLst>
                </p14:cNvPr>
                <p14:cNvContentPartPr/>
                <p14:nvPr/>
              </p14:nvContentPartPr>
              <p14:xfrm>
                <a:off x="235158" y="233132"/>
                <a:ext cx="135000" cy="116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86E0F49-696E-90C6-01D0-8B8C5E53A2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518" y="224132"/>
                  <a:ext cx="152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54A445-B7DF-644F-9473-D689EDB64DB1}"/>
                    </a:ext>
                  </a:extLst>
                </p14:cNvPr>
                <p14:cNvContentPartPr/>
                <p14:nvPr/>
              </p14:nvContentPartPr>
              <p14:xfrm>
                <a:off x="411558" y="241052"/>
                <a:ext cx="96480" cy="113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54A445-B7DF-644F-9473-D689EDB64D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2918" y="232412"/>
                  <a:ext cx="11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A8C4BF-60F7-6728-427D-003AC9B8052F}"/>
                    </a:ext>
                  </a:extLst>
                </p14:cNvPr>
                <p14:cNvContentPartPr/>
                <p14:nvPr/>
              </p14:nvContentPartPr>
              <p14:xfrm>
                <a:off x="135798" y="101732"/>
                <a:ext cx="481680" cy="331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A8C4BF-60F7-6728-427D-003AC9B805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798" y="92732"/>
                  <a:ext cx="499320" cy="348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68B21F-2D04-E56D-7551-629104514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" y="501779"/>
            <a:ext cx="6058755" cy="4515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9620B-02FF-A98A-09AA-1A17F79CF3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82" y="2474730"/>
            <a:ext cx="5354293" cy="417116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D8AC905-370A-0F4B-5B18-5DC1360338C9}"/>
              </a:ext>
            </a:extLst>
          </p:cNvPr>
          <p:cNvGrpSpPr/>
          <p:nvPr/>
        </p:nvGrpSpPr>
        <p:grpSpPr>
          <a:xfrm>
            <a:off x="7888792" y="97542"/>
            <a:ext cx="652680" cy="280080"/>
            <a:chOff x="7888792" y="97542"/>
            <a:chExt cx="6526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C24D34-978A-0C7A-748D-5718351E5FA8}"/>
                    </a:ext>
                  </a:extLst>
                </p14:cNvPr>
                <p14:cNvContentPartPr/>
                <p14:nvPr/>
              </p14:nvContentPartPr>
              <p14:xfrm>
                <a:off x="7925152" y="168462"/>
                <a:ext cx="25812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C24D34-978A-0C7A-748D-5718351E5F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16512" y="159822"/>
                  <a:ext cx="275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EF8B3E-BBC0-8A6A-3B58-3AD012CB3B83}"/>
                    </a:ext>
                  </a:extLst>
                </p14:cNvPr>
                <p14:cNvContentPartPr/>
                <p14:nvPr/>
              </p14:nvContentPartPr>
              <p14:xfrm>
                <a:off x="8191912" y="114462"/>
                <a:ext cx="140040" cy="131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EF8B3E-BBC0-8A6A-3B58-3AD012CB3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82912" y="105462"/>
                  <a:ext cx="157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46324C-65C7-1D46-0D02-E226B656ADC8}"/>
                    </a:ext>
                  </a:extLst>
                </p14:cNvPr>
                <p14:cNvContentPartPr/>
                <p14:nvPr/>
              </p14:nvContentPartPr>
              <p14:xfrm>
                <a:off x="8399632" y="97542"/>
                <a:ext cx="81000" cy="12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46324C-65C7-1D46-0D02-E226B656AD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0632" y="88542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B13688-DD21-2972-4124-E2DF4F674675}"/>
                    </a:ext>
                  </a:extLst>
                </p14:cNvPr>
                <p14:cNvContentPartPr/>
                <p14:nvPr/>
              </p14:nvContentPartPr>
              <p14:xfrm>
                <a:off x="7888792" y="196902"/>
                <a:ext cx="652680" cy="18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B13688-DD21-2972-4124-E2DF4F6746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9792" y="187902"/>
                  <a:ext cx="670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834597-B017-1949-361C-EB33C5D9468C}"/>
              </a:ext>
            </a:extLst>
          </p:cNvPr>
          <p:cNvGrpSpPr/>
          <p:nvPr/>
        </p:nvGrpSpPr>
        <p:grpSpPr>
          <a:xfrm>
            <a:off x="7687552" y="474102"/>
            <a:ext cx="495360" cy="230760"/>
            <a:chOff x="7687552" y="474102"/>
            <a:chExt cx="4953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846163-FB12-A032-7F84-6F9EED2B4FD6}"/>
                    </a:ext>
                  </a:extLst>
                </p14:cNvPr>
                <p14:cNvContentPartPr/>
                <p14:nvPr/>
              </p14:nvContentPartPr>
              <p14:xfrm>
                <a:off x="7701592" y="551862"/>
                <a:ext cx="40320" cy="15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846163-FB12-A032-7F84-6F9EED2B4F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2592" y="543222"/>
                  <a:ext cx="57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BC3CB2-F607-31D4-7790-4A120BA224D3}"/>
                    </a:ext>
                  </a:extLst>
                </p14:cNvPr>
                <p14:cNvContentPartPr/>
                <p14:nvPr/>
              </p14:nvContentPartPr>
              <p14:xfrm>
                <a:off x="7687552" y="474102"/>
                <a:ext cx="116640" cy="12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BC3CB2-F607-31D4-7790-4A120BA224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78552" y="465462"/>
                  <a:ext cx="13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D08963-0869-9D6B-E539-79155E851D00}"/>
                    </a:ext>
                  </a:extLst>
                </p14:cNvPr>
                <p14:cNvContentPartPr/>
                <p14:nvPr/>
              </p14:nvContentPartPr>
              <p14:xfrm>
                <a:off x="7973032" y="563742"/>
                <a:ext cx="20988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D08963-0869-9D6B-E539-79155E851D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64032" y="554742"/>
                  <a:ext cx="227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E7DB36-4A3B-CF4A-CCC4-B17444FEEB21}"/>
                    </a:ext>
                  </a:extLst>
                </p14:cNvPr>
                <p14:cNvContentPartPr/>
                <p14:nvPr/>
              </p14:nvContentPartPr>
              <p14:xfrm>
                <a:off x="8123152" y="631062"/>
                <a:ext cx="4644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E7DB36-4A3B-CF4A-CCC4-B17444FEEB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4512" y="622062"/>
                  <a:ext cx="64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FB42FA-879B-B32E-F5D5-7884123718A6}"/>
              </a:ext>
            </a:extLst>
          </p:cNvPr>
          <p:cNvGrpSpPr/>
          <p:nvPr/>
        </p:nvGrpSpPr>
        <p:grpSpPr>
          <a:xfrm>
            <a:off x="8382712" y="529182"/>
            <a:ext cx="648000" cy="136440"/>
            <a:chOff x="8382712" y="529182"/>
            <a:chExt cx="64800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2AA956-4BA1-B110-1317-9F8D13EFEBDB}"/>
                    </a:ext>
                  </a:extLst>
                </p14:cNvPr>
                <p14:cNvContentPartPr/>
                <p14:nvPr/>
              </p14:nvContentPartPr>
              <p14:xfrm>
                <a:off x="8382712" y="543942"/>
                <a:ext cx="106560" cy="12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2AA956-4BA1-B110-1317-9F8D13EFEB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74072" y="535302"/>
                  <a:ext cx="12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1315A4-C31B-AFAF-72E0-A85A8299C28B}"/>
                    </a:ext>
                  </a:extLst>
                </p14:cNvPr>
                <p14:cNvContentPartPr/>
                <p14:nvPr/>
              </p14:nvContentPartPr>
              <p14:xfrm>
                <a:off x="8522392" y="563742"/>
                <a:ext cx="238680" cy="6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1315A4-C31B-AFAF-72E0-A85A8299C2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13392" y="554742"/>
                  <a:ext cx="256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E06C39-E4A5-EB63-73C1-2D503A2F03AC}"/>
                    </a:ext>
                  </a:extLst>
                </p14:cNvPr>
                <p14:cNvContentPartPr/>
                <p14:nvPr/>
              </p14:nvContentPartPr>
              <p14:xfrm>
                <a:off x="8801032" y="529182"/>
                <a:ext cx="229680" cy="91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E06C39-E4A5-EB63-73C1-2D503A2F03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92032" y="520542"/>
                  <a:ext cx="247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A39F9C-B6E2-BAF5-E11A-1A41CED0E958}"/>
              </a:ext>
            </a:extLst>
          </p:cNvPr>
          <p:cNvGrpSpPr/>
          <p:nvPr/>
        </p:nvGrpSpPr>
        <p:grpSpPr>
          <a:xfrm>
            <a:off x="7828312" y="1805742"/>
            <a:ext cx="228960" cy="107640"/>
            <a:chOff x="7828312" y="1805742"/>
            <a:chExt cx="2289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BCEA58-31A9-4718-A95D-450F2C6DD102}"/>
                    </a:ext>
                  </a:extLst>
                </p14:cNvPr>
                <p14:cNvContentPartPr/>
                <p14:nvPr/>
              </p14:nvContentPartPr>
              <p14:xfrm>
                <a:off x="7828312" y="1805742"/>
                <a:ext cx="183600" cy="107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BCEA58-31A9-4718-A95D-450F2C6DD1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19312" y="1797102"/>
                  <a:ext cx="201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56C836-3A8B-2D1B-EC88-49F2EC0115E4}"/>
                    </a:ext>
                  </a:extLst>
                </p14:cNvPr>
                <p14:cNvContentPartPr/>
                <p14:nvPr/>
              </p14:nvContentPartPr>
              <p14:xfrm>
                <a:off x="7959352" y="1876302"/>
                <a:ext cx="97920" cy="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56C836-3A8B-2D1B-EC88-49F2EC0115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0712" y="1867302"/>
                  <a:ext cx="1155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CA0AF85-E732-A9D7-04C4-4A400E1C0C9A}"/>
              </a:ext>
            </a:extLst>
          </p:cNvPr>
          <p:cNvGrpSpPr/>
          <p:nvPr/>
        </p:nvGrpSpPr>
        <p:grpSpPr>
          <a:xfrm>
            <a:off x="8280112" y="1751382"/>
            <a:ext cx="877680" cy="156600"/>
            <a:chOff x="8280112" y="1751382"/>
            <a:chExt cx="8776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E41AF64-C9B2-CEAF-5F71-5AFB1A688669}"/>
                    </a:ext>
                  </a:extLst>
                </p14:cNvPr>
                <p14:cNvContentPartPr/>
                <p14:nvPr/>
              </p14:nvContentPartPr>
              <p14:xfrm>
                <a:off x="8280112" y="1770102"/>
                <a:ext cx="222840" cy="137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E41AF64-C9B2-CEAF-5F71-5AFB1A6886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71472" y="1761462"/>
                  <a:ext cx="24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19E11AD-475E-6DE8-F13F-844424B2113D}"/>
                    </a:ext>
                  </a:extLst>
                </p14:cNvPr>
                <p14:cNvContentPartPr/>
                <p14:nvPr/>
              </p14:nvContentPartPr>
              <p14:xfrm>
                <a:off x="8570992" y="1765062"/>
                <a:ext cx="132120" cy="84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19E11AD-475E-6DE8-F13F-844424B211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61992" y="1756062"/>
                  <a:ext cx="14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6927596-A80E-4744-935E-68E047F5ABB8}"/>
                    </a:ext>
                  </a:extLst>
                </p14:cNvPr>
                <p14:cNvContentPartPr/>
                <p14:nvPr/>
              </p14:nvContentPartPr>
              <p14:xfrm>
                <a:off x="8736952" y="1770462"/>
                <a:ext cx="148320" cy="77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6927596-A80E-4744-935E-68E047F5AB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28312" y="1761822"/>
                  <a:ext cx="165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7C21D2-1A6A-2C1B-AADB-EC8F02CEF4C2}"/>
                    </a:ext>
                  </a:extLst>
                </p14:cNvPr>
                <p14:cNvContentPartPr/>
                <p14:nvPr/>
              </p14:nvContentPartPr>
              <p14:xfrm>
                <a:off x="8915512" y="1757862"/>
                <a:ext cx="91800" cy="84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7C21D2-1A6A-2C1B-AADB-EC8F02CEF4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06872" y="1748862"/>
                  <a:ext cx="109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E637C6-BDE8-B60F-3726-4EEA98651D64}"/>
                    </a:ext>
                  </a:extLst>
                </p14:cNvPr>
                <p14:cNvContentPartPr/>
                <p14:nvPr/>
              </p14:nvContentPartPr>
              <p14:xfrm>
                <a:off x="8920912" y="1829862"/>
                <a:ext cx="82800" cy="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E637C6-BDE8-B60F-3726-4EEA98651D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11912" y="1821222"/>
                  <a:ext cx="100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2DA373-5E18-D538-F47A-F8B614AF696C}"/>
                    </a:ext>
                  </a:extLst>
                </p14:cNvPr>
                <p14:cNvContentPartPr/>
                <p14:nvPr/>
              </p14:nvContentPartPr>
              <p14:xfrm>
                <a:off x="9041872" y="1751382"/>
                <a:ext cx="115920" cy="8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2DA373-5E18-D538-F47A-F8B614AF69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32872" y="1742742"/>
                  <a:ext cx="133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FDA2B9A-C3B4-0A0C-22A7-2E9E39A6875D}"/>
              </a:ext>
            </a:extLst>
          </p:cNvPr>
          <p:cNvGrpSpPr/>
          <p:nvPr/>
        </p:nvGrpSpPr>
        <p:grpSpPr>
          <a:xfrm>
            <a:off x="7678552" y="787302"/>
            <a:ext cx="2021366" cy="884520"/>
            <a:chOff x="7678552" y="787302"/>
            <a:chExt cx="2021366" cy="88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212792-5529-1CB4-3394-B8698A1D943E}"/>
                    </a:ext>
                  </a:extLst>
                </p14:cNvPr>
                <p14:cNvContentPartPr/>
                <p14:nvPr/>
              </p14:nvContentPartPr>
              <p14:xfrm>
                <a:off x="7834792" y="834102"/>
                <a:ext cx="245520" cy="129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212792-5529-1CB4-3394-B8698A1D94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6152" y="825102"/>
                  <a:ext cx="263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2945D-24BB-6B64-12CD-88331C614E3F}"/>
                    </a:ext>
                  </a:extLst>
                </p14:cNvPr>
                <p14:cNvContentPartPr/>
                <p14:nvPr/>
              </p14:nvContentPartPr>
              <p14:xfrm>
                <a:off x="7965832" y="884502"/>
                <a:ext cx="90360" cy="19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2945D-24BB-6B64-12CD-88331C614E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7192" y="875502"/>
                  <a:ext cx="108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771F88-E290-B7C4-E885-0DF47E08E600}"/>
                    </a:ext>
                  </a:extLst>
                </p14:cNvPr>
                <p14:cNvContentPartPr/>
                <p14:nvPr/>
              </p14:nvContentPartPr>
              <p14:xfrm>
                <a:off x="8110192" y="810342"/>
                <a:ext cx="278280" cy="10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771F88-E290-B7C4-E885-0DF47E08E6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01552" y="801702"/>
                  <a:ext cx="295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54E446-5C02-014B-7916-AF81764DBB4C}"/>
                    </a:ext>
                  </a:extLst>
                </p14:cNvPr>
                <p14:cNvContentPartPr/>
                <p14:nvPr/>
              </p14:nvContentPartPr>
              <p14:xfrm>
                <a:off x="8286592" y="852822"/>
                <a:ext cx="120240" cy="1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54E446-5C02-014B-7916-AF81764DBB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77592" y="843822"/>
                  <a:ext cx="137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D82AD2-24E9-7BCB-7E0C-F4C5526A6A8B}"/>
                    </a:ext>
                  </a:extLst>
                </p14:cNvPr>
                <p14:cNvContentPartPr/>
                <p14:nvPr/>
              </p14:nvContentPartPr>
              <p14:xfrm>
                <a:off x="8696992" y="787302"/>
                <a:ext cx="482760" cy="10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D82AD2-24E9-7BCB-7E0C-F4C5526A6A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88352" y="778302"/>
                  <a:ext cx="500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D045504-DDF8-FE76-F1FE-7C77D45E59B9}"/>
                    </a:ext>
                  </a:extLst>
                </p14:cNvPr>
                <p14:cNvContentPartPr/>
                <p14:nvPr/>
              </p14:nvContentPartPr>
              <p14:xfrm>
                <a:off x="9115672" y="845262"/>
                <a:ext cx="97920" cy="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D045504-DDF8-FE76-F1FE-7C77D45E59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07032" y="836262"/>
                  <a:ext cx="115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77B0E8-0D7F-67FC-3553-54914A8FC981}"/>
                    </a:ext>
                  </a:extLst>
                </p14:cNvPr>
                <p14:cNvContentPartPr/>
                <p14:nvPr/>
              </p14:nvContentPartPr>
              <p14:xfrm>
                <a:off x="7912192" y="1068102"/>
                <a:ext cx="286560" cy="12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77B0E8-0D7F-67FC-3553-54914A8FC9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3192" y="1059462"/>
                  <a:ext cx="304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8CBDCF-45CE-1579-E856-0C853F1747B1}"/>
                    </a:ext>
                  </a:extLst>
                </p14:cNvPr>
                <p14:cNvContentPartPr/>
                <p14:nvPr/>
              </p14:nvContentPartPr>
              <p14:xfrm>
                <a:off x="8268952" y="1076382"/>
                <a:ext cx="168840" cy="8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8CBDCF-45CE-1579-E856-0C853F1747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60312" y="1067742"/>
                  <a:ext cx="186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96DCBB-386D-D821-D4DB-11401AFEE006}"/>
                    </a:ext>
                  </a:extLst>
                </p14:cNvPr>
                <p14:cNvContentPartPr/>
                <p14:nvPr/>
              </p14:nvContentPartPr>
              <p14:xfrm>
                <a:off x="8537512" y="1059822"/>
                <a:ext cx="24840" cy="8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96DCBB-386D-D821-D4DB-11401AFEE0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28872" y="1051182"/>
                  <a:ext cx="42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64C52B-B946-7767-2C34-A9D93B36B823}"/>
                    </a:ext>
                  </a:extLst>
                </p14:cNvPr>
                <p14:cNvContentPartPr/>
                <p14:nvPr/>
              </p14:nvContentPartPr>
              <p14:xfrm>
                <a:off x="8501872" y="1039302"/>
                <a:ext cx="202680" cy="74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64C52B-B946-7767-2C34-A9D93B36B8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93232" y="1030662"/>
                  <a:ext cx="220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49D24D-49FF-E2DE-B3B5-9904724584C5}"/>
                    </a:ext>
                  </a:extLst>
                </p14:cNvPr>
                <p14:cNvContentPartPr/>
                <p14:nvPr/>
              </p14:nvContentPartPr>
              <p14:xfrm>
                <a:off x="8795632" y="1056942"/>
                <a:ext cx="111600" cy="69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49D24D-49FF-E2DE-B3B5-9904724584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6632" y="1048302"/>
                  <a:ext cx="129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C9B2B7-EFB1-7165-25C4-1C47E7A885B4}"/>
                    </a:ext>
                  </a:extLst>
                </p14:cNvPr>
                <p14:cNvContentPartPr/>
                <p14:nvPr/>
              </p14:nvContentPartPr>
              <p14:xfrm>
                <a:off x="8921272" y="1047942"/>
                <a:ext cx="97920" cy="66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C9B2B7-EFB1-7165-25C4-1C47E7A885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12632" y="1039302"/>
                  <a:ext cx="115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436124-61AF-BE14-E6E5-BE26A757A2AB}"/>
                    </a:ext>
                  </a:extLst>
                </p14:cNvPr>
                <p14:cNvContentPartPr/>
                <p14:nvPr/>
              </p14:nvContentPartPr>
              <p14:xfrm>
                <a:off x="7678552" y="1300662"/>
                <a:ext cx="227880" cy="258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436124-61AF-BE14-E6E5-BE26A757A2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69912" y="1292022"/>
                  <a:ext cx="245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ACA315-688B-0F70-ED22-28B3437BE010}"/>
                    </a:ext>
                  </a:extLst>
                </p14:cNvPr>
                <p14:cNvContentPartPr/>
                <p14:nvPr/>
              </p14:nvContentPartPr>
              <p14:xfrm>
                <a:off x="7894552" y="1296342"/>
                <a:ext cx="508680" cy="12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ACA315-688B-0F70-ED22-28B3437BE0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5912" y="1287702"/>
                  <a:ext cx="526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B45087-56D7-1E17-5EEA-07C071C9D41C}"/>
                    </a:ext>
                  </a:extLst>
                </p14:cNvPr>
                <p14:cNvContentPartPr/>
                <p14:nvPr/>
              </p14:nvContentPartPr>
              <p14:xfrm>
                <a:off x="8693752" y="1281582"/>
                <a:ext cx="10440" cy="11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B45087-56D7-1E17-5EEA-07C071C9D4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85112" y="1272942"/>
                  <a:ext cx="28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276EF9-A161-5992-0E3E-38F689AECBB3}"/>
                    </a:ext>
                  </a:extLst>
                </p14:cNvPr>
                <p14:cNvContentPartPr/>
                <p14:nvPr/>
              </p14:nvContentPartPr>
              <p14:xfrm>
                <a:off x="8693392" y="1304622"/>
                <a:ext cx="91800" cy="57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276EF9-A161-5992-0E3E-38F689AECB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4392" y="1295622"/>
                  <a:ext cx="109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1ECF1F8-1EC9-80B3-683C-0C6E6EA6D161}"/>
                    </a:ext>
                  </a:extLst>
                </p14:cNvPr>
                <p14:cNvContentPartPr/>
                <p14:nvPr/>
              </p14:nvContentPartPr>
              <p14:xfrm>
                <a:off x="8771152" y="1288062"/>
                <a:ext cx="8640" cy="9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1ECF1F8-1EC9-80B3-683C-0C6E6EA6D1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62152" y="1279422"/>
                  <a:ext cx="26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25F448-677B-75A1-4579-17CFFD53246C}"/>
                    </a:ext>
                  </a:extLst>
                </p14:cNvPr>
                <p14:cNvContentPartPr/>
                <p14:nvPr/>
              </p14:nvContentPartPr>
              <p14:xfrm>
                <a:off x="8849992" y="1279782"/>
                <a:ext cx="86400" cy="8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25F448-677B-75A1-4579-17CFFD5324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41352" y="1270782"/>
                  <a:ext cx="104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E270EB-F452-3100-A1C9-16880AE8D003}"/>
                    </a:ext>
                  </a:extLst>
                </p14:cNvPr>
                <p14:cNvContentPartPr/>
                <p14:nvPr/>
              </p14:nvContentPartPr>
              <p14:xfrm>
                <a:off x="8870512" y="1338462"/>
                <a:ext cx="4896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E270EB-F452-3100-A1C9-16880AE8D0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61872" y="1329462"/>
                  <a:ext cx="66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C70772-18D7-AEA2-2D1D-4CD5F64EBBBE}"/>
                    </a:ext>
                  </a:extLst>
                </p14:cNvPr>
                <p14:cNvContentPartPr/>
                <p14:nvPr/>
              </p14:nvContentPartPr>
              <p14:xfrm>
                <a:off x="7868272" y="1537902"/>
                <a:ext cx="91440" cy="12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C70772-18D7-AEA2-2D1D-4CD5F64EBB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59632" y="1529262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AE1CD6-176A-5D86-2868-663CD08EF4FB}"/>
                    </a:ext>
                  </a:extLst>
                </p14:cNvPr>
                <p14:cNvContentPartPr/>
                <p14:nvPr/>
              </p14:nvContentPartPr>
              <p14:xfrm>
                <a:off x="8027392" y="1566702"/>
                <a:ext cx="31320" cy="10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AE1CD6-176A-5D86-2868-663CD08EF4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18392" y="1557702"/>
                  <a:ext cx="48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9B90F5-6FEF-9D14-2778-0977351B05ED}"/>
                    </a:ext>
                  </a:extLst>
                </p14:cNvPr>
                <p14:cNvContentPartPr/>
                <p14:nvPr/>
              </p14:nvContentPartPr>
              <p14:xfrm>
                <a:off x="8151232" y="1535742"/>
                <a:ext cx="88200" cy="98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9B90F5-6FEF-9D14-2778-0977351B05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42592" y="1526742"/>
                  <a:ext cx="105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840677-0B9F-063B-3BAB-C86FAF035C0D}"/>
                    </a:ext>
                  </a:extLst>
                </p14:cNvPr>
                <p14:cNvContentPartPr/>
                <p14:nvPr/>
              </p14:nvContentPartPr>
              <p14:xfrm>
                <a:off x="8257432" y="1547622"/>
                <a:ext cx="102600" cy="89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840677-0B9F-063B-3BAB-C86FAF035C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48432" y="1538982"/>
                  <a:ext cx="120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ED12E3-78A6-E8BF-E95B-512EF66B6EC5}"/>
                    </a:ext>
                  </a:extLst>
                </p14:cNvPr>
                <p14:cNvContentPartPr/>
                <p14:nvPr/>
              </p14:nvContentPartPr>
              <p14:xfrm>
                <a:off x="8267152" y="1514502"/>
                <a:ext cx="117360" cy="4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ED12E3-78A6-E8BF-E95B-512EF66B6E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58512" y="1505862"/>
                  <a:ext cx="135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3F8AF76-2572-B9EF-1E18-A74E69D4CE25}"/>
                    </a:ext>
                  </a:extLst>
                </p14:cNvPr>
                <p14:cNvContentPartPr/>
                <p14:nvPr/>
              </p14:nvContentPartPr>
              <p14:xfrm>
                <a:off x="8443912" y="1524582"/>
                <a:ext cx="105840" cy="80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3F8AF76-2572-B9EF-1E18-A74E69D4CE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35272" y="1515942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715D7FC-D110-B471-1443-07788F5420FE}"/>
                    </a:ext>
                  </a:extLst>
                </p14:cNvPr>
                <p14:cNvContentPartPr/>
                <p14:nvPr/>
              </p14:nvContentPartPr>
              <p14:xfrm>
                <a:off x="8569912" y="1515222"/>
                <a:ext cx="183960" cy="83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715D7FC-D110-B471-1443-07788F5420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60912" y="1506222"/>
                  <a:ext cx="20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EA0898-0D64-B64B-33C4-EB4CA868D8AC}"/>
                    </a:ext>
                  </a:extLst>
                </p14:cNvPr>
                <p14:cNvContentPartPr/>
                <p14:nvPr/>
              </p14:nvContentPartPr>
              <p14:xfrm>
                <a:off x="8723632" y="1509102"/>
                <a:ext cx="207000" cy="67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EA0898-0D64-B64B-33C4-EB4CA868D8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14992" y="1500462"/>
                  <a:ext cx="224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D6000A-EE33-FC68-A110-84FD130626D0}"/>
                    </a:ext>
                  </a:extLst>
                </p14:cNvPr>
                <p14:cNvContentPartPr/>
                <p14:nvPr/>
              </p14:nvContentPartPr>
              <p14:xfrm>
                <a:off x="9202398" y="959252"/>
                <a:ext cx="452160" cy="545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D6000A-EE33-FC68-A110-84FD130626D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93758" y="950252"/>
                  <a:ext cx="469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747104F-B859-002C-AB08-040F25E2F689}"/>
                    </a:ext>
                  </a:extLst>
                </p14:cNvPr>
                <p14:cNvContentPartPr/>
                <p14:nvPr/>
              </p14:nvContentPartPr>
              <p14:xfrm>
                <a:off x="9225438" y="1377572"/>
                <a:ext cx="36720" cy="1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747104F-B859-002C-AB08-040F25E2F6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16438" y="1368572"/>
                  <a:ext cx="54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B6D2CE-BF0F-EED5-27CE-B7025435863B}"/>
                    </a:ext>
                  </a:extLst>
                </p14:cNvPr>
                <p14:cNvContentPartPr/>
                <p14:nvPr/>
              </p14:nvContentPartPr>
              <p14:xfrm>
                <a:off x="9182958" y="1387292"/>
                <a:ext cx="153360" cy="13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B6D2CE-BF0F-EED5-27CE-B702543586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74318" y="1378652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B465F68-C6CF-D8B6-CDED-EE4C7C88A477}"/>
                    </a:ext>
                  </a:extLst>
                </p14:cNvPr>
                <p14:cNvContentPartPr/>
                <p14:nvPr/>
              </p14:nvContentPartPr>
              <p14:xfrm>
                <a:off x="9547998" y="904892"/>
                <a:ext cx="151920" cy="133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B465F68-C6CF-D8B6-CDED-EE4C7C88A4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39358" y="895892"/>
                  <a:ext cx="1695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76E1C21-AFDB-FE3A-9812-95D7A909174D}"/>
              </a:ext>
            </a:extLst>
          </p:cNvPr>
          <p:cNvGrpSpPr/>
          <p:nvPr/>
        </p:nvGrpSpPr>
        <p:grpSpPr>
          <a:xfrm>
            <a:off x="9907638" y="397292"/>
            <a:ext cx="966240" cy="205920"/>
            <a:chOff x="9907638" y="397292"/>
            <a:chExt cx="9662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8499C1-F41C-BA41-EE77-4609050B4130}"/>
                    </a:ext>
                  </a:extLst>
                </p14:cNvPr>
                <p14:cNvContentPartPr/>
                <p14:nvPr/>
              </p14:nvContentPartPr>
              <p14:xfrm>
                <a:off x="9913398" y="436172"/>
                <a:ext cx="47880" cy="167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8499C1-F41C-BA41-EE77-4609050B413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04758" y="427172"/>
                  <a:ext cx="65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8D9272-0206-DE06-2EA1-45CC13E1FF08}"/>
                    </a:ext>
                  </a:extLst>
                </p14:cNvPr>
                <p14:cNvContentPartPr/>
                <p14:nvPr/>
              </p14:nvContentPartPr>
              <p14:xfrm>
                <a:off x="9907638" y="422132"/>
                <a:ext cx="160200" cy="8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8D9272-0206-DE06-2EA1-45CC13E1FF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98638" y="413132"/>
                  <a:ext cx="177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7FAA7DB-D10A-3BC0-D479-23DA9510ADE9}"/>
                    </a:ext>
                  </a:extLst>
                </p14:cNvPr>
                <p14:cNvContentPartPr/>
                <p14:nvPr/>
              </p14:nvContentPartPr>
              <p14:xfrm>
                <a:off x="10104918" y="463532"/>
                <a:ext cx="32400" cy="10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7FAA7DB-D10A-3BC0-D479-23DA9510AD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95918" y="454892"/>
                  <a:ext cx="50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2BAC24-1884-CBDC-AA72-AD17BDFC8AB7}"/>
                    </a:ext>
                  </a:extLst>
                </p14:cNvPr>
                <p14:cNvContentPartPr/>
                <p14:nvPr/>
              </p14:nvContentPartPr>
              <p14:xfrm>
                <a:off x="10197798" y="444812"/>
                <a:ext cx="185760" cy="9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2BAC24-1884-CBDC-AA72-AD17BDFC8AB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89158" y="436172"/>
                  <a:ext cx="203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63506B-989D-2498-7637-A729BDBF6162}"/>
                    </a:ext>
                  </a:extLst>
                </p14:cNvPr>
                <p14:cNvContentPartPr/>
                <p14:nvPr/>
              </p14:nvContentPartPr>
              <p14:xfrm>
                <a:off x="10432518" y="454172"/>
                <a:ext cx="428040" cy="105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63506B-989D-2498-7637-A729BDBF616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23878" y="445172"/>
                  <a:ext cx="445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1BBFB9-98DA-4C5D-47D7-41F673E809E3}"/>
                    </a:ext>
                  </a:extLst>
                </p14:cNvPr>
                <p14:cNvContentPartPr/>
                <p14:nvPr/>
              </p14:nvContentPartPr>
              <p14:xfrm>
                <a:off x="10747158" y="397292"/>
                <a:ext cx="126720" cy="47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1BBFB9-98DA-4C5D-47D7-41F673E809E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8518" y="388652"/>
                  <a:ext cx="144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F7EE17-2ED4-8C38-1B04-A725E65BC540}"/>
                    </a:ext>
                  </a:extLst>
                </p14:cNvPr>
                <p14:cNvContentPartPr/>
                <p14:nvPr/>
              </p14:nvContentPartPr>
              <p14:xfrm>
                <a:off x="10668678" y="442652"/>
                <a:ext cx="32400" cy="7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F7EE17-2ED4-8C38-1B04-A725E65BC5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60038" y="433652"/>
                  <a:ext cx="5004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BD7E071-CD51-D4B2-62A1-7E73B36ECE79}"/>
                  </a:ext>
                </a:extLst>
              </p14:cNvPr>
              <p14:cNvContentPartPr/>
              <p14:nvPr/>
            </p14:nvContentPartPr>
            <p14:xfrm>
              <a:off x="11166198" y="412052"/>
              <a:ext cx="123120" cy="115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BD7E071-CD51-D4B2-62A1-7E73B36ECE7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157198" y="403052"/>
                <a:ext cx="1407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49B583-7F90-7466-70F8-4076215FD5E1}"/>
              </a:ext>
            </a:extLst>
          </p:cNvPr>
          <p:cNvGrpSpPr/>
          <p:nvPr/>
        </p:nvGrpSpPr>
        <p:grpSpPr>
          <a:xfrm>
            <a:off x="10178358" y="662972"/>
            <a:ext cx="585000" cy="121680"/>
            <a:chOff x="10178358" y="662972"/>
            <a:chExt cx="58500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326FC19-C257-BFFA-323A-D9B446A4E8A8}"/>
                    </a:ext>
                  </a:extLst>
                </p14:cNvPr>
                <p14:cNvContentPartPr/>
                <p14:nvPr/>
              </p14:nvContentPartPr>
              <p14:xfrm>
                <a:off x="10178358" y="662972"/>
                <a:ext cx="253440" cy="12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326FC19-C257-BFFA-323A-D9B446A4E8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9718" y="654332"/>
                  <a:ext cx="271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1280432-5489-84BA-1931-D04D5334E819}"/>
                    </a:ext>
                  </a:extLst>
                </p14:cNvPr>
                <p14:cNvContentPartPr/>
                <p14:nvPr/>
              </p14:nvContentPartPr>
              <p14:xfrm>
                <a:off x="10457718" y="687812"/>
                <a:ext cx="305640" cy="9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1280432-5489-84BA-1931-D04D5334E8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49078" y="678812"/>
                  <a:ext cx="3232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1E68BC-60E4-279B-C107-9B691B702A91}"/>
              </a:ext>
            </a:extLst>
          </p:cNvPr>
          <p:cNvGrpSpPr/>
          <p:nvPr/>
        </p:nvGrpSpPr>
        <p:grpSpPr>
          <a:xfrm>
            <a:off x="11361678" y="385772"/>
            <a:ext cx="543960" cy="135000"/>
            <a:chOff x="11361678" y="385772"/>
            <a:chExt cx="54396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9FD1140-EC0E-3156-DAF9-4E3BFEA8F40F}"/>
                    </a:ext>
                  </a:extLst>
                </p14:cNvPr>
                <p14:cNvContentPartPr/>
                <p14:nvPr/>
              </p14:nvContentPartPr>
              <p14:xfrm>
                <a:off x="11361678" y="417452"/>
                <a:ext cx="102240" cy="103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9FD1140-EC0E-3156-DAF9-4E3BFEA8F4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52678" y="408452"/>
                  <a:ext cx="11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DB1DCDE-E609-69EF-7621-253CDF53B426}"/>
                    </a:ext>
                  </a:extLst>
                </p14:cNvPr>
                <p14:cNvContentPartPr/>
                <p14:nvPr/>
              </p14:nvContentPartPr>
              <p14:xfrm>
                <a:off x="11372118" y="385772"/>
                <a:ext cx="112680" cy="1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DB1DCDE-E609-69EF-7621-253CDF53B42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63478" y="376772"/>
                  <a:ext cx="13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E013645-8899-420A-1A86-A2A74063FDC6}"/>
                    </a:ext>
                  </a:extLst>
                </p14:cNvPr>
                <p14:cNvContentPartPr/>
                <p14:nvPr/>
              </p14:nvContentPartPr>
              <p14:xfrm>
                <a:off x="11366358" y="419252"/>
                <a:ext cx="264240" cy="84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E013645-8899-420A-1A86-A2A74063FD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57358" y="410612"/>
                  <a:ext cx="281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53AE74-5C25-28DB-5EAF-ADAF7B4C811A}"/>
                    </a:ext>
                  </a:extLst>
                </p14:cNvPr>
                <p14:cNvContentPartPr/>
                <p14:nvPr/>
              </p14:nvContentPartPr>
              <p14:xfrm>
                <a:off x="11662998" y="413132"/>
                <a:ext cx="226080" cy="10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53AE74-5C25-28DB-5EAF-ADAF7B4C81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53998" y="404492"/>
                  <a:ext cx="243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DE64C6-E3A7-A560-89C5-504F59D9AC86}"/>
                    </a:ext>
                  </a:extLst>
                </p14:cNvPr>
                <p14:cNvContentPartPr/>
                <p14:nvPr/>
              </p14:nvContentPartPr>
              <p14:xfrm>
                <a:off x="11787198" y="477572"/>
                <a:ext cx="118440" cy="36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DE64C6-E3A7-A560-89C5-504F59D9AC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78198" y="468932"/>
                  <a:ext cx="1360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3EC7D46-636B-BA66-1BE6-56EFEF92FADC}"/>
              </a:ext>
            </a:extLst>
          </p:cNvPr>
          <p:cNvGrpSpPr/>
          <p:nvPr/>
        </p:nvGrpSpPr>
        <p:grpSpPr>
          <a:xfrm>
            <a:off x="11038038" y="687812"/>
            <a:ext cx="135360" cy="95040"/>
            <a:chOff x="11038038" y="687812"/>
            <a:chExt cx="1353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00D413-635C-184F-707A-22DD3FFF186B}"/>
                    </a:ext>
                  </a:extLst>
                </p14:cNvPr>
                <p14:cNvContentPartPr/>
                <p14:nvPr/>
              </p14:nvContentPartPr>
              <p14:xfrm>
                <a:off x="11069718" y="699332"/>
                <a:ext cx="83880" cy="83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00D413-635C-184F-707A-22DD3FFF18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60718" y="690692"/>
                  <a:ext cx="101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D24968-085E-5C58-5AF7-C2CC949576AF}"/>
                    </a:ext>
                  </a:extLst>
                </p14:cNvPr>
                <p14:cNvContentPartPr/>
                <p14:nvPr/>
              </p14:nvContentPartPr>
              <p14:xfrm>
                <a:off x="11038038" y="687812"/>
                <a:ext cx="135360" cy="70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D24968-085E-5C58-5AF7-C2CC949576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29398" y="678812"/>
                  <a:ext cx="1530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359291-3CCE-446E-CC07-C1874B10415E}"/>
              </a:ext>
            </a:extLst>
          </p:cNvPr>
          <p:cNvGrpSpPr/>
          <p:nvPr/>
        </p:nvGrpSpPr>
        <p:grpSpPr>
          <a:xfrm>
            <a:off x="10285998" y="881132"/>
            <a:ext cx="1847880" cy="509760"/>
            <a:chOff x="10285998" y="881132"/>
            <a:chExt cx="184788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A3FD39-C03A-2F3B-C5A1-24336D796558}"/>
                    </a:ext>
                  </a:extLst>
                </p14:cNvPr>
                <p14:cNvContentPartPr/>
                <p14:nvPr/>
              </p14:nvContentPartPr>
              <p14:xfrm>
                <a:off x="10367358" y="921812"/>
                <a:ext cx="119160" cy="132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A3FD39-C03A-2F3B-C5A1-24336D7965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58718" y="913172"/>
                  <a:ext cx="136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3DB351E-0075-2C57-ED12-5A4A3A7E9805}"/>
                    </a:ext>
                  </a:extLst>
                </p14:cNvPr>
                <p14:cNvContentPartPr/>
                <p14:nvPr/>
              </p14:nvContentPartPr>
              <p14:xfrm>
                <a:off x="10502718" y="962492"/>
                <a:ext cx="115560" cy="73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3DB351E-0075-2C57-ED12-5A4A3A7E98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93718" y="953852"/>
                  <a:ext cx="133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4B0C2E8-FD9A-8F32-B689-8729B2E90ACD}"/>
                    </a:ext>
                  </a:extLst>
                </p14:cNvPr>
                <p14:cNvContentPartPr/>
                <p14:nvPr/>
              </p14:nvContentPartPr>
              <p14:xfrm>
                <a:off x="10594518" y="931532"/>
                <a:ext cx="135360" cy="87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4B0C2E8-FD9A-8F32-B689-8729B2E90A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85518" y="922532"/>
                  <a:ext cx="153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0474424-A9A7-2C78-C19B-267DA28FA1FB}"/>
                    </a:ext>
                  </a:extLst>
                </p14:cNvPr>
                <p14:cNvContentPartPr/>
                <p14:nvPr/>
              </p14:nvContentPartPr>
              <p14:xfrm>
                <a:off x="10787118" y="938732"/>
                <a:ext cx="18000" cy="75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0474424-A9A7-2C78-C19B-267DA28FA1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78118" y="929732"/>
                  <a:ext cx="35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D56CE0C-4BEF-F520-E82E-9E6670BC92CB}"/>
                    </a:ext>
                  </a:extLst>
                </p14:cNvPr>
                <p14:cNvContentPartPr/>
                <p14:nvPr/>
              </p14:nvContentPartPr>
              <p14:xfrm>
                <a:off x="10863078" y="897332"/>
                <a:ext cx="115200" cy="127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D56CE0C-4BEF-F520-E82E-9E6670BC92C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54078" y="888332"/>
                  <a:ext cx="132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BD041E0-3CE2-82BE-B4AD-046E1149F965}"/>
                    </a:ext>
                  </a:extLst>
                </p14:cNvPr>
                <p14:cNvContentPartPr/>
                <p14:nvPr/>
              </p14:nvContentPartPr>
              <p14:xfrm>
                <a:off x="11018238" y="881132"/>
                <a:ext cx="249120" cy="120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BD041E0-3CE2-82BE-B4AD-046E1149F9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09238" y="872492"/>
                  <a:ext cx="266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31FE372-6C2B-B06C-9EDE-6D97BF778D88}"/>
                    </a:ext>
                  </a:extLst>
                </p14:cNvPr>
                <p14:cNvContentPartPr/>
                <p14:nvPr/>
              </p14:nvContentPartPr>
              <p14:xfrm>
                <a:off x="11426478" y="899492"/>
                <a:ext cx="15480" cy="15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31FE372-6C2B-B06C-9EDE-6D97BF778D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17838" y="890492"/>
                  <a:ext cx="33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0A5ECB-63CA-804C-A350-59417BBBA885}"/>
                    </a:ext>
                  </a:extLst>
                </p14:cNvPr>
                <p14:cNvContentPartPr/>
                <p14:nvPr/>
              </p14:nvContentPartPr>
              <p14:xfrm>
                <a:off x="11435838" y="985532"/>
                <a:ext cx="3240" cy="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0A5ECB-63CA-804C-A350-59417BBBA88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27198" y="976532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76FA4CF-A7A2-483C-8360-E2F9B450A0DC}"/>
                    </a:ext>
                  </a:extLst>
                </p14:cNvPr>
                <p14:cNvContentPartPr/>
                <p14:nvPr/>
              </p14:nvContentPartPr>
              <p14:xfrm>
                <a:off x="10285998" y="1232492"/>
                <a:ext cx="145080" cy="98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76FA4CF-A7A2-483C-8360-E2F9B450A0D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77358" y="1223492"/>
                  <a:ext cx="162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9F0AC09-1030-A4DF-CEF3-144F046395A3}"/>
                    </a:ext>
                  </a:extLst>
                </p14:cNvPr>
                <p14:cNvContentPartPr/>
                <p14:nvPr/>
              </p14:nvContentPartPr>
              <p14:xfrm>
                <a:off x="10560678" y="1218812"/>
                <a:ext cx="26640" cy="95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9F0AC09-1030-A4DF-CEF3-144F046395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51678" y="1210172"/>
                  <a:ext cx="44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D8FF627-852C-CE52-DE38-CAB7380E1EBC}"/>
                    </a:ext>
                  </a:extLst>
                </p14:cNvPr>
                <p14:cNvContentPartPr/>
                <p14:nvPr/>
              </p14:nvContentPartPr>
              <p14:xfrm>
                <a:off x="10459878" y="1186052"/>
                <a:ext cx="340200" cy="141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D8FF627-852C-CE52-DE38-CAB7380E1EB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51238" y="1177412"/>
                  <a:ext cx="357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2A4956-7BB3-063C-7A89-FBCE7CF544EA}"/>
                    </a:ext>
                  </a:extLst>
                </p14:cNvPr>
                <p14:cNvContentPartPr/>
                <p14:nvPr/>
              </p14:nvContentPartPr>
              <p14:xfrm>
                <a:off x="10707558" y="1267412"/>
                <a:ext cx="67680" cy="18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2A4956-7BB3-063C-7A89-FBCE7CF544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98558" y="1258772"/>
                  <a:ext cx="85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36FD4F8-2CA5-0013-1151-7F5963AA1444}"/>
                    </a:ext>
                  </a:extLst>
                </p14:cNvPr>
                <p14:cNvContentPartPr/>
                <p14:nvPr/>
              </p14:nvContentPartPr>
              <p14:xfrm>
                <a:off x="10860198" y="1182452"/>
                <a:ext cx="145440" cy="132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36FD4F8-2CA5-0013-1151-7F5963AA144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51198" y="1173812"/>
                  <a:ext cx="163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93569BB-1608-908E-5FDE-59B9B963C036}"/>
                    </a:ext>
                  </a:extLst>
                </p14:cNvPr>
                <p14:cNvContentPartPr/>
                <p14:nvPr/>
              </p14:nvContentPartPr>
              <p14:xfrm>
                <a:off x="11032638" y="1210172"/>
                <a:ext cx="119160" cy="9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93569BB-1608-908E-5FDE-59B9B963C0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23998" y="1201172"/>
                  <a:ext cx="136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F2E7E7-AD5D-7F5D-BA19-DF82AC2978C6}"/>
                    </a:ext>
                  </a:extLst>
                </p14:cNvPr>
                <p14:cNvContentPartPr/>
                <p14:nvPr/>
              </p14:nvContentPartPr>
              <p14:xfrm>
                <a:off x="11169438" y="1213052"/>
                <a:ext cx="155160" cy="11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F2E7E7-AD5D-7F5D-BA19-DF82AC2978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60438" y="1204412"/>
                  <a:ext cx="172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B2EFC2-F23A-C0B7-8B8D-7C4F86C208F9}"/>
                    </a:ext>
                  </a:extLst>
                </p14:cNvPr>
                <p14:cNvContentPartPr/>
                <p14:nvPr/>
              </p14:nvContentPartPr>
              <p14:xfrm>
                <a:off x="11328198" y="1184972"/>
                <a:ext cx="121320" cy="118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B2EFC2-F23A-C0B7-8B8D-7C4F86C20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19198" y="1176332"/>
                  <a:ext cx="138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0E51FC6-9003-7BCE-6ABD-EA53B38793DC}"/>
                    </a:ext>
                  </a:extLst>
                </p14:cNvPr>
                <p14:cNvContentPartPr/>
                <p14:nvPr/>
              </p14:nvContentPartPr>
              <p14:xfrm>
                <a:off x="11513598" y="1207652"/>
                <a:ext cx="16920" cy="69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0E51FC6-9003-7BCE-6ABD-EA53B38793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04958" y="1199012"/>
                  <a:ext cx="34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DE7F0DF-53EE-1611-A587-D04C860CF373}"/>
                    </a:ext>
                  </a:extLst>
                </p14:cNvPr>
                <p14:cNvContentPartPr/>
                <p14:nvPr/>
              </p14:nvContentPartPr>
              <p14:xfrm>
                <a:off x="11742558" y="1187492"/>
                <a:ext cx="139680" cy="11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DE7F0DF-53EE-1611-A587-D04C860CF3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33918" y="1178492"/>
                  <a:ext cx="157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2B05E98-ACA3-2AC7-4FA3-05095DA7E5E6}"/>
                    </a:ext>
                  </a:extLst>
                </p14:cNvPr>
                <p14:cNvContentPartPr/>
                <p14:nvPr/>
              </p14:nvContentPartPr>
              <p14:xfrm>
                <a:off x="12010758" y="1097852"/>
                <a:ext cx="123120" cy="205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2B05E98-ACA3-2AC7-4FA3-05095DA7E5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002118" y="1088852"/>
                  <a:ext cx="140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35A40C-E30E-26F1-9C01-3F008430759F}"/>
                    </a:ext>
                  </a:extLst>
                </p14:cNvPr>
                <p14:cNvContentPartPr/>
                <p14:nvPr/>
              </p14:nvContentPartPr>
              <p14:xfrm>
                <a:off x="12046398" y="1388732"/>
                <a:ext cx="2880" cy="2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35A40C-E30E-26F1-9C01-3F00843075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037398" y="1379732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A8DEC5-3F14-7A2F-37C8-F462A32EDB96}"/>
                    </a:ext>
                  </a:extLst>
                </p14:cNvPr>
                <p14:cNvContentPartPr/>
                <p14:nvPr/>
              </p14:nvContentPartPr>
              <p14:xfrm>
                <a:off x="11575158" y="1204052"/>
                <a:ext cx="127800" cy="102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A8DEC5-3F14-7A2F-37C8-F462A32EDB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66518" y="1195412"/>
                  <a:ext cx="145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EE3CC6C-6DA5-37B3-A0CC-43E2D1DE6620}"/>
              </a:ext>
            </a:extLst>
          </p:cNvPr>
          <p:cNvGrpSpPr/>
          <p:nvPr/>
        </p:nvGrpSpPr>
        <p:grpSpPr>
          <a:xfrm>
            <a:off x="2921452" y="5613959"/>
            <a:ext cx="214560" cy="173160"/>
            <a:chOff x="2921452" y="5613959"/>
            <a:chExt cx="21456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BD4E3A-233F-1A5E-46C9-E748ED8A03A8}"/>
                    </a:ext>
                  </a:extLst>
                </p14:cNvPr>
                <p14:cNvContentPartPr/>
                <p14:nvPr/>
              </p14:nvContentPartPr>
              <p14:xfrm>
                <a:off x="2921452" y="5648519"/>
                <a:ext cx="10800" cy="138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BD4E3A-233F-1A5E-46C9-E748ED8A03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12812" y="5639519"/>
                  <a:ext cx="28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3A90C9-B93B-B0DA-AD1D-FDF07240F37D}"/>
                    </a:ext>
                  </a:extLst>
                </p14:cNvPr>
                <p14:cNvContentPartPr/>
                <p14:nvPr/>
              </p14:nvContentPartPr>
              <p14:xfrm>
                <a:off x="3004612" y="5666519"/>
                <a:ext cx="34920" cy="9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3A90C9-B93B-B0DA-AD1D-FDF07240F3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95612" y="5657879"/>
                  <a:ext cx="52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68EC141-3164-4BC7-166D-337A68E0400C}"/>
                    </a:ext>
                  </a:extLst>
                </p14:cNvPr>
                <p14:cNvContentPartPr/>
                <p14:nvPr/>
              </p14:nvContentPartPr>
              <p14:xfrm>
                <a:off x="3003892" y="5613959"/>
                <a:ext cx="132120" cy="91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68EC141-3164-4BC7-166D-337A68E0400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95252" y="5604959"/>
                  <a:ext cx="1497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7CEB37-9EEA-2CA0-DAD0-187BC46AC8AA}"/>
                  </a:ext>
                </a:extLst>
              </p14:cNvPr>
              <p14:cNvContentPartPr/>
              <p14:nvPr/>
            </p14:nvContentPartPr>
            <p14:xfrm>
              <a:off x="3506812" y="5554919"/>
              <a:ext cx="195840" cy="160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7CEB37-9EEA-2CA0-DAD0-187BC46AC8A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97812" y="5545919"/>
                <a:ext cx="21348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9AB1C7F-C754-18E5-606B-BBBBEE015993}"/>
              </a:ext>
            </a:extLst>
          </p:cNvPr>
          <p:cNvGrpSpPr/>
          <p:nvPr/>
        </p:nvGrpSpPr>
        <p:grpSpPr>
          <a:xfrm>
            <a:off x="2896252" y="5924639"/>
            <a:ext cx="257400" cy="202320"/>
            <a:chOff x="2896252" y="5924639"/>
            <a:chExt cx="2574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EEBEA97-BA5C-DBA1-E470-BE04201237D3}"/>
                    </a:ext>
                  </a:extLst>
                </p14:cNvPr>
                <p14:cNvContentPartPr/>
                <p14:nvPr/>
              </p14:nvContentPartPr>
              <p14:xfrm>
                <a:off x="2896252" y="6002399"/>
                <a:ext cx="137880" cy="10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EEBEA97-BA5C-DBA1-E470-BE04201237D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87612" y="5993759"/>
                  <a:ext cx="155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71D5F9-45FD-D02D-B853-38B8050441B5}"/>
                    </a:ext>
                  </a:extLst>
                </p14:cNvPr>
                <p14:cNvContentPartPr/>
                <p14:nvPr/>
              </p14:nvContentPartPr>
              <p14:xfrm>
                <a:off x="2904532" y="6062879"/>
                <a:ext cx="83520" cy="4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71D5F9-45FD-D02D-B853-38B8050441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95892" y="6053879"/>
                  <a:ext cx="101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43E8B0-68EE-4826-9B89-9A50D4ECA13C}"/>
                    </a:ext>
                  </a:extLst>
                </p14:cNvPr>
                <p14:cNvContentPartPr/>
                <p14:nvPr/>
              </p14:nvContentPartPr>
              <p14:xfrm>
                <a:off x="3020452" y="5924639"/>
                <a:ext cx="133200" cy="202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43E8B0-68EE-4826-9B89-9A50D4ECA1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11452" y="5915639"/>
                  <a:ext cx="1508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6124A7-C033-776E-08D4-5FE9E72A9AED}"/>
              </a:ext>
            </a:extLst>
          </p:cNvPr>
          <p:cNvGrpSpPr/>
          <p:nvPr/>
        </p:nvGrpSpPr>
        <p:grpSpPr>
          <a:xfrm>
            <a:off x="3490972" y="5886479"/>
            <a:ext cx="125280" cy="210240"/>
            <a:chOff x="3490972" y="5886479"/>
            <a:chExt cx="12528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9EE083D-606B-C4D7-3D75-BD8DB2EC6F73}"/>
                    </a:ext>
                  </a:extLst>
                </p14:cNvPr>
                <p14:cNvContentPartPr/>
                <p14:nvPr/>
              </p14:nvContentPartPr>
              <p14:xfrm>
                <a:off x="3490972" y="6006719"/>
                <a:ext cx="35640" cy="90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9EE083D-606B-C4D7-3D75-BD8DB2EC6F7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81972" y="5997719"/>
                  <a:ext cx="53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104C9A7-55B7-375C-7B2E-EDC39930E64B}"/>
                    </a:ext>
                  </a:extLst>
                </p14:cNvPr>
                <p14:cNvContentPartPr/>
                <p14:nvPr/>
              </p14:nvContentPartPr>
              <p14:xfrm>
                <a:off x="3491332" y="5886479"/>
                <a:ext cx="124920" cy="11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104C9A7-55B7-375C-7B2E-EDC39930E6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82692" y="5877839"/>
                  <a:ext cx="1425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0D63002-CE54-D728-1EE9-368DDA6B9B9D}"/>
              </a:ext>
            </a:extLst>
          </p:cNvPr>
          <p:cNvGrpSpPr/>
          <p:nvPr/>
        </p:nvGrpSpPr>
        <p:grpSpPr>
          <a:xfrm>
            <a:off x="3890212" y="5472839"/>
            <a:ext cx="2258640" cy="1300320"/>
            <a:chOff x="3890212" y="5472839"/>
            <a:chExt cx="2258640" cy="13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F2D01ED-ABE1-0689-A9AB-7396DE59E61B}"/>
                    </a:ext>
                  </a:extLst>
                </p14:cNvPr>
                <p14:cNvContentPartPr/>
                <p14:nvPr/>
              </p14:nvContentPartPr>
              <p14:xfrm>
                <a:off x="4037812" y="5568239"/>
                <a:ext cx="217080" cy="13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F2D01ED-ABE1-0689-A9AB-7396DE59E61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29172" y="5559599"/>
                  <a:ext cx="234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01DDDD5-FD56-ED5B-B6EC-BC81162632B8}"/>
                    </a:ext>
                  </a:extLst>
                </p14:cNvPr>
                <p14:cNvContentPartPr/>
                <p14:nvPr/>
              </p14:nvContentPartPr>
              <p14:xfrm>
                <a:off x="4304212" y="5561759"/>
                <a:ext cx="12240" cy="82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01DDDD5-FD56-ED5B-B6EC-BC81162632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5212" y="5553119"/>
                  <a:ext cx="29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8777E0-06A4-55E9-7E5D-350DBC32C1DB}"/>
                    </a:ext>
                  </a:extLst>
                </p14:cNvPr>
                <p14:cNvContentPartPr/>
                <p14:nvPr/>
              </p14:nvContentPartPr>
              <p14:xfrm>
                <a:off x="4304932" y="5538359"/>
                <a:ext cx="97200" cy="10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8777E0-06A4-55E9-7E5D-350DBC32C1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95932" y="5529359"/>
                  <a:ext cx="114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88529AA-9E54-8FFB-D690-5EE6E7FA0C5A}"/>
                    </a:ext>
                  </a:extLst>
                </p14:cNvPr>
                <p14:cNvContentPartPr/>
                <p14:nvPr/>
              </p14:nvContentPartPr>
              <p14:xfrm>
                <a:off x="4424812" y="5568599"/>
                <a:ext cx="65160" cy="105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88529AA-9E54-8FFB-D690-5EE6E7FA0C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15812" y="5559959"/>
                  <a:ext cx="82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CE5F2AB-676C-683C-8AC6-C6D13961FD06}"/>
                    </a:ext>
                  </a:extLst>
                </p14:cNvPr>
                <p14:cNvContentPartPr/>
                <p14:nvPr/>
              </p14:nvContentPartPr>
              <p14:xfrm>
                <a:off x="4725052" y="5543039"/>
                <a:ext cx="15120" cy="93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CE5F2AB-676C-683C-8AC6-C6D13961FD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16052" y="5534399"/>
                  <a:ext cx="32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BEABF7F-63EB-1031-215B-22E8F865D699}"/>
                    </a:ext>
                  </a:extLst>
                </p14:cNvPr>
                <p14:cNvContentPartPr/>
                <p14:nvPr/>
              </p14:nvContentPartPr>
              <p14:xfrm>
                <a:off x="4717852" y="5519279"/>
                <a:ext cx="91440" cy="11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BEABF7F-63EB-1031-215B-22E8F865D6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09212" y="5510279"/>
                  <a:ext cx="109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C378D62-251F-FB7B-01C6-7066200AE21B}"/>
                    </a:ext>
                  </a:extLst>
                </p14:cNvPr>
                <p14:cNvContentPartPr/>
                <p14:nvPr/>
              </p14:nvContentPartPr>
              <p14:xfrm>
                <a:off x="4946092" y="5510999"/>
                <a:ext cx="118080" cy="10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C378D62-251F-FB7B-01C6-7066200AE2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37452" y="5501999"/>
                  <a:ext cx="13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03F796E-0D23-1D22-B68E-08FC361923A6}"/>
                    </a:ext>
                  </a:extLst>
                </p14:cNvPr>
                <p14:cNvContentPartPr/>
                <p14:nvPr/>
              </p14:nvContentPartPr>
              <p14:xfrm>
                <a:off x="4964812" y="5525759"/>
                <a:ext cx="139680" cy="96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03F796E-0D23-1D22-B68E-08FC361923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56172" y="5516759"/>
                  <a:ext cx="15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DCDEAB8-8C94-B207-2A15-7FB314914ABE}"/>
                    </a:ext>
                  </a:extLst>
                </p14:cNvPr>
                <p14:cNvContentPartPr/>
                <p14:nvPr/>
              </p14:nvContentPartPr>
              <p14:xfrm>
                <a:off x="5082892" y="5509919"/>
                <a:ext cx="94680" cy="51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DCDEAB8-8C94-B207-2A15-7FB314914A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74252" y="5500919"/>
                  <a:ext cx="112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57FF4AA-7198-E8D1-4D01-076564C113C1}"/>
                    </a:ext>
                  </a:extLst>
                </p14:cNvPr>
                <p14:cNvContentPartPr/>
                <p14:nvPr/>
              </p14:nvContentPartPr>
              <p14:xfrm>
                <a:off x="5180092" y="5484719"/>
                <a:ext cx="112680" cy="109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57FF4AA-7198-E8D1-4D01-076564C113C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71452" y="5475719"/>
                  <a:ext cx="13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2DAEF9-2C64-247C-81AF-D5EB02272686}"/>
                    </a:ext>
                  </a:extLst>
                </p14:cNvPr>
                <p14:cNvContentPartPr/>
                <p14:nvPr/>
              </p14:nvContentPartPr>
              <p14:xfrm>
                <a:off x="5201692" y="5533319"/>
                <a:ext cx="47160" cy="1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2DAEF9-2C64-247C-81AF-D5EB0227268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93052" y="5524319"/>
                  <a:ext cx="64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6F3780B-D70C-919C-589C-5815F1386F7F}"/>
                    </a:ext>
                  </a:extLst>
                </p14:cNvPr>
                <p14:cNvContentPartPr/>
                <p14:nvPr/>
              </p14:nvContentPartPr>
              <p14:xfrm>
                <a:off x="5325532" y="5472839"/>
                <a:ext cx="173880" cy="11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6F3780B-D70C-919C-589C-5815F1386F7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16532" y="5464199"/>
                  <a:ext cx="19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9069AE3-0881-0DCF-4E4B-6C60A0442816}"/>
                    </a:ext>
                  </a:extLst>
                </p14:cNvPr>
                <p14:cNvContentPartPr/>
                <p14:nvPr/>
              </p14:nvContentPartPr>
              <p14:xfrm>
                <a:off x="4838452" y="5557079"/>
                <a:ext cx="60480" cy="65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9069AE3-0881-0DCF-4E4B-6C60A044281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29452" y="5548439"/>
                  <a:ext cx="78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33671F-69A5-A4F3-0A23-95D963B1D68A}"/>
                    </a:ext>
                  </a:extLst>
                </p14:cNvPr>
                <p14:cNvContentPartPr/>
                <p14:nvPr/>
              </p14:nvContentPartPr>
              <p14:xfrm>
                <a:off x="3894172" y="5945159"/>
                <a:ext cx="77040" cy="71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33671F-69A5-A4F3-0A23-95D963B1D6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85172" y="5936159"/>
                  <a:ext cx="94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7214C94-9CA1-E1BD-017F-A13D7F577996}"/>
                    </a:ext>
                  </a:extLst>
                </p14:cNvPr>
                <p14:cNvContentPartPr/>
                <p14:nvPr/>
              </p14:nvContentPartPr>
              <p14:xfrm>
                <a:off x="3890212" y="5890439"/>
                <a:ext cx="96840" cy="50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7214C94-9CA1-E1BD-017F-A13D7F57799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81212" y="5881799"/>
                  <a:ext cx="114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262BBB3-5D2B-721A-E5F4-B89BE6BA292D}"/>
                    </a:ext>
                  </a:extLst>
                </p14:cNvPr>
                <p14:cNvContentPartPr/>
                <p14:nvPr/>
              </p14:nvContentPartPr>
              <p14:xfrm>
                <a:off x="4031692" y="5928239"/>
                <a:ext cx="84960" cy="7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262BBB3-5D2B-721A-E5F4-B89BE6BA292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23052" y="5919239"/>
                  <a:ext cx="102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59E7575-839B-EEDB-31BD-03753962F348}"/>
                    </a:ext>
                  </a:extLst>
                </p14:cNvPr>
                <p14:cNvContentPartPr/>
                <p14:nvPr/>
              </p14:nvContentPartPr>
              <p14:xfrm>
                <a:off x="4191892" y="5900519"/>
                <a:ext cx="19080" cy="88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59E7575-839B-EEDB-31BD-03753962F3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82892" y="5891879"/>
                  <a:ext cx="36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08F6035-5C6A-2D81-F484-EAD0C99C54BA}"/>
                    </a:ext>
                  </a:extLst>
                </p14:cNvPr>
                <p14:cNvContentPartPr/>
                <p14:nvPr/>
              </p14:nvContentPartPr>
              <p14:xfrm>
                <a:off x="4132132" y="5863079"/>
                <a:ext cx="104400" cy="15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08F6035-5C6A-2D81-F484-EAD0C99C54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23492" y="5854439"/>
                  <a:ext cx="12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740BC08-1800-94E2-C303-EF248CEC133C}"/>
                    </a:ext>
                  </a:extLst>
                </p14:cNvPr>
                <p14:cNvContentPartPr/>
                <p14:nvPr/>
              </p14:nvContentPartPr>
              <p14:xfrm>
                <a:off x="4319332" y="5857679"/>
                <a:ext cx="167760" cy="93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740BC08-1800-94E2-C303-EF248CEC13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10692" y="5849039"/>
                  <a:ext cx="18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5CBB38B-BAD2-C704-9F9B-F2B4A78F241D}"/>
                    </a:ext>
                  </a:extLst>
                </p14:cNvPr>
                <p14:cNvContentPartPr/>
                <p14:nvPr/>
              </p14:nvContentPartPr>
              <p14:xfrm>
                <a:off x="4806772" y="5852639"/>
                <a:ext cx="91080" cy="7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5CBB38B-BAD2-C704-9F9B-F2B4A78F241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98132" y="5843999"/>
                  <a:ext cx="108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27C8A67-FFAE-D105-5CDE-F54997544FE8}"/>
                    </a:ext>
                  </a:extLst>
                </p14:cNvPr>
                <p14:cNvContentPartPr/>
                <p14:nvPr/>
              </p14:nvContentPartPr>
              <p14:xfrm>
                <a:off x="4788772" y="5802959"/>
                <a:ext cx="119880" cy="69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27C8A67-FFAE-D105-5CDE-F54997544F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79772" y="5793959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5D36E7E-EC0E-6C7F-C6D5-FF8F9810E607}"/>
                    </a:ext>
                  </a:extLst>
                </p14:cNvPr>
                <p14:cNvContentPartPr/>
                <p14:nvPr/>
              </p14:nvContentPartPr>
              <p14:xfrm>
                <a:off x="4927012" y="5824559"/>
                <a:ext cx="97920" cy="96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5D36E7E-EC0E-6C7F-C6D5-FF8F9810E6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18372" y="5815919"/>
                  <a:ext cx="115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F932174-96EB-9905-4B46-B5CA958D04D4}"/>
                    </a:ext>
                  </a:extLst>
                </p14:cNvPr>
                <p14:cNvContentPartPr/>
                <p14:nvPr/>
              </p14:nvContentPartPr>
              <p14:xfrm>
                <a:off x="5166772" y="5808359"/>
                <a:ext cx="119880" cy="85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F932174-96EB-9905-4B46-B5CA958D04D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57772" y="5799359"/>
                  <a:ext cx="137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70ADE72-2E5B-FAF1-3A59-3655AB91AFEC}"/>
                    </a:ext>
                  </a:extLst>
                </p14:cNvPr>
                <p14:cNvContentPartPr/>
                <p14:nvPr/>
              </p14:nvContentPartPr>
              <p14:xfrm>
                <a:off x="5184412" y="5766239"/>
                <a:ext cx="80640" cy="81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70ADE72-2E5B-FAF1-3A59-3655AB91AF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75412" y="5757239"/>
                  <a:ext cx="98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BD97155-AF39-C924-C797-58F9D7F59C06}"/>
                    </a:ext>
                  </a:extLst>
                </p14:cNvPr>
                <p14:cNvContentPartPr/>
                <p14:nvPr/>
              </p14:nvContentPartPr>
              <p14:xfrm>
                <a:off x="5314012" y="5733839"/>
                <a:ext cx="78840" cy="4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BD97155-AF39-C924-C797-58F9D7F59C0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05372" y="5725199"/>
                  <a:ext cx="96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E0083D8-CB22-3C4D-83CF-1EFFAFCFD9A1}"/>
                    </a:ext>
                  </a:extLst>
                </p14:cNvPr>
                <p14:cNvContentPartPr/>
                <p14:nvPr/>
              </p14:nvContentPartPr>
              <p14:xfrm>
                <a:off x="4072372" y="6127679"/>
                <a:ext cx="205920" cy="99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E0083D8-CB22-3C4D-83CF-1EFFAFCFD9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63372" y="6118679"/>
                  <a:ext cx="223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67E815-3F69-733E-6B22-02181F6F4144}"/>
                    </a:ext>
                  </a:extLst>
                </p14:cNvPr>
                <p14:cNvContentPartPr/>
                <p14:nvPr/>
              </p14:nvContentPartPr>
              <p14:xfrm>
                <a:off x="4314652" y="6126239"/>
                <a:ext cx="108360" cy="77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67E815-3F69-733E-6B22-02181F6F414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06012" y="6117239"/>
                  <a:ext cx="126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10F84B-386E-0F73-976B-F891B1227B50}"/>
                    </a:ext>
                  </a:extLst>
                </p14:cNvPr>
                <p14:cNvContentPartPr/>
                <p14:nvPr/>
              </p14:nvContentPartPr>
              <p14:xfrm>
                <a:off x="4435612" y="6084479"/>
                <a:ext cx="105480" cy="120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10F84B-386E-0F73-976B-F891B1227B5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26612" y="6075839"/>
                  <a:ext cx="123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B0B4B92-F027-22B2-525C-9E425AD4D002}"/>
                    </a:ext>
                  </a:extLst>
                </p14:cNvPr>
                <p14:cNvContentPartPr/>
                <p14:nvPr/>
              </p14:nvContentPartPr>
              <p14:xfrm>
                <a:off x="4591492" y="6073319"/>
                <a:ext cx="231840" cy="115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B0B4B92-F027-22B2-525C-9E425AD4D0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82852" y="6064319"/>
                  <a:ext cx="249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AF8839B-A5C2-A8C6-14CF-9E8E1CB76812}"/>
                    </a:ext>
                  </a:extLst>
                </p14:cNvPr>
                <p14:cNvContentPartPr/>
                <p14:nvPr/>
              </p14:nvContentPartPr>
              <p14:xfrm>
                <a:off x="4727212" y="6052799"/>
                <a:ext cx="81720" cy="43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AF8839B-A5C2-A8C6-14CF-9E8E1CB7681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18572" y="6043799"/>
                  <a:ext cx="99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47E6EE2-9A9E-7A3D-CB23-555A6C45DDCC}"/>
                    </a:ext>
                  </a:extLst>
                </p14:cNvPr>
                <p14:cNvContentPartPr/>
                <p14:nvPr/>
              </p14:nvContentPartPr>
              <p14:xfrm>
                <a:off x="4915492" y="6065759"/>
                <a:ext cx="94680" cy="8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47E6EE2-9A9E-7A3D-CB23-555A6C45DD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906852" y="6056759"/>
                  <a:ext cx="112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E306AB6-94D5-A0A0-B062-E9DF66C3E790}"/>
                    </a:ext>
                  </a:extLst>
                </p14:cNvPr>
                <p14:cNvContentPartPr/>
                <p14:nvPr/>
              </p14:nvContentPartPr>
              <p14:xfrm>
                <a:off x="4919092" y="6030839"/>
                <a:ext cx="318240" cy="63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E306AB6-94D5-A0A0-B062-E9DF66C3E79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10452" y="6021839"/>
                  <a:ext cx="335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6194D48-05A9-9C47-C7E9-A5B530A439F8}"/>
                    </a:ext>
                  </a:extLst>
                </p14:cNvPr>
                <p14:cNvContentPartPr/>
                <p14:nvPr/>
              </p14:nvContentPartPr>
              <p14:xfrm>
                <a:off x="3967252" y="6424319"/>
                <a:ext cx="116280" cy="109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6194D48-05A9-9C47-C7E9-A5B530A439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58252" y="6415679"/>
                  <a:ext cx="133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664DA1A-26A8-85E6-4801-5C9C7328816E}"/>
                    </a:ext>
                  </a:extLst>
                </p14:cNvPr>
                <p14:cNvContentPartPr/>
                <p14:nvPr/>
              </p14:nvContentPartPr>
              <p14:xfrm>
                <a:off x="3967612" y="6492359"/>
                <a:ext cx="129240" cy="1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664DA1A-26A8-85E6-4801-5C9C7328816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58972" y="6483359"/>
                  <a:ext cx="146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1CCF548-A989-E1BF-DA79-A959D3C2EADB}"/>
                    </a:ext>
                  </a:extLst>
                </p14:cNvPr>
                <p14:cNvContentPartPr/>
                <p14:nvPr/>
              </p14:nvContentPartPr>
              <p14:xfrm>
                <a:off x="4266052" y="6369599"/>
                <a:ext cx="183960" cy="112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1CCF548-A989-E1BF-DA79-A959D3C2EAD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57412" y="6360599"/>
                  <a:ext cx="201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65DDBDE-3E8A-4A1B-FB49-388B3039BF5C}"/>
                    </a:ext>
                  </a:extLst>
                </p14:cNvPr>
                <p14:cNvContentPartPr/>
                <p14:nvPr/>
              </p14:nvContentPartPr>
              <p14:xfrm>
                <a:off x="4467292" y="6329999"/>
                <a:ext cx="122400" cy="115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65DDBDE-3E8A-4A1B-FB49-388B3039BF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58292" y="6320999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EDF1BA0-6CD4-1CAD-3888-B32A407FE1AA}"/>
                    </a:ext>
                  </a:extLst>
                </p14:cNvPr>
                <p14:cNvContentPartPr/>
                <p14:nvPr/>
              </p14:nvContentPartPr>
              <p14:xfrm>
                <a:off x="4902892" y="6296159"/>
                <a:ext cx="72360" cy="91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EDF1BA0-6CD4-1CAD-3888-B32A407FE1A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93892" y="6287519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330B70-D32D-342C-32F9-BEA72C1E80F0}"/>
                    </a:ext>
                  </a:extLst>
                </p14:cNvPr>
                <p14:cNvContentPartPr/>
                <p14:nvPr/>
              </p14:nvContentPartPr>
              <p14:xfrm>
                <a:off x="4637932" y="6372479"/>
                <a:ext cx="67680" cy="69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330B70-D32D-342C-32F9-BEA72C1E80F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29292" y="6363839"/>
                  <a:ext cx="85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DFF2411-5BE9-2806-29B1-1C7014C4D070}"/>
                    </a:ext>
                  </a:extLst>
                </p14:cNvPr>
                <p14:cNvContentPartPr/>
                <p14:nvPr/>
              </p14:nvContentPartPr>
              <p14:xfrm>
                <a:off x="4720732" y="6301199"/>
                <a:ext cx="146880" cy="111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DFF2411-5BE9-2806-29B1-1C7014C4D07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12092" y="6292559"/>
                  <a:ext cx="164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521E8A0-E294-00E4-BBF9-E44A88C9E7D5}"/>
                    </a:ext>
                  </a:extLst>
                </p14:cNvPr>
                <p14:cNvContentPartPr/>
                <p14:nvPr/>
              </p14:nvContentPartPr>
              <p14:xfrm>
                <a:off x="5019172" y="6257279"/>
                <a:ext cx="128880" cy="114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521E8A0-E294-00E4-BBF9-E44A88C9E7D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10172" y="6248639"/>
                  <a:ext cx="146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46A4655-32A9-1766-5FF1-9EB721ADFD02}"/>
                    </a:ext>
                  </a:extLst>
                </p14:cNvPr>
                <p14:cNvContentPartPr/>
                <p14:nvPr/>
              </p14:nvContentPartPr>
              <p14:xfrm>
                <a:off x="5046892" y="6331439"/>
                <a:ext cx="81720" cy="24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46A4655-32A9-1766-5FF1-9EB721ADFD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037892" y="6322439"/>
                  <a:ext cx="99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DA4C843-7C78-0AD1-68EF-9271CF500058}"/>
                    </a:ext>
                  </a:extLst>
                </p14:cNvPr>
                <p14:cNvContentPartPr/>
                <p14:nvPr/>
              </p14:nvContentPartPr>
              <p14:xfrm>
                <a:off x="5182972" y="6247559"/>
                <a:ext cx="252720" cy="103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DA4C843-7C78-0AD1-68EF-9271CF5000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74332" y="6238559"/>
                  <a:ext cx="270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8B51387-8A37-03DB-B089-1FA87FBD8B6C}"/>
                    </a:ext>
                  </a:extLst>
                </p14:cNvPr>
                <p14:cNvContentPartPr/>
                <p14:nvPr/>
              </p14:nvContentPartPr>
              <p14:xfrm>
                <a:off x="5334172" y="6206519"/>
                <a:ext cx="106200" cy="61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8B51387-8A37-03DB-B089-1FA87FBD8B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25172" y="6197879"/>
                  <a:ext cx="12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D7FBADB-1A64-694F-7420-FEA6D0C024D0}"/>
                    </a:ext>
                  </a:extLst>
                </p14:cNvPr>
                <p14:cNvContentPartPr/>
                <p14:nvPr/>
              </p14:nvContentPartPr>
              <p14:xfrm>
                <a:off x="3960052" y="6665879"/>
                <a:ext cx="22680" cy="107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D7FBADB-1A64-694F-7420-FEA6D0C024D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51412" y="6657239"/>
                  <a:ext cx="40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0BFE773-38D0-92C2-9DDC-BAD1FEE372A4}"/>
                    </a:ext>
                  </a:extLst>
                </p14:cNvPr>
                <p14:cNvContentPartPr/>
                <p14:nvPr/>
              </p14:nvContentPartPr>
              <p14:xfrm>
                <a:off x="4005772" y="6644279"/>
                <a:ext cx="132480" cy="97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0BFE773-38D0-92C2-9DDC-BAD1FEE372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97132" y="6635279"/>
                  <a:ext cx="150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9CBA212-DD1D-E2A3-D832-4EAE108ED600}"/>
                    </a:ext>
                  </a:extLst>
                </p14:cNvPr>
                <p14:cNvContentPartPr/>
                <p14:nvPr/>
              </p14:nvContentPartPr>
              <p14:xfrm>
                <a:off x="4350652" y="6558599"/>
                <a:ext cx="477720" cy="132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9CBA212-DD1D-E2A3-D832-4EAE108ED60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42012" y="6549599"/>
                  <a:ext cx="495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5B025BF-5962-74D0-0ECD-96CA49830475}"/>
                    </a:ext>
                  </a:extLst>
                </p14:cNvPr>
                <p14:cNvContentPartPr/>
                <p14:nvPr/>
              </p14:nvContentPartPr>
              <p14:xfrm>
                <a:off x="4735492" y="6610799"/>
                <a:ext cx="165240" cy="11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5B025BF-5962-74D0-0ECD-96CA4983047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26492" y="6602159"/>
                  <a:ext cx="182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F166418-FC72-6157-1BF7-A12F977ED350}"/>
                    </a:ext>
                  </a:extLst>
                </p14:cNvPr>
                <p14:cNvContentPartPr/>
                <p14:nvPr/>
              </p14:nvContentPartPr>
              <p14:xfrm>
                <a:off x="5092972" y="6471119"/>
                <a:ext cx="333720" cy="116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F166418-FC72-6157-1BF7-A12F977ED3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84332" y="6462479"/>
                  <a:ext cx="35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A435D7-A859-B7F3-B997-ACAF4B960CC1}"/>
                    </a:ext>
                  </a:extLst>
                </p14:cNvPr>
                <p14:cNvContentPartPr/>
                <p14:nvPr/>
              </p14:nvContentPartPr>
              <p14:xfrm>
                <a:off x="5453332" y="6434039"/>
                <a:ext cx="160200" cy="90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A435D7-A859-B7F3-B997-ACAF4B960C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44692" y="6425399"/>
                  <a:ext cx="177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4F3F05-41C6-8951-00B0-BE10EB764526}"/>
                    </a:ext>
                  </a:extLst>
                </p14:cNvPr>
                <p14:cNvContentPartPr/>
                <p14:nvPr/>
              </p14:nvContentPartPr>
              <p14:xfrm>
                <a:off x="5715412" y="6479399"/>
                <a:ext cx="216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4F3F05-41C6-8951-00B0-BE10EB7645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06772" y="6470399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51398DE-701C-453D-E247-B69200EB03B1}"/>
                    </a:ext>
                  </a:extLst>
                </p14:cNvPr>
                <p14:cNvContentPartPr/>
                <p14:nvPr/>
              </p14:nvContentPartPr>
              <p14:xfrm>
                <a:off x="5685172" y="6369239"/>
                <a:ext cx="22680" cy="101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51398DE-701C-453D-E247-B69200EB03B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76172" y="6360599"/>
                  <a:ext cx="40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D8656AA-B7A8-E1CD-01EC-C6F3E2813574}"/>
                    </a:ext>
                  </a:extLst>
                </p14:cNvPr>
                <p14:cNvContentPartPr/>
                <p14:nvPr/>
              </p14:nvContentPartPr>
              <p14:xfrm>
                <a:off x="5646652" y="6364559"/>
                <a:ext cx="172800" cy="97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D8656AA-B7A8-E1CD-01EC-C6F3E281357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637652" y="6355919"/>
                  <a:ext cx="190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FA98CC2-BF4F-7880-0527-790B9F6DD5F7}"/>
                    </a:ext>
                  </a:extLst>
                </p14:cNvPr>
                <p14:cNvContentPartPr/>
                <p14:nvPr/>
              </p14:nvContentPartPr>
              <p14:xfrm>
                <a:off x="5856892" y="6391199"/>
                <a:ext cx="108000" cy="72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FA98CC2-BF4F-7880-0527-790B9F6DD5F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47892" y="6382559"/>
                  <a:ext cx="125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314CD63-0BBB-9B51-D99B-8F8C396175FF}"/>
                    </a:ext>
                  </a:extLst>
                </p14:cNvPr>
                <p14:cNvContentPartPr/>
                <p14:nvPr/>
              </p14:nvContentPartPr>
              <p14:xfrm>
                <a:off x="5999092" y="6365279"/>
                <a:ext cx="149760" cy="97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314CD63-0BBB-9B51-D99B-8F8C396175F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990452" y="6356279"/>
                  <a:ext cx="1674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A7B4D57-A927-F83C-8121-09E5AF320DF6}"/>
              </a:ext>
            </a:extLst>
          </p:cNvPr>
          <p:cNvGrpSpPr/>
          <p:nvPr/>
        </p:nvGrpSpPr>
        <p:grpSpPr>
          <a:xfrm>
            <a:off x="4141808" y="5178637"/>
            <a:ext cx="513360" cy="185040"/>
            <a:chOff x="4141808" y="5178637"/>
            <a:chExt cx="51336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E7B506E-3F20-E3BF-34F0-83447598F265}"/>
                    </a:ext>
                  </a:extLst>
                </p14:cNvPr>
                <p14:cNvContentPartPr/>
                <p14:nvPr/>
              </p14:nvContentPartPr>
              <p14:xfrm>
                <a:off x="4141808" y="5243077"/>
                <a:ext cx="154080" cy="92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E7B506E-3F20-E3BF-34F0-83447598F26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133168" y="5234077"/>
                  <a:ext cx="171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118C6FB-DDF2-A12D-325A-7077E6D3B6F0}"/>
                    </a:ext>
                  </a:extLst>
                </p14:cNvPr>
                <p14:cNvContentPartPr/>
                <p14:nvPr/>
              </p14:nvContentPartPr>
              <p14:xfrm>
                <a:off x="4313168" y="5242357"/>
                <a:ext cx="86400" cy="63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118C6FB-DDF2-A12D-325A-7077E6D3B6F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304168" y="5233357"/>
                  <a:ext cx="104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59A231D-5FFF-486F-DCD3-1E414C3E1276}"/>
                    </a:ext>
                  </a:extLst>
                </p14:cNvPr>
                <p14:cNvContentPartPr/>
                <p14:nvPr/>
              </p14:nvContentPartPr>
              <p14:xfrm>
                <a:off x="4399208" y="5186557"/>
                <a:ext cx="143280" cy="119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59A231D-5FFF-486F-DCD3-1E414C3E127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390208" y="5177917"/>
                  <a:ext cx="16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03F37BA-6F22-4AF5-4207-C66C079A0CCA}"/>
                    </a:ext>
                  </a:extLst>
                </p14:cNvPr>
                <p14:cNvContentPartPr/>
                <p14:nvPr/>
              </p14:nvContentPartPr>
              <p14:xfrm>
                <a:off x="4520888" y="5178637"/>
                <a:ext cx="100440" cy="115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03F37BA-6F22-4AF5-4207-C66C079A0CC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511888" y="5169997"/>
                  <a:ext cx="11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536EA0B-0486-12AC-0D3E-35E3AE4E3B35}"/>
                    </a:ext>
                  </a:extLst>
                </p14:cNvPr>
                <p14:cNvContentPartPr/>
                <p14:nvPr/>
              </p14:nvContentPartPr>
              <p14:xfrm>
                <a:off x="4162688" y="5266837"/>
                <a:ext cx="492480" cy="96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536EA0B-0486-12AC-0D3E-35E3AE4E3B3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153688" y="5257837"/>
                  <a:ext cx="51012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64E6C38-2E93-C470-E1B2-059743BCE7C5}"/>
                  </a:ext>
                </a:extLst>
              </p14:cNvPr>
              <p14:cNvContentPartPr/>
              <p14:nvPr/>
            </p14:nvContentPartPr>
            <p14:xfrm>
              <a:off x="1870638" y="5857052"/>
              <a:ext cx="581400" cy="639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64E6C38-2E93-C470-E1B2-059743BCE7C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861998" y="5848412"/>
                <a:ext cx="599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A6E8E6C-FB23-C8EB-159F-6A1264B9C857}"/>
                  </a:ext>
                </a:extLst>
              </p14:cNvPr>
              <p14:cNvContentPartPr/>
              <p14:nvPr/>
            </p14:nvContentPartPr>
            <p14:xfrm>
              <a:off x="1991958" y="5958212"/>
              <a:ext cx="384120" cy="5112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A6E8E6C-FB23-C8EB-159F-6A1264B9C85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982958" y="5949572"/>
                <a:ext cx="40176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900CD56-AB31-945E-5DC6-4CE377AEC4BD}"/>
                  </a:ext>
                </a:extLst>
              </p14:cNvPr>
              <p14:cNvContentPartPr/>
              <p14:nvPr/>
            </p14:nvContentPartPr>
            <p14:xfrm>
              <a:off x="1764798" y="6435212"/>
              <a:ext cx="416520" cy="267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900CD56-AB31-945E-5DC6-4CE377AEC4BD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755798" y="6426212"/>
                <a:ext cx="43416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35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0BF3A-252D-939F-CE23-0C3C378BB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61" y="993858"/>
            <a:ext cx="5932406" cy="31350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3BDA38-E7DC-4CE8-EC9B-E3C466B3E59B}"/>
              </a:ext>
            </a:extLst>
          </p:cNvPr>
          <p:cNvGrpSpPr/>
          <p:nvPr/>
        </p:nvGrpSpPr>
        <p:grpSpPr>
          <a:xfrm>
            <a:off x="3123798" y="271652"/>
            <a:ext cx="389880" cy="435960"/>
            <a:chOff x="3123798" y="271652"/>
            <a:chExt cx="3898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02F4C83-519E-66F7-C469-B0552459910C}"/>
                    </a:ext>
                  </a:extLst>
                </p14:cNvPr>
                <p14:cNvContentPartPr/>
                <p14:nvPr/>
              </p14:nvContentPartPr>
              <p14:xfrm>
                <a:off x="3242238" y="271652"/>
                <a:ext cx="121320" cy="32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02F4C83-519E-66F7-C469-B05524599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33598" y="263012"/>
                  <a:ext cx="138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FFB50B-7A2B-F0BA-980F-4A580397BC48}"/>
                    </a:ext>
                  </a:extLst>
                </p14:cNvPr>
                <p14:cNvContentPartPr/>
                <p14:nvPr/>
              </p14:nvContentPartPr>
              <p14:xfrm>
                <a:off x="3123798" y="443012"/>
                <a:ext cx="389880" cy="264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FFB50B-7A2B-F0BA-980F-4A580397BC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14798" y="434372"/>
                  <a:ext cx="40752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A76E69-CE81-71A7-1BE2-0E262653D564}"/>
              </a:ext>
            </a:extLst>
          </p:cNvPr>
          <p:cNvGrpSpPr/>
          <p:nvPr/>
        </p:nvGrpSpPr>
        <p:grpSpPr>
          <a:xfrm>
            <a:off x="3184278" y="2275412"/>
            <a:ext cx="1377360" cy="416880"/>
            <a:chOff x="3184278" y="2275412"/>
            <a:chExt cx="13773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C26E78-EBCA-4808-504E-D11C813A35D9}"/>
                    </a:ext>
                  </a:extLst>
                </p14:cNvPr>
                <p14:cNvContentPartPr/>
                <p14:nvPr/>
              </p14:nvContentPartPr>
              <p14:xfrm>
                <a:off x="3250518" y="2275412"/>
                <a:ext cx="30240" cy="30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C26E78-EBCA-4808-504E-D11C813A35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41878" y="2266772"/>
                  <a:ext cx="47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6699F3-3829-D7CA-4283-5167EFBE64A0}"/>
                    </a:ext>
                  </a:extLst>
                </p14:cNvPr>
                <p14:cNvContentPartPr/>
                <p14:nvPr/>
              </p14:nvContentPartPr>
              <p14:xfrm>
                <a:off x="3329358" y="2279012"/>
                <a:ext cx="7560" cy="336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6699F3-3829-D7CA-4283-5167EFBE64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20718" y="2270372"/>
                  <a:ext cx="252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C433DE-C13E-75FC-FD14-6F70F5F88F2F}"/>
                    </a:ext>
                  </a:extLst>
                </p14:cNvPr>
                <p14:cNvContentPartPr/>
                <p14:nvPr/>
              </p14:nvContentPartPr>
              <p14:xfrm>
                <a:off x="3184278" y="2447132"/>
                <a:ext cx="293040" cy="245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C433DE-C13E-75FC-FD14-6F70F5F88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75278" y="2438132"/>
                  <a:ext cx="310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873E87-CE5C-1686-A7C6-116E66D76402}"/>
                    </a:ext>
                  </a:extLst>
                </p14:cNvPr>
                <p14:cNvContentPartPr/>
                <p14:nvPr/>
              </p14:nvContentPartPr>
              <p14:xfrm>
                <a:off x="3603318" y="2374412"/>
                <a:ext cx="246240" cy="9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873E87-CE5C-1686-A7C6-116E66D764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4678" y="2365412"/>
                  <a:ext cx="263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8A5FF7-47D1-03AB-4FCB-BB92BA62EBA1}"/>
                    </a:ext>
                  </a:extLst>
                </p14:cNvPr>
                <p14:cNvContentPartPr/>
                <p14:nvPr/>
              </p14:nvContentPartPr>
              <p14:xfrm>
                <a:off x="4086078" y="2338412"/>
                <a:ext cx="113040" cy="11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8A5FF7-47D1-03AB-4FCB-BB92BA62EB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7078" y="2329412"/>
                  <a:ext cx="130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6BA08F-2721-CDE9-9BFC-9C58E67BD073}"/>
                    </a:ext>
                  </a:extLst>
                </p14:cNvPr>
                <p14:cNvContentPartPr/>
                <p14:nvPr/>
              </p14:nvContentPartPr>
              <p14:xfrm>
                <a:off x="3919758" y="2343092"/>
                <a:ext cx="127440" cy="13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6BA08F-2721-CDE9-9BFC-9C58E67BD0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11118" y="2334092"/>
                  <a:ext cx="145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B586270-E0D3-3C27-21A3-B7D464838054}"/>
                    </a:ext>
                  </a:extLst>
                </p14:cNvPr>
                <p14:cNvContentPartPr/>
                <p14:nvPr/>
              </p14:nvContentPartPr>
              <p14:xfrm>
                <a:off x="4275438" y="2307092"/>
                <a:ext cx="129240" cy="142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B586270-E0D3-3C27-21A3-B7D4648380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66798" y="2298452"/>
                  <a:ext cx="146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3B9BE5-DE93-83E2-6AF4-DC670D942A52}"/>
                    </a:ext>
                  </a:extLst>
                </p14:cNvPr>
                <p14:cNvContentPartPr/>
                <p14:nvPr/>
              </p14:nvContentPartPr>
              <p14:xfrm>
                <a:off x="4300278" y="2364692"/>
                <a:ext cx="119880" cy="1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3B9BE5-DE93-83E2-6AF4-DC670D942A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91278" y="2355692"/>
                  <a:ext cx="137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CA713B-0CD7-847A-6D63-198BFB8E2CC6}"/>
                    </a:ext>
                  </a:extLst>
                </p14:cNvPr>
                <p14:cNvContentPartPr/>
                <p14:nvPr/>
              </p14:nvContentPartPr>
              <p14:xfrm>
                <a:off x="4243398" y="2304932"/>
                <a:ext cx="68760" cy="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CA713B-0CD7-847A-6D63-198BFB8E2C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34758" y="2295932"/>
                  <a:ext cx="86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AFF3AC-640C-34F8-3F40-FFB4E7D4F4D7}"/>
                    </a:ext>
                  </a:extLst>
                </p14:cNvPr>
                <p14:cNvContentPartPr/>
                <p14:nvPr/>
              </p14:nvContentPartPr>
              <p14:xfrm>
                <a:off x="4546518" y="2333012"/>
                <a:ext cx="15120" cy="19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AFF3AC-640C-34F8-3F40-FFB4E7D4F4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37878" y="2324012"/>
                  <a:ext cx="32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54D413-6B0D-7889-93DB-A74D8696C8CD}"/>
                    </a:ext>
                  </a:extLst>
                </p14:cNvPr>
                <p14:cNvContentPartPr/>
                <p14:nvPr/>
              </p14:nvContentPartPr>
              <p14:xfrm>
                <a:off x="4529598" y="2419412"/>
                <a:ext cx="3240" cy="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54D413-6B0D-7889-93DB-A74D8696C8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20598" y="2410772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D84B1F-CA26-4F5A-938D-71E5C0FBADA1}"/>
              </a:ext>
            </a:extLst>
          </p:cNvPr>
          <p:cNvGrpSpPr/>
          <p:nvPr/>
        </p:nvGrpSpPr>
        <p:grpSpPr>
          <a:xfrm>
            <a:off x="4809678" y="2340932"/>
            <a:ext cx="403200" cy="109080"/>
            <a:chOff x="4809678" y="2340932"/>
            <a:chExt cx="40320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D590671-CE26-3854-9CDD-363DD8444FA4}"/>
                    </a:ext>
                  </a:extLst>
                </p14:cNvPr>
                <p14:cNvContentPartPr/>
                <p14:nvPr/>
              </p14:nvContentPartPr>
              <p14:xfrm>
                <a:off x="4809678" y="2349212"/>
                <a:ext cx="105840" cy="10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D590671-CE26-3854-9CDD-363DD8444F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00678" y="2340212"/>
                  <a:ext cx="123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0CB372-0E96-55BA-ED36-1269A8C026E9}"/>
                    </a:ext>
                  </a:extLst>
                </p14:cNvPr>
                <p14:cNvContentPartPr/>
                <p14:nvPr/>
              </p14:nvContentPartPr>
              <p14:xfrm>
                <a:off x="4979598" y="2361092"/>
                <a:ext cx="90360" cy="70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0CB372-0E96-55BA-ED36-1269A8C026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70598" y="2352092"/>
                  <a:ext cx="108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227FC3-B53D-AC11-1527-BAE8FA7E6018}"/>
                    </a:ext>
                  </a:extLst>
                </p14:cNvPr>
                <p14:cNvContentPartPr/>
                <p14:nvPr/>
              </p14:nvContentPartPr>
              <p14:xfrm>
                <a:off x="5074998" y="2340932"/>
                <a:ext cx="137880" cy="88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227FC3-B53D-AC11-1527-BAE8FA7E60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65998" y="2331932"/>
                  <a:ext cx="15552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C72151-98EA-2094-FF84-3F8C0516E327}"/>
              </a:ext>
            </a:extLst>
          </p:cNvPr>
          <p:cNvGrpSpPr/>
          <p:nvPr/>
        </p:nvGrpSpPr>
        <p:grpSpPr>
          <a:xfrm>
            <a:off x="5513118" y="2218172"/>
            <a:ext cx="451080" cy="286200"/>
            <a:chOff x="5513118" y="2218172"/>
            <a:chExt cx="451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57BDF5-59C8-E3A4-3809-BAE8D170DF55}"/>
                    </a:ext>
                  </a:extLst>
                </p14:cNvPr>
                <p14:cNvContentPartPr/>
                <p14:nvPr/>
              </p14:nvContentPartPr>
              <p14:xfrm>
                <a:off x="5513118" y="2344172"/>
                <a:ext cx="16200" cy="9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57BDF5-59C8-E3A4-3809-BAE8D170DF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04478" y="2335172"/>
                  <a:ext cx="33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A48A69-7C41-0EF3-9F5F-A0A870DFF727}"/>
                    </a:ext>
                  </a:extLst>
                </p14:cNvPr>
                <p14:cNvContentPartPr/>
                <p14:nvPr/>
              </p14:nvContentPartPr>
              <p14:xfrm>
                <a:off x="5586198" y="2303852"/>
                <a:ext cx="31320" cy="9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A48A69-7C41-0EF3-9F5F-A0A870DFF7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77558" y="2294852"/>
                  <a:ext cx="48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ACB7E6-5D25-3CAD-BDB2-B96864C3C2FE}"/>
                    </a:ext>
                  </a:extLst>
                </p14:cNvPr>
                <p14:cNvContentPartPr/>
                <p14:nvPr/>
              </p14:nvContentPartPr>
              <p14:xfrm>
                <a:off x="5560998" y="2277932"/>
                <a:ext cx="136080" cy="6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ACB7E6-5D25-3CAD-BDB2-B96864C3C2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52358" y="2269292"/>
                  <a:ext cx="153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891F46-BBD9-13B5-F432-CAEA8322FB42}"/>
                    </a:ext>
                  </a:extLst>
                </p14:cNvPr>
                <p14:cNvContentPartPr/>
                <p14:nvPr/>
              </p14:nvContentPartPr>
              <p14:xfrm>
                <a:off x="5794638" y="2218172"/>
                <a:ext cx="54720" cy="15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891F46-BBD9-13B5-F432-CAEA8322FB4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85638" y="2209532"/>
                  <a:ext cx="72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3C771E1-3ADF-530C-3E2B-23D2F63001B8}"/>
                    </a:ext>
                  </a:extLst>
                </p14:cNvPr>
                <p14:cNvContentPartPr/>
                <p14:nvPr/>
              </p14:nvContentPartPr>
              <p14:xfrm>
                <a:off x="5745318" y="2464412"/>
                <a:ext cx="41040" cy="38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3C771E1-3ADF-530C-3E2B-23D2F63001B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36678" y="2455412"/>
                  <a:ext cx="58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A8106C-BED3-BA2A-6922-5D6C3C34D44E}"/>
                    </a:ext>
                  </a:extLst>
                </p14:cNvPr>
                <p14:cNvContentPartPr/>
                <p14:nvPr/>
              </p14:nvContentPartPr>
              <p14:xfrm>
                <a:off x="5875998" y="2237612"/>
                <a:ext cx="8820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A8106C-BED3-BA2A-6922-5D6C3C34D4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66998" y="2228972"/>
                  <a:ext cx="105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FA0D82-836C-7182-B67F-8740B75639C5}"/>
                    </a:ext>
                  </a:extLst>
                </p14:cNvPr>
                <p14:cNvContentPartPr/>
                <p14:nvPr/>
              </p14:nvContentPartPr>
              <p14:xfrm>
                <a:off x="5822358" y="2484932"/>
                <a:ext cx="40680" cy="1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FA0D82-836C-7182-B67F-8740B75639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13718" y="2475932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36A3CF-D276-3323-E8B0-5D266C5AAA63}"/>
              </a:ext>
            </a:extLst>
          </p:cNvPr>
          <p:cNvGrpSpPr/>
          <p:nvPr/>
        </p:nvGrpSpPr>
        <p:grpSpPr>
          <a:xfrm>
            <a:off x="6287478" y="2268212"/>
            <a:ext cx="765000" cy="332640"/>
            <a:chOff x="6287478" y="2268212"/>
            <a:chExt cx="76500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82CC363-846D-9F3B-F324-D19C4A5598B8}"/>
                    </a:ext>
                  </a:extLst>
                </p14:cNvPr>
                <p14:cNvContentPartPr/>
                <p14:nvPr/>
              </p14:nvContentPartPr>
              <p14:xfrm>
                <a:off x="6287478" y="2268212"/>
                <a:ext cx="285480" cy="33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82CC363-846D-9F3B-F324-D19C4A5598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78838" y="2259572"/>
                  <a:ext cx="303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F31987-EFFB-BCCC-29D8-74D6E85167D6}"/>
                    </a:ext>
                  </a:extLst>
                </p14:cNvPr>
                <p14:cNvContentPartPr/>
                <p14:nvPr/>
              </p14:nvContentPartPr>
              <p14:xfrm>
                <a:off x="6602118" y="2284412"/>
                <a:ext cx="379080" cy="14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F31987-EFFB-BCCC-29D8-74D6E85167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93478" y="2275772"/>
                  <a:ext cx="396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0A78E6-3FF1-B317-1A93-D4D7C7781E5B}"/>
                    </a:ext>
                  </a:extLst>
                </p14:cNvPr>
                <p14:cNvContentPartPr/>
                <p14:nvPr/>
              </p14:nvContentPartPr>
              <p14:xfrm>
                <a:off x="6934398" y="2290172"/>
                <a:ext cx="118080" cy="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0A78E6-3FF1-B317-1A93-D4D7C7781E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25758" y="2281532"/>
                  <a:ext cx="1357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574D1A-5667-40F7-230B-1C27CCFC3987}"/>
              </a:ext>
            </a:extLst>
          </p:cNvPr>
          <p:cNvGrpSpPr/>
          <p:nvPr/>
        </p:nvGrpSpPr>
        <p:grpSpPr>
          <a:xfrm>
            <a:off x="7362212" y="2303214"/>
            <a:ext cx="1318320" cy="198720"/>
            <a:chOff x="7343358" y="2190092"/>
            <a:chExt cx="131832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FBE6E8-A5ED-E73E-3349-84D19688C8BC}"/>
                    </a:ext>
                  </a:extLst>
                </p14:cNvPr>
                <p14:cNvContentPartPr/>
                <p14:nvPr/>
              </p14:nvContentPartPr>
              <p14:xfrm>
                <a:off x="7343358" y="2298452"/>
                <a:ext cx="18000" cy="9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FBE6E8-A5ED-E73E-3349-84D19688C8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34718" y="2289812"/>
                  <a:ext cx="35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96FA75-3AAC-3C0E-0045-48F68EDC035D}"/>
                    </a:ext>
                  </a:extLst>
                </p14:cNvPr>
                <p14:cNvContentPartPr/>
                <p14:nvPr/>
              </p14:nvContentPartPr>
              <p14:xfrm>
                <a:off x="7357038" y="2216012"/>
                <a:ext cx="238320" cy="12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96FA75-3AAC-3C0E-0045-48F68EDC03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48038" y="2207012"/>
                  <a:ext cx="255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B202D26-526F-13CA-DA35-BAD7D3D5211A}"/>
                    </a:ext>
                  </a:extLst>
                </p14:cNvPr>
                <p14:cNvContentPartPr/>
                <p14:nvPr/>
              </p14:nvContentPartPr>
              <p14:xfrm>
                <a:off x="7661238" y="2252372"/>
                <a:ext cx="18000" cy="7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B202D26-526F-13CA-DA35-BAD7D3D521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52238" y="2243372"/>
                  <a:ext cx="35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4E4EC7-B2FE-80F3-8E2E-DBDCC9114F49}"/>
                    </a:ext>
                  </a:extLst>
                </p14:cNvPr>
                <p14:cNvContentPartPr/>
                <p14:nvPr/>
              </p14:nvContentPartPr>
              <p14:xfrm>
                <a:off x="7588158" y="2229332"/>
                <a:ext cx="178920" cy="1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4E4EC7-B2FE-80F3-8E2E-DBDCC9114F4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79158" y="2220692"/>
                  <a:ext cx="19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41844BC-16CE-D81A-834F-DC16BB336BED}"/>
                    </a:ext>
                  </a:extLst>
                </p14:cNvPr>
                <p14:cNvContentPartPr/>
                <p14:nvPr/>
              </p14:nvContentPartPr>
              <p14:xfrm>
                <a:off x="7800558" y="2238692"/>
                <a:ext cx="248760" cy="120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41844BC-16CE-D81A-834F-DC16BB336B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91918" y="2230052"/>
                  <a:ext cx="266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D3DBFD-8E02-F465-84F5-A52FB8671092}"/>
                    </a:ext>
                  </a:extLst>
                </p14:cNvPr>
                <p14:cNvContentPartPr/>
                <p14:nvPr/>
              </p14:nvContentPartPr>
              <p14:xfrm>
                <a:off x="7963638" y="2196572"/>
                <a:ext cx="82440" cy="65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D3DBFD-8E02-F465-84F5-A52FB867109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54998" y="2187932"/>
                  <a:ext cx="100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13C6AC-6716-242E-6511-8D555AF43290}"/>
                    </a:ext>
                  </a:extLst>
                </p14:cNvPr>
                <p14:cNvContentPartPr/>
                <p14:nvPr/>
              </p14:nvContentPartPr>
              <p14:xfrm>
                <a:off x="8160918" y="2251652"/>
                <a:ext cx="37080" cy="6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13C6AC-6716-242E-6511-8D555AF432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52278" y="2243012"/>
                  <a:ext cx="5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F22BA60-71EB-A75B-D0DE-1741A0044D8E}"/>
                    </a:ext>
                  </a:extLst>
                </p14:cNvPr>
                <p14:cNvContentPartPr/>
                <p14:nvPr/>
              </p14:nvContentPartPr>
              <p14:xfrm>
                <a:off x="8173158" y="2199812"/>
                <a:ext cx="130680" cy="137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F22BA60-71EB-A75B-D0DE-1741A0044D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164158" y="2191172"/>
                  <a:ext cx="148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37BD854-7455-A0FD-CADF-8894781C4E2B}"/>
                    </a:ext>
                  </a:extLst>
                </p14:cNvPr>
                <p14:cNvContentPartPr/>
                <p14:nvPr/>
              </p14:nvContentPartPr>
              <p14:xfrm>
                <a:off x="8330118" y="2254172"/>
                <a:ext cx="31320" cy="7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37BD854-7455-A0FD-CADF-8894781C4E2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21118" y="2245172"/>
                  <a:ext cx="48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AB5A14-4D4B-0348-4012-F6EC05DA7BA4}"/>
                    </a:ext>
                  </a:extLst>
                </p14:cNvPr>
                <p14:cNvContentPartPr/>
                <p14:nvPr/>
              </p14:nvContentPartPr>
              <p14:xfrm>
                <a:off x="8341278" y="2190092"/>
                <a:ext cx="117360" cy="147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AB5A14-4D4B-0348-4012-F6EC05DA7B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32278" y="2181452"/>
                  <a:ext cx="13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E8CA0E-7A87-5BA2-795F-EDB96D3EF1E0}"/>
                    </a:ext>
                  </a:extLst>
                </p14:cNvPr>
                <p14:cNvContentPartPr/>
                <p14:nvPr/>
              </p14:nvContentPartPr>
              <p14:xfrm>
                <a:off x="8550078" y="2210612"/>
                <a:ext cx="111600" cy="124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E8CA0E-7A87-5BA2-795F-EDB96D3EF1E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41078" y="2201972"/>
                  <a:ext cx="1292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97975C7-3BD4-0FFE-3014-C2821F80FAD9}"/>
              </a:ext>
            </a:extLst>
          </p:cNvPr>
          <p:cNvGrpSpPr/>
          <p:nvPr/>
        </p:nvGrpSpPr>
        <p:grpSpPr>
          <a:xfrm>
            <a:off x="9061052" y="2246694"/>
            <a:ext cx="1069200" cy="174240"/>
            <a:chOff x="9042198" y="2133572"/>
            <a:chExt cx="10692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CEF0D9-4225-0E5D-EBF4-952BA2E288F3}"/>
                    </a:ext>
                  </a:extLst>
                </p14:cNvPr>
                <p14:cNvContentPartPr/>
                <p14:nvPr/>
              </p14:nvContentPartPr>
              <p14:xfrm>
                <a:off x="9042198" y="2220692"/>
                <a:ext cx="87120" cy="87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CEF0D9-4225-0E5D-EBF4-952BA2E288F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33198" y="2211692"/>
                  <a:ext cx="104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8B76E5C-4448-577B-56A1-9A6911F09486}"/>
                    </a:ext>
                  </a:extLst>
                </p14:cNvPr>
                <p14:cNvContentPartPr/>
                <p14:nvPr/>
              </p14:nvContentPartPr>
              <p14:xfrm>
                <a:off x="9056598" y="2168132"/>
                <a:ext cx="123120" cy="7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8B76E5C-4448-577B-56A1-9A6911F0948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47958" y="2159132"/>
                  <a:ext cx="140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20DE78-3234-F07D-630B-C6F78C37E3D8}"/>
                    </a:ext>
                  </a:extLst>
                </p14:cNvPr>
                <p14:cNvContentPartPr/>
                <p14:nvPr/>
              </p14:nvContentPartPr>
              <p14:xfrm>
                <a:off x="9235518" y="2226812"/>
                <a:ext cx="12240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20DE78-3234-F07D-630B-C6F78C37E3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26878" y="2218172"/>
                  <a:ext cx="140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E2321A-6846-D6F3-44FE-336BE346DEDD}"/>
                    </a:ext>
                  </a:extLst>
                </p14:cNvPr>
                <p14:cNvContentPartPr/>
                <p14:nvPr/>
              </p14:nvContentPartPr>
              <p14:xfrm>
                <a:off x="9420558" y="2191892"/>
                <a:ext cx="218880" cy="92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E2321A-6846-D6F3-44FE-336BE346DE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411558" y="2182892"/>
                  <a:ext cx="236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6708587-77D2-A36F-9017-A7CB4969332A}"/>
                    </a:ext>
                  </a:extLst>
                </p14:cNvPr>
                <p14:cNvContentPartPr/>
                <p14:nvPr/>
              </p14:nvContentPartPr>
              <p14:xfrm>
                <a:off x="9552678" y="2133572"/>
                <a:ext cx="97560" cy="79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6708587-77D2-A36F-9017-A7CB4969332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43678" y="2124572"/>
                  <a:ext cx="115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8FB984-8648-A9C9-DBD1-0F215FC39948}"/>
                    </a:ext>
                  </a:extLst>
                </p14:cNvPr>
                <p14:cNvContentPartPr/>
                <p14:nvPr/>
              </p14:nvContentPartPr>
              <p14:xfrm>
                <a:off x="9739158" y="2154452"/>
                <a:ext cx="177480" cy="9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8FB984-8648-A9C9-DBD1-0F215FC3994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30158" y="2145812"/>
                  <a:ext cx="195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7835EB-672E-34CF-9611-A378C3B732A1}"/>
                    </a:ext>
                  </a:extLst>
                </p14:cNvPr>
                <p14:cNvContentPartPr/>
                <p14:nvPr/>
              </p14:nvContentPartPr>
              <p14:xfrm>
                <a:off x="9914838" y="2159492"/>
                <a:ext cx="15804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7835EB-672E-34CF-9611-A378C3B732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06198" y="2150492"/>
                  <a:ext cx="175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F2C3DFC-66EB-A144-E208-06733E1E9135}"/>
                    </a:ext>
                  </a:extLst>
                </p14:cNvPr>
                <p14:cNvContentPartPr/>
                <p14:nvPr/>
              </p14:nvContentPartPr>
              <p14:xfrm>
                <a:off x="10089438" y="2187212"/>
                <a:ext cx="21960" cy="5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F2C3DFC-66EB-A144-E208-06733E1E913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80798" y="2178572"/>
                  <a:ext cx="3960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EE531A-B981-9E4A-98ED-13175FC48350}"/>
              </a:ext>
            </a:extLst>
          </p:cNvPr>
          <p:cNvGrpSpPr/>
          <p:nvPr/>
        </p:nvGrpSpPr>
        <p:grpSpPr>
          <a:xfrm>
            <a:off x="10607972" y="2256414"/>
            <a:ext cx="470520" cy="111960"/>
            <a:chOff x="10589118" y="2143292"/>
            <a:chExt cx="47052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978E13-1F3E-6289-5BB9-5B7D2933C86B}"/>
                    </a:ext>
                  </a:extLst>
                </p14:cNvPr>
                <p14:cNvContentPartPr/>
                <p14:nvPr/>
              </p14:nvContentPartPr>
              <p14:xfrm>
                <a:off x="10589118" y="2149772"/>
                <a:ext cx="88560" cy="98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978E13-1F3E-6289-5BB9-5B7D2933C8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80478" y="2141132"/>
                  <a:ext cx="106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7E488AA-2FAE-1D3C-2A3C-C411D1CB7755}"/>
                    </a:ext>
                  </a:extLst>
                </p14:cNvPr>
                <p14:cNvContentPartPr/>
                <p14:nvPr/>
              </p14:nvContentPartPr>
              <p14:xfrm>
                <a:off x="10700358" y="2168132"/>
                <a:ext cx="130680" cy="87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E488AA-2FAE-1D3C-2A3C-C411D1CB775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91718" y="2159492"/>
                  <a:ext cx="148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4509A7-98AE-96F2-5BCE-1A348C3D4077}"/>
                    </a:ext>
                  </a:extLst>
                </p14:cNvPr>
                <p14:cNvContentPartPr/>
                <p14:nvPr/>
              </p14:nvContentPartPr>
              <p14:xfrm>
                <a:off x="10855518" y="2143292"/>
                <a:ext cx="204120" cy="10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4509A7-98AE-96F2-5BCE-1A348C3D40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46518" y="2134652"/>
                  <a:ext cx="221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0173D36-5FFF-28F5-EDC7-10753F4C808D}"/>
                  </a:ext>
                </a:extLst>
              </p14:cNvPr>
              <p14:cNvContentPartPr/>
              <p14:nvPr/>
            </p14:nvContentPartPr>
            <p14:xfrm>
              <a:off x="11419052" y="2227254"/>
              <a:ext cx="138600" cy="148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0173D36-5FFF-28F5-EDC7-10753F4C808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410052" y="2218232"/>
                <a:ext cx="156240" cy="166363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0B7B0CE-40C2-A8EE-BADF-998AA7DD4182}"/>
              </a:ext>
            </a:extLst>
          </p:cNvPr>
          <p:cNvGrpSpPr/>
          <p:nvPr/>
        </p:nvGrpSpPr>
        <p:grpSpPr>
          <a:xfrm>
            <a:off x="7688372" y="2646654"/>
            <a:ext cx="491400" cy="144360"/>
            <a:chOff x="7669518" y="2533532"/>
            <a:chExt cx="49140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870F59-8FA8-57C1-F7C6-831A91FAF925}"/>
                    </a:ext>
                  </a:extLst>
                </p14:cNvPr>
                <p14:cNvContentPartPr/>
                <p14:nvPr/>
              </p14:nvContentPartPr>
              <p14:xfrm>
                <a:off x="7669518" y="2536052"/>
                <a:ext cx="200880" cy="14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870F59-8FA8-57C1-F7C6-831A91FAF9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60878" y="2527052"/>
                  <a:ext cx="218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B7911F-30E7-4096-B4D8-8287E90EBA4F}"/>
                    </a:ext>
                  </a:extLst>
                </p14:cNvPr>
                <p14:cNvContentPartPr/>
                <p14:nvPr/>
              </p14:nvContentPartPr>
              <p14:xfrm>
                <a:off x="7844478" y="2540012"/>
                <a:ext cx="122760" cy="11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B7911F-30E7-4096-B4D8-8287E90EBA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35478" y="2531372"/>
                  <a:ext cx="140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5EA880-2CDF-2BF8-4B1E-03090BDBF6B7}"/>
                    </a:ext>
                  </a:extLst>
                </p14:cNvPr>
                <p14:cNvContentPartPr/>
                <p14:nvPr/>
              </p14:nvContentPartPr>
              <p14:xfrm>
                <a:off x="7993158" y="2582132"/>
                <a:ext cx="157320" cy="81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5EA880-2CDF-2BF8-4B1E-03090BDBF6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84158" y="2573492"/>
                  <a:ext cx="174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DB083E9-06EF-1391-3843-FFDE869439C2}"/>
                    </a:ext>
                  </a:extLst>
                </p14:cNvPr>
                <p14:cNvContentPartPr/>
                <p14:nvPr/>
              </p14:nvContentPartPr>
              <p14:xfrm>
                <a:off x="8025918" y="2533532"/>
                <a:ext cx="135000" cy="6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DB083E9-06EF-1391-3843-FFDE869439C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16918" y="2524892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18DB03E-2874-7C84-252B-254EC1386D49}"/>
              </a:ext>
            </a:extLst>
          </p:cNvPr>
          <p:cNvGrpSpPr/>
          <p:nvPr/>
        </p:nvGrpSpPr>
        <p:grpSpPr>
          <a:xfrm>
            <a:off x="8674412" y="2660694"/>
            <a:ext cx="227880" cy="91800"/>
            <a:chOff x="8655558" y="2547572"/>
            <a:chExt cx="2278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B9D0F3F-FDF7-D453-671A-E02B8231A856}"/>
                    </a:ext>
                  </a:extLst>
                </p14:cNvPr>
                <p14:cNvContentPartPr/>
                <p14:nvPr/>
              </p14:nvContentPartPr>
              <p14:xfrm>
                <a:off x="8655558" y="2547572"/>
                <a:ext cx="204840" cy="87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B9D0F3F-FDF7-D453-671A-E02B8231A8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46558" y="2538932"/>
                  <a:ext cx="22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7B48A66-DCD5-7545-103C-214827CF44AC}"/>
                    </a:ext>
                  </a:extLst>
                </p14:cNvPr>
                <p14:cNvContentPartPr/>
                <p14:nvPr/>
              </p14:nvContentPartPr>
              <p14:xfrm>
                <a:off x="8844918" y="2550812"/>
                <a:ext cx="38520" cy="8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7B48A66-DCD5-7545-103C-214827CF44A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36278" y="2541812"/>
                  <a:ext cx="561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87BC6C-CD06-09E6-851D-96B7B8762A64}"/>
              </a:ext>
            </a:extLst>
          </p:cNvPr>
          <p:cNvGrpSpPr/>
          <p:nvPr/>
        </p:nvGrpSpPr>
        <p:grpSpPr>
          <a:xfrm>
            <a:off x="9187412" y="2633694"/>
            <a:ext cx="330480" cy="113400"/>
            <a:chOff x="9168558" y="2520572"/>
            <a:chExt cx="33048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A2AD02-E8F6-2F30-EEE8-F33823C8DAE2}"/>
                    </a:ext>
                  </a:extLst>
                </p14:cNvPr>
                <p14:cNvContentPartPr/>
                <p14:nvPr/>
              </p14:nvContentPartPr>
              <p14:xfrm>
                <a:off x="9194118" y="2546492"/>
                <a:ext cx="24840" cy="87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A2AD02-E8F6-2F30-EEE8-F33823C8DAE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85478" y="2537852"/>
                  <a:ext cx="4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45481F-28B2-DAF1-1130-342BC96E23E4}"/>
                    </a:ext>
                  </a:extLst>
                </p14:cNvPr>
                <p14:cNvContentPartPr/>
                <p14:nvPr/>
              </p14:nvContentPartPr>
              <p14:xfrm>
                <a:off x="9168558" y="2524892"/>
                <a:ext cx="143280" cy="100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45481F-28B2-DAF1-1130-342BC96E23E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159558" y="2516252"/>
                  <a:ext cx="160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FD8619-CE42-17F5-3390-708BDEDC794D}"/>
                    </a:ext>
                  </a:extLst>
                </p14:cNvPr>
                <p14:cNvContentPartPr/>
                <p14:nvPr/>
              </p14:nvContentPartPr>
              <p14:xfrm>
                <a:off x="9324798" y="2520572"/>
                <a:ext cx="9756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FD8619-CE42-17F5-3390-708BDEDC794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15798" y="2511932"/>
                  <a:ext cx="115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D61683-CB12-B3D2-1508-9F6853117B81}"/>
                    </a:ext>
                  </a:extLst>
                </p14:cNvPr>
                <p14:cNvContentPartPr/>
                <p14:nvPr/>
              </p14:nvContentPartPr>
              <p14:xfrm>
                <a:off x="9379878" y="2584652"/>
                <a:ext cx="11916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D61683-CB12-B3D2-1508-9F6853117B8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70878" y="2575652"/>
                  <a:ext cx="13680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420FBBD-A8B9-22DC-7665-43B59F32AC0D}"/>
                  </a:ext>
                </a:extLst>
              </p14:cNvPr>
              <p14:cNvContentPartPr/>
              <p14:nvPr/>
            </p14:nvContentPartPr>
            <p14:xfrm>
              <a:off x="9908492" y="2606334"/>
              <a:ext cx="235440" cy="136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420FBBD-A8B9-22DC-7665-43B59F32AC0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899492" y="2597334"/>
                <a:ext cx="2530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8621D28D-C770-BEE2-6F9C-4C9CDB7F5AA3}"/>
              </a:ext>
            </a:extLst>
          </p:cNvPr>
          <p:cNvGrpSpPr/>
          <p:nvPr/>
        </p:nvGrpSpPr>
        <p:grpSpPr>
          <a:xfrm>
            <a:off x="10319252" y="2575734"/>
            <a:ext cx="976680" cy="152640"/>
            <a:chOff x="10300398" y="2462612"/>
            <a:chExt cx="976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EFDA1D7-36D4-ECA6-CBCE-D882296A7169}"/>
                    </a:ext>
                  </a:extLst>
                </p14:cNvPr>
                <p14:cNvContentPartPr/>
                <p14:nvPr/>
              </p14:nvContentPartPr>
              <p14:xfrm>
                <a:off x="10300398" y="2484932"/>
                <a:ext cx="175680" cy="130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EFDA1D7-36D4-ECA6-CBCE-D882296A716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91758" y="2476292"/>
                  <a:ext cx="19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62ADCB9-A139-ABC1-4694-9E1016128306}"/>
                    </a:ext>
                  </a:extLst>
                </p14:cNvPr>
                <p14:cNvContentPartPr/>
                <p14:nvPr/>
              </p14:nvContentPartPr>
              <p14:xfrm>
                <a:off x="10488678" y="2509772"/>
                <a:ext cx="124560" cy="87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62ADCB9-A139-ABC1-4694-9E101612830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479678" y="2500772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5C8102-9B74-BBAE-AF79-CEEB20026FE8}"/>
                    </a:ext>
                  </a:extLst>
                </p14:cNvPr>
                <p14:cNvContentPartPr/>
                <p14:nvPr/>
              </p14:nvContentPartPr>
              <p14:xfrm>
                <a:off x="10679478" y="2511932"/>
                <a:ext cx="30960" cy="64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5C8102-9B74-BBAE-AF79-CEEB20026FE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670478" y="2503292"/>
                  <a:ext cx="48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A099FA4-711C-CD12-1645-D9F6CB091426}"/>
                    </a:ext>
                  </a:extLst>
                </p14:cNvPr>
                <p14:cNvContentPartPr/>
                <p14:nvPr/>
              </p14:nvContentPartPr>
              <p14:xfrm>
                <a:off x="10695678" y="2462612"/>
                <a:ext cx="79560" cy="129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A099FA4-711C-CD12-1645-D9F6CB0914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87038" y="2453972"/>
                  <a:ext cx="97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F39650-A61C-199B-8630-C2E1C8470428}"/>
                    </a:ext>
                  </a:extLst>
                </p14:cNvPr>
                <p14:cNvContentPartPr/>
                <p14:nvPr/>
              </p14:nvContentPartPr>
              <p14:xfrm>
                <a:off x="10772358" y="2482412"/>
                <a:ext cx="164520" cy="12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F39650-A61C-199B-8630-C2E1C847042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763718" y="2473412"/>
                  <a:ext cx="182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2D7E10-235A-CFDC-5EF5-CEEBF4CB06BA}"/>
                    </a:ext>
                  </a:extLst>
                </p14:cNvPr>
                <p14:cNvContentPartPr/>
                <p14:nvPr/>
              </p14:nvContentPartPr>
              <p14:xfrm>
                <a:off x="10842558" y="2502212"/>
                <a:ext cx="192960" cy="9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2D7E10-235A-CFDC-5EF5-CEEBF4CB06B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833918" y="2493212"/>
                  <a:ext cx="210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ACB4A9-96B6-CA43-189D-73B132B80224}"/>
                    </a:ext>
                  </a:extLst>
                </p14:cNvPr>
                <p14:cNvContentPartPr/>
                <p14:nvPr/>
              </p14:nvContentPartPr>
              <p14:xfrm>
                <a:off x="10962078" y="2468012"/>
                <a:ext cx="315000" cy="81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ACB4A9-96B6-CA43-189D-73B132B8022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53078" y="2459372"/>
                  <a:ext cx="3326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96D2B17-D6B2-9548-4053-6281484FF37F}"/>
              </a:ext>
            </a:extLst>
          </p:cNvPr>
          <p:cNvGrpSpPr/>
          <p:nvPr/>
        </p:nvGrpSpPr>
        <p:grpSpPr>
          <a:xfrm>
            <a:off x="8781332" y="2937894"/>
            <a:ext cx="1017720" cy="178920"/>
            <a:chOff x="8762478" y="2824772"/>
            <a:chExt cx="101772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6FDE3F-B9E3-7558-BBB7-7AE06FE7D952}"/>
                    </a:ext>
                  </a:extLst>
                </p14:cNvPr>
                <p14:cNvContentPartPr/>
                <p14:nvPr/>
              </p14:nvContentPartPr>
              <p14:xfrm>
                <a:off x="8762478" y="2882372"/>
                <a:ext cx="15480" cy="108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6FDE3F-B9E3-7558-BBB7-7AE06FE7D9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53478" y="2873732"/>
                  <a:ext cx="3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EAE592-2254-E5CD-F855-4B1936FAF7F0}"/>
                    </a:ext>
                  </a:extLst>
                </p14:cNvPr>
                <p14:cNvContentPartPr/>
                <p14:nvPr/>
              </p14:nvContentPartPr>
              <p14:xfrm>
                <a:off x="8766438" y="2824772"/>
                <a:ext cx="111960" cy="177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EAE592-2254-E5CD-F855-4B1936FAF7F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57438" y="2816132"/>
                  <a:ext cx="129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8464F3-6ED3-00A2-BCF3-2B2EA6F22C75}"/>
                    </a:ext>
                  </a:extLst>
                </p14:cNvPr>
                <p14:cNvContentPartPr/>
                <p14:nvPr/>
              </p14:nvContentPartPr>
              <p14:xfrm>
                <a:off x="8962998" y="2864372"/>
                <a:ext cx="66600" cy="9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8464F3-6ED3-00A2-BCF3-2B2EA6F22C7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54358" y="2855372"/>
                  <a:ext cx="84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E4CACA6-9CC7-34F1-586F-C1FB7A5A28BD}"/>
                    </a:ext>
                  </a:extLst>
                </p14:cNvPr>
                <p14:cNvContentPartPr/>
                <p14:nvPr/>
              </p14:nvContentPartPr>
              <p14:xfrm>
                <a:off x="9091878" y="2830172"/>
                <a:ext cx="109800" cy="117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E4CACA6-9CC7-34F1-586F-C1FB7A5A28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83238" y="2821532"/>
                  <a:ext cx="127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6F8F7D-D84B-BCCB-60DB-1D66E8765B84}"/>
                    </a:ext>
                  </a:extLst>
                </p14:cNvPr>
                <p14:cNvContentPartPr/>
                <p14:nvPr/>
              </p14:nvContentPartPr>
              <p14:xfrm>
                <a:off x="9100158" y="2909372"/>
                <a:ext cx="86400" cy="1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6F8F7D-D84B-BCCB-60DB-1D66E8765B8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91158" y="2900372"/>
                  <a:ext cx="104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970E06-5C07-E214-135A-7FBF82D37FA8}"/>
                    </a:ext>
                  </a:extLst>
                </p14:cNvPr>
                <p14:cNvContentPartPr/>
                <p14:nvPr/>
              </p14:nvContentPartPr>
              <p14:xfrm>
                <a:off x="9251718" y="2826212"/>
                <a:ext cx="131400" cy="144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970E06-5C07-E214-135A-7FBF82D37FA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242718" y="2817212"/>
                  <a:ext cx="149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43105C4-8630-1C19-AC60-35EEB0E7344E}"/>
                    </a:ext>
                  </a:extLst>
                </p14:cNvPr>
                <p14:cNvContentPartPr/>
                <p14:nvPr/>
              </p14:nvContentPartPr>
              <p14:xfrm>
                <a:off x="9622518" y="2847812"/>
                <a:ext cx="157680" cy="105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43105C4-8630-1C19-AC60-35EEB0E7344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613878" y="2839172"/>
                  <a:ext cx="175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EC0165-7750-B47E-733D-3A821C1E0006}"/>
                    </a:ext>
                  </a:extLst>
                </p14:cNvPr>
                <p14:cNvContentPartPr/>
                <p14:nvPr/>
              </p14:nvContentPartPr>
              <p14:xfrm>
                <a:off x="9298878" y="2902172"/>
                <a:ext cx="61200" cy="1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EC0165-7750-B47E-733D-3A821C1E000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90238" y="2893532"/>
                  <a:ext cx="78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02AF61-6D43-2106-7934-5B64E6F8FD9E}"/>
                    </a:ext>
                  </a:extLst>
                </p14:cNvPr>
                <p14:cNvContentPartPr/>
                <p14:nvPr/>
              </p14:nvContentPartPr>
              <p14:xfrm>
                <a:off x="9418398" y="2873012"/>
                <a:ext cx="77040" cy="130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02AF61-6D43-2106-7934-5B64E6F8FD9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09398" y="2864372"/>
                  <a:ext cx="94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E3C1A6-3514-69EE-9548-0410F67A82E1}"/>
                    </a:ext>
                  </a:extLst>
                </p14:cNvPr>
                <p14:cNvContentPartPr/>
                <p14:nvPr/>
              </p14:nvContentPartPr>
              <p14:xfrm>
                <a:off x="9430638" y="2917652"/>
                <a:ext cx="105840" cy="15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E3C1A6-3514-69EE-9548-0410F67A82E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21998" y="2908652"/>
                  <a:ext cx="12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1CB752A-4BDC-0050-CF7C-F1820E49D16F}"/>
                    </a:ext>
                  </a:extLst>
                </p14:cNvPr>
                <p14:cNvContentPartPr/>
                <p14:nvPr/>
              </p14:nvContentPartPr>
              <p14:xfrm>
                <a:off x="9415518" y="2828012"/>
                <a:ext cx="149400" cy="18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1CB752A-4BDC-0050-CF7C-F1820E49D1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06518" y="2819012"/>
                  <a:ext cx="167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ED82DD-93E0-2C8C-62F9-34638A16507A}"/>
              </a:ext>
            </a:extLst>
          </p:cNvPr>
          <p:cNvGrpSpPr/>
          <p:nvPr/>
        </p:nvGrpSpPr>
        <p:grpSpPr>
          <a:xfrm>
            <a:off x="8105972" y="3043014"/>
            <a:ext cx="245160" cy="125280"/>
            <a:chOff x="8087118" y="2929892"/>
            <a:chExt cx="2451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D967C12-AFB1-4A1B-DAD5-F83FE466E267}"/>
                    </a:ext>
                  </a:extLst>
                </p14:cNvPr>
                <p14:cNvContentPartPr/>
                <p14:nvPr/>
              </p14:nvContentPartPr>
              <p14:xfrm>
                <a:off x="8162358" y="2929892"/>
                <a:ext cx="169920" cy="125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D967C12-AFB1-4A1B-DAD5-F83FE466E2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53358" y="2921252"/>
                  <a:ext cx="187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1C8CDB4-35AE-386C-75B7-00376EDA4658}"/>
                    </a:ext>
                  </a:extLst>
                </p14:cNvPr>
                <p14:cNvContentPartPr/>
                <p14:nvPr/>
              </p14:nvContentPartPr>
              <p14:xfrm>
                <a:off x="8087118" y="2938172"/>
                <a:ext cx="34920" cy="11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1C8CDB4-35AE-386C-75B7-00376EDA465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78478" y="2929172"/>
                  <a:ext cx="525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A41DE83-6639-41CD-4CA5-9F60A8E7B1E4}"/>
              </a:ext>
            </a:extLst>
          </p:cNvPr>
          <p:cNvGrpSpPr/>
          <p:nvPr/>
        </p:nvGrpSpPr>
        <p:grpSpPr>
          <a:xfrm>
            <a:off x="10214132" y="2896134"/>
            <a:ext cx="110520" cy="141480"/>
            <a:chOff x="10195278" y="2783012"/>
            <a:chExt cx="11052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17E355-12B7-A4E2-6826-998EA4A49A91}"/>
                    </a:ext>
                  </a:extLst>
                </p14:cNvPr>
                <p14:cNvContentPartPr/>
                <p14:nvPr/>
              </p14:nvContentPartPr>
              <p14:xfrm>
                <a:off x="10195278" y="2847452"/>
                <a:ext cx="75240" cy="77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17E355-12B7-A4E2-6826-998EA4A49A9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86638" y="2838452"/>
                  <a:ext cx="9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C0124C-9A2E-0911-129E-142EE74819A7}"/>
                    </a:ext>
                  </a:extLst>
                </p14:cNvPr>
                <p14:cNvContentPartPr/>
                <p14:nvPr/>
              </p14:nvContentPartPr>
              <p14:xfrm>
                <a:off x="10215438" y="2783012"/>
                <a:ext cx="90360" cy="6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C0124C-9A2E-0911-129E-142EE74819A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06438" y="2774012"/>
                  <a:ext cx="10800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B7F4249-4604-8A0A-EF66-6F877FC94925}"/>
              </a:ext>
            </a:extLst>
          </p:cNvPr>
          <p:cNvGrpSpPr/>
          <p:nvPr/>
        </p:nvGrpSpPr>
        <p:grpSpPr>
          <a:xfrm>
            <a:off x="7770452" y="3405174"/>
            <a:ext cx="693000" cy="151560"/>
            <a:chOff x="7751598" y="3292052"/>
            <a:chExt cx="69300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5333CB-56E9-818A-58F2-6C6B50738A71}"/>
                    </a:ext>
                  </a:extLst>
                </p14:cNvPr>
                <p14:cNvContentPartPr/>
                <p14:nvPr/>
              </p14:nvContentPartPr>
              <p14:xfrm>
                <a:off x="7751598" y="3296372"/>
                <a:ext cx="114480" cy="147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5333CB-56E9-818A-58F2-6C6B50738A7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42598" y="3287732"/>
                  <a:ext cx="132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608021F-D101-79A9-3DE1-8C6D7E9096E3}"/>
                    </a:ext>
                  </a:extLst>
                </p14:cNvPr>
                <p14:cNvContentPartPr/>
                <p14:nvPr/>
              </p14:nvContentPartPr>
              <p14:xfrm>
                <a:off x="7832598" y="3303212"/>
                <a:ext cx="187560" cy="10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608021F-D101-79A9-3DE1-8C6D7E9096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23598" y="3294212"/>
                  <a:ext cx="205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623B48-2853-01D9-1CB1-FC04C0D4E1E5}"/>
                    </a:ext>
                  </a:extLst>
                </p14:cNvPr>
                <p14:cNvContentPartPr/>
                <p14:nvPr/>
              </p14:nvContentPartPr>
              <p14:xfrm>
                <a:off x="8098278" y="3297812"/>
                <a:ext cx="15120" cy="77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623B48-2853-01D9-1CB1-FC04C0D4E1E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89638" y="3289172"/>
                  <a:ext cx="3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5F66E7-3387-6943-7863-74C5EF7DE83D}"/>
                    </a:ext>
                  </a:extLst>
                </p14:cNvPr>
                <p14:cNvContentPartPr/>
                <p14:nvPr/>
              </p14:nvContentPartPr>
              <p14:xfrm>
                <a:off x="8173518" y="3318332"/>
                <a:ext cx="93600" cy="78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5F66E7-3387-6943-7863-74C5EF7DE83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64878" y="3309332"/>
                  <a:ext cx="111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A81BD16-485F-A68C-7520-391FDCEBACB5}"/>
                    </a:ext>
                  </a:extLst>
                </p14:cNvPr>
                <p14:cNvContentPartPr/>
                <p14:nvPr/>
              </p14:nvContentPartPr>
              <p14:xfrm>
                <a:off x="8305638" y="3295292"/>
                <a:ext cx="81720" cy="96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A81BD16-485F-A68C-7520-391FDCEBACB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96638" y="3286292"/>
                  <a:ext cx="99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077BD0B-D441-13ED-3FFA-A45BA5D01CCB}"/>
                    </a:ext>
                  </a:extLst>
                </p14:cNvPr>
                <p14:cNvContentPartPr/>
                <p14:nvPr/>
              </p14:nvContentPartPr>
              <p14:xfrm>
                <a:off x="8438838" y="3292052"/>
                <a:ext cx="5760" cy="87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077BD0B-D441-13ED-3FFA-A45BA5D01C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30198" y="3283052"/>
                  <a:ext cx="23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AAD584E-AA3F-7306-E9E1-D8B62C2029A7}"/>
              </a:ext>
            </a:extLst>
          </p:cNvPr>
          <p:cNvGrpSpPr/>
          <p:nvPr/>
        </p:nvGrpSpPr>
        <p:grpSpPr>
          <a:xfrm>
            <a:off x="8892572" y="3295014"/>
            <a:ext cx="570240" cy="172800"/>
            <a:chOff x="8873718" y="3181892"/>
            <a:chExt cx="57024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2E9512C-AF99-AD73-5256-8B8B6DCC90DB}"/>
                    </a:ext>
                  </a:extLst>
                </p14:cNvPr>
                <p14:cNvContentPartPr/>
                <p14:nvPr/>
              </p14:nvContentPartPr>
              <p14:xfrm>
                <a:off x="8873718" y="3243812"/>
                <a:ext cx="267120" cy="110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2E9512C-AF99-AD73-5256-8B8B6DCC90D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65078" y="3235172"/>
                  <a:ext cx="28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5779E23-CC40-4500-1408-4A19427E745E}"/>
                    </a:ext>
                  </a:extLst>
                </p14:cNvPr>
                <p14:cNvContentPartPr/>
                <p14:nvPr/>
              </p14:nvContentPartPr>
              <p14:xfrm>
                <a:off x="9224718" y="3215732"/>
                <a:ext cx="219240" cy="75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5779E23-CC40-4500-1408-4A19427E745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15718" y="3206732"/>
                  <a:ext cx="236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E60ECF3-A1E4-D6AA-4C72-A0BF4A7A0BA7}"/>
                    </a:ext>
                  </a:extLst>
                </p14:cNvPr>
                <p14:cNvContentPartPr/>
                <p14:nvPr/>
              </p14:nvContentPartPr>
              <p14:xfrm>
                <a:off x="8990718" y="3181892"/>
                <a:ext cx="142560" cy="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E60ECF3-A1E4-D6AA-4C72-A0BF4A7A0BA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81718" y="3173252"/>
                  <a:ext cx="160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B711C8B-5F97-FEF5-EBF0-85CBA3E1D028}"/>
                    </a:ext>
                  </a:extLst>
                </p14:cNvPr>
                <p14:cNvContentPartPr/>
                <p14:nvPr/>
              </p14:nvContentPartPr>
              <p14:xfrm>
                <a:off x="8974158" y="3238052"/>
                <a:ext cx="118080" cy="21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B711C8B-5F97-FEF5-EBF0-85CBA3E1D02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65518" y="3229412"/>
                  <a:ext cx="1357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F9156E-B912-B1F0-E98F-C2DE48DF508C}"/>
                  </a:ext>
                </a:extLst>
              </p14:cNvPr>
              <p14:cNvContentPartPr/>
              <p14:nvPr/>
            </p14:nvContentPartPr>
            <p14:xfrm>
              <a:off x="9877532" y="3310494"/>
              <a:ext cx="182520" cy="110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F9156E-B912-B1F0-E98F-C2DE48DF508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868532" y="3301494"/>
                <a:ext cx="20016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46D8F0A-49A3-7C00-E2D9-A319355D0A89}"/>
              </a:ext>
            </a:extLst>
          </p:cNvPr>
          <p:cNvGrpSpPr/>
          <p:nvPr/>
        </p:nvGrpSpPr>
        <p:grpSpPr>
          <a:xfrm>
            <a:off x="10177412" y="3277734"/>
            <a:ext cx="604800" cy="107280"/>
            <a:chOff x="10158558" y="3164612"/>
            <a:chExt cx="60480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81B8BEF-36DF-CDFD-3F62-A67C9FE9BD73}"/>
                    </a:ext>
                  </a:extLst>
                </p14:cNvPr>
                <p14:cNvContentPartPr/>
                <p14:nvPr/>
              </p14:nvContentPartPr>
              <p14:xfrm>
                <a:off x="10163958" y="3184772"/>
                <a:ext cx="37080" cy="87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81B8BEF-36DF-CDFD-3F62-A67C9FE9BD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54958" y="3176132"/>
                  <a:ext cx="54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9D7D6E-5933-3BC9-A9CF-E595B95FDB70}"/>
                    </a:ext>
                  </a:extLst>
                </p14:cNvPr>
                <p14:cNvContentPartPr/>
                <p14:nvPr/>
              </p14:nvContentPartPr>
              <p14:xfrm>
                <a:off x="10158558" y="3172172"/>
                <a:ext cx="110520" cy="52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9D7D6E-5933-3BC9-A9CF-E595B95FDB7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149918" y="3163172"/>
                  <a:ext cx="12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1765870-0639-ABE4-7428-BD95E67DEF9A}"/>
                    </a:ext>
                  </a:extLst>
                </p14:cNvPr>
                <p14:cNvContentPartPr/>
                <p14:nvPr/>
              </p14:nvContentPartPr>
              <p14:xfrm>
                <a:off x="10311198" y="3188732"/>
                <a:ext cx="96840" cy="74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1765870-0639-ABE4-7428-BD95E67DEF9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302558" y="3180092"/>
                  <a:ext cx="114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E258D7-218D-AE56-42E1-9A8607051F10}"/>
                    </a:ext>
                  </a:extLst>
                </p14:cNvPr>
                <p14:cNvContentPartPr/>
                <p14:nvPr/>
              </p14:nvContentPartPr>
              <p14:xfrm>
                <a:off x="10309398" y="3239852"/>
                <a:ext cx="82440" cy="2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E258D7-218D-AE56-42E1-9A8607051F1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00758" y="3231212"/>
                  <a:ext cx="100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10980E-064F-3BE7-C41F-332ED1DB36EB}"/>
                    </a:ext>
                  </a:extLst>
                </p14:cNvPr>
                <p14:cNvContentPartPr/>
                <p14:nvPr/>
              </p14:nvContentPartPr>
              <p14:xfrm>
                <a:off x="10462758" y="3164612"/>
                <a:ext cx="276480" cy="105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10980E-064F-3BE7-C41F-332ED1DB36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54118" y="3155612"/>
                  <a:ext cx="294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BAB648-2D3A-A6E2-2D8E-55E4EFB75EE1}"/>
                    </a:ext>
                  </a:extLst>
                </p14:cNvPr>
                <p14:cNvContentPartPr/>
                <p14:nvPr/>
              </p14:nvContentPartPr>
              <p14:xfrm>
                <a:off x="10661838" y="3166772"/>
                <a:ext cx="101520" cy="48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BAB648-2D3A-A6E2-2D8E-55E4EFB75EE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652838" y="3157772"/>
                  <a:ext cx="119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261C436-A7A0-B1D8-F4C0-79BB4924119D}"/>
              </a:ext>
            </a:extLst>
          </p:cNvPr>
          <p:cNvGrpSpPr/>
          <p:nvPr/>
        </p:nvGrpSpPr>
        <p:grpSpPr>
          <a:xfrm>
            <a:off x="11009012" y="3286734"/>
            <a:ext cx="232560" cy="91440"/>
            <a:chOff x="10990158" y="3173612"/>
            <a:chExt cx="23256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4348DB7-F9C2-09DE-8D9F-B5C33ACD8CBF}"/>
                    </a:ext>
                  </a:extLst>
                </p14:cNvPr>
                <p14:cNvContentPartPr/>
                <p14:nvPr/>
              </p14:nvContentPartPr>
              <p14:xfrm>
                <a:off x="10990158" y="3179012"/>
                <a:ext cx="41760" cy="7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4348DB7-F9C2-09DE-8D9F-B5C33ACD8CB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981158" y="3170372"/>
                  <a:ext cx="59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2E845C-B9BB-63D9-CEC5-E1828DCA02DB}"/>
                    </a:ext>
                  </a:extLst>
                </p14:cNvPr>
                <p14:cNvContentPartPr/>
                <p14:nvPr/>
              </p14:nvContentPartPr>
              <p14:xfrm>
                <a:off x="11085558" y="3173612"/>
                <a:ext cx="137160" cy="91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2E845C-B9BB-63D9-CEC5-E1828DCA02D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076918" y="3164612"/>
                  <a:ext cx="1548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E82C841-7A2E-F101-68CC-064292800D1A}"/>
                  </a:ext>
                </a:extLst>
              </p14:cNvPr>
              <p14:cNvContentPartPr/>
              <p14:nvPr/>
            </p14:nvContentPartPr>
            <p14:xfrm>
              <a:off x="8262575" y="3643545"/>
              <a:ext cx="111600" cy="119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E82C841-7A2E-F101-68CC-064292800D1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253575" y="3634545"/>
                <a:ext cx="1292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5169689-8329-A69E-8E71-7B8BD58EDF97}"/>
                  </a:ext>
                </a:extLst>
              </p14:cNvPr>
              <p14:cNvContentPartPr/>
              <p14:nvPr/>
            </p14:nvContentPartPr>
            <p14:xfrm>
              <a:off x="8420975" y="3639225"/>
              <a:ext cx="40320" cy="96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5169689-8329-A69E-8E71-7B8BD58EDF9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411894" y="3630225"/>
                <a:ext cx="58119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1384E54-7D58-5721-9CE0-4EED6E06BF32}"/>
                  </a:ext>
                </a:extLst>
              </p14:cNvPr>
              <p14:cNvContentPartPr/>
              <p14:nvPr/>
            </p14:nvContentPartPr>
            <p14:xfrm>
              <a:off x="8417375" y="3644985"/>
              <a:ext cx="105120" cy="91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1384E54-7D58-5721-9CE0-4EED6E06BF3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408375" y="3635950"/>
                <a:ext cx="122760" cy="109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9F483DA-3A48-33ED-85D2-B3E4F699AEC8}"/>
                  </a:ext>
                </a:extLst>
              </p14:cNvPr>
              <p14:cNvContentPartPr/>
              <p14:nvPr/>
            </p14:nvContentPartPr>
            <p14:xfrm>
              <a:off x="8578295" y="3613665"/>
              <a:ext cx="138960" cy="126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9F483DA-3A48-33ED-85D2-B3E4F699AEC8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569295" y="3604665"/>
                <a:ext cx="156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12702BC-604D-2064-F0A6-9499ACE606D1}"/>
                  </a:ext>
                </a:extLst>
              </p14:cNvPr>
              <p14:cNvContentPartPr/>
              <p14:nvPr/>
            </p14:nvContentPartPr>
            <p14:xfrm>
              <a:off x="8732735" y="3633465"/>
              <a:ext cx="83520" cy="93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12702BC-604D-2064-F0A6-9499ACE606D1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723735" y="3624500"/>
                <a:ext cx="101160" cy="11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0D39B19-D9B1-35B6-1106-B5F000955809}"/>
                  </a:ext>
                </a:extLst>
              </p14:cNvPr>
              <p14:cNvContentPartPr/>
              <p14:nvPr/>
            </p14:nvContentPartPr>
            <p14:xfrm>
              <a:off x="8881775" y="3635625"/>
              <a:ext cx="142920" cy="116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0D39B19-D9B1-35B6-1106-B5F00095580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872775" y="3626625"/>
                <a:ext cx="160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7324A6A-879A-C27A-C0C3-B1B029DDD7A3}"/>
                  </a:ext>
                </a:extLst>
              </p14:cNvPr>
              <p14:cNvContentPartPr/>
              <p14:nvPr/>
            </p14:nvContentPartPr>
            <p14:xfrm>
              <a:off x="9287135" y="3595305"/>
              <a:ext cx="234000" cy="2124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7324A6A-879A-C27A-C0C3-B1B029DDD7A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278135" y="3586305"/>
                <a:ext cx="2516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3E76B06-5E81-E011-657E-6473CC129182}"/>
                  </a:ext>
                </a:extLst>
              </p14:cNvPr>
              <p14:cNvContentPartPr/>
              <p14:nvPr/>
            </p14:nvContentPartPr>
            <p14:xfrm>
              <a:off x="9350855" y="3680985"/>
              <a:ext cx="143280" cy="338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3E76B06-5E81-E011-657E-6473CC12918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341855" y="3671985"/>
                <a:ext cx="1609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72D7A0B-4274-04A8-F195-462A9FFD25DD}"/>
                  </a:ext>
                </a:extLst>
              </p14:cNvPr>
              <p14:cNvContentPartPr/>
              <p14:nvPr/>
            </p14:nvContentPartPr>
            <p14:xfrm>
              <a:off x="9861910" y="3604784"/>
              <a:ext cx="147600" cy="1166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72D7A0B-4274-04A8-F195-462A9FFD25D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852888" y="3595784"/>
                <a:ext cx="165283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D304311-3983-0C4D-8B4E-3A67AECD6C97}"/>
                  </a:ext>
                </a:extLst>
              </p14:cNvPr>
              <p14:cNvContentPartPr/>
              <p14:nvPr/>
            </p14:nvContentPartPr>
            <p14:xfrm>
              <a:off x="10063150" y="3637544"/>
              <a:ext cx="137880" cy="1090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D304311-3983-0C4D-8B4E-3A67AECD6C97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0054150" y="3628544"/>
                <a:ext cx="1555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7C45588-F3EB-D273-4B22-B1E610E29A71}"/>
                  </a:ext>
                </a:extLst>
              </p14:cNvPr>
              <p14:cNvContentPartPr/>
              <p14:nvPr/>
            </p14:nvContentPartPr>
            <p14:xfrm>
              <a:off x="10209310" y="3669584"/>
              <a:ext cx="68760" cy="54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7C45588-F3EB-D273-4B22-B1E610E29A7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200310" y="3660584"/>
                <a:ext cx="86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66A9442-DC14-660D-AF4F-89EFBE0CACBD}"/>
                  </a:ext>
                </a:extLst>
              </p14:cNvPr>
              <p14:cNvContentPartPr/>
              <p14:nvPr/>
            </p14:nvContentPartPr>
            <p14:xfrm>
              <a:off x="10317670" y="3651944"/>
              <a:ext cx="133200" cy="98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66A9442-DC14-660D-AF4F-89EFBE0CACBD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308670" y="3642944"/>
                <a:ext cx="150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ADF5A6B-2EE9-BF59-AD27-252807F3BEBB}"/>
                  </a:ext>
                </a:extLst>
              </p14:cNvPr>
              <p14:cNvContentPartPr/>
              <p14:nvPr/>
            </p14:nvContentPartPr>
            <p14:xfrm>
              <a:off x="10468150" y="3666704"/>
              <a:ext cx="102960" cy="98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ADF5A6B-2EE9-BF59-AD27-252807F3BEBB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459150" y="3657704"/>
                <a:ext cx="1206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FE011AE-9A03-72E9-EB02-FCAA4FAFE9EB}"/>
                  </a:ext>
                </a:extLst>
              </p14:cNvPr>
              <p14:cNvContentPartPr/>
              <p14:nvPr/>
            </p14:nvContentPartPr>
            <p14:xfrm>
              <a:off x="10618990" y="3657344"/>
              <a:ext cx="90720" cy="13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FE011AE-9A03-72E9-EB02-FCAA4FAFE9E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609990" y="3648344"/>
                <a:ext cx="108360" cy="1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6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7D6A-6323-85D8-B011-B03FAE1CF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2" y="82968"/>
            <a:ext cx="5889083" cy="4074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3900A-53E5-1414-9BB4-FB29AC1F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27" y="2083324"/>
            <a:ext cx="6561173" cy="47746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586144-5078-B42E-EF66-B296F0B15785}"/>
              </a:ext>
            </a:extLst>
          </p:cNvPr>
          <p:cNvGrpSpPr/>
          <p:nvPr/>
        </p:nvGrpSpPr>
        <p:grpSpPr>
          <a:xfrm>
            <a:off x="6071838" y="1368212"/>
            <a:ext cx="931825" cy="726777"/>
            <a:chOff x="6071838" y="1368212"/>
            <a:chExt cx="931825" cy="7267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BBD7D3-3610-190D-9D46-7F1769A7BCEE}"/>
                    </a:ext>
                  </a:extLst>
                </p14:cNvPr>
                <p14:cNvContentPartPr/>
                <p14:nvPr/>
              </p14:nvContentPartPr>
              <p14:xfrm>
                <a:off x="6071838" y="1368212"/>
                <a:ext cx="426960" cy="39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BBD7D3-3610-190D-9D46-7F1769A7BC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3198" y="1359212"/>
                  <a:ext cx="4446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453DF7-048D-C993-57B1-E38E18B85F80}"/>
                    </a:ext>
                  </a:extLst>
                </p14:cNvPr>
                <p14:cNvContentPartPr/>
                <p14:nvPr/>
              </p14:nvContentPartPr>
              <p14:xfrm>
                <a:off x="6421398" y="1705172"/>
                <a:ext cx="157680" cy="88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453DF7-048D-C993-57B1-E38E18B85F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12398" y="1696172"/>
                  <a:ext cx="17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4E8430-9098-8949-3B90-F48424DC582B}"/>
                    </a:ext>
                  </a:extLst>
                </p14:cNvPr>
                <p14:cNvContentPartPr/>
                <p14:nvPr/>
              </p14:nvContentPartPr>
              <p14:xfrm>
                <a:off x="6683983" y="1953149"/>
                <a:ext cx="127080" cy="7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4E8430-9098-8949-3B90-F48424DC58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75343" y="1944509"/>
                  <a:ext cx="144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72C1ED-02F8-69F6-726E-F6335351AEE8}"/>
                    </a:ext>
                  </a:extLst>
                </p14:cNvPr>
                <p14:cNvContentPartPr/>
                <p14:nvPr/>
              </p14:nvContentPartPr>
              <p14:xfrm>
                <a:off x="6834103" y="1934429"/>
                <a:ext cx="74880" cy="7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72C1ED-02F8-69F6-726E-F6335351AE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25463" y="1925429"/>
                  <a:ext cx="92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EA9C8D-9108-29E4-ADE3-D6FE600571EB}"/>
                    </a:ext>
                  </a:extLst>
                </p14:cNvPr>
                <p14:cNvContentPartPr/>
                <p14:nvPr/>
              </p14:nvContentPartPr>
              <p14:xfrm>
                <a:off x="6642583" y="1818509"/>
                <a:ext cx="361080" cy="27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EA9C8D-9108-29E4-ADE3-D6FE600571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33583" y="1809509"/>
                  <a:ext cx="3787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F7811D-0703-0F71-9397-A35813474D1C}"/>
              </a:ext>
            </a:extLst>
          </p:cNvPr>
          <p:cNvGrpSpPr/>
          <p:nvPr/>
        </p:nvGrpSpPr>
        <p:grpSpPr>
          <a:xfrm>
            <a:off x="7207063" y="1865309"/>
            <a:ext cx="572400" cy="150840"/>
            <a:chOff x="7207063" y="1865309"/>
            <a:chExt cx="57240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0A140B-605B-ABC4-7CD5-A393803D595C}"/>
                    </a:ext>
                  </a:extLst>
                </p14:cNvPr>
                <p14:cNvContentPartPr/>
                <p14:nvPr/>
              </p14:nvContentPartPr>
              <p14:xfrm>
                <a:off x="7207063" y="1896989"/>
                <a:ext cx="74880" cy="10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0A140B-605B-ABC4-7CD5-A393803D59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8423" y="1888349"/>
                  <a:ext cx="92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4A5044-B966-E879-3148-A0AE545301F7}"/>
                    </a:ext>
                  </a:extLst>
                </p14:cNvPr>
                <p14:cNvContentPartPr/>
                <p14:nvPr/>
              </p14:nvContentPartPr>
              <p14:xfrm>
                <a:off x="7367623" y="1922189"/>
                <a:ext cx="38880" cy="9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4A5044-B966-E879-3148-A0AE54530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58983" y="1913189"/>
                  <a:ext cx="56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E0D810-C210-056F-010D-5AD937300F56}"/>
                    </a:ext>
                  </a:extLst>
                </p14:cNvPr>
                <p14:cNvContentPartPr/>
                <p14:nvPr/>
              </p14:nvContentPartPr>
              <p14:xfrm>
                <a:off x="7316143" y="1865309"/>
                <a:ext cx="134280" cy="1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E0D810-C210-056F-010D-5AD937300F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7503" y="1856669"/>
                  <a:ext cx="151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7E702C-294C-96AD-9B2F-0610E51F0F11}"/>
                    </a:ext>
                  </a:extLst>
                </p14:cNvPr>
                <p14:cNvContentPartPr/>
                <p14:nvPr/>
              </p14:nvContentPartPr>
              <p14:xfrm>
                <a:off x="7490743" y="1896989"/>
                <a:ext cx="252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7E702C-294C-96AD-9B2F-0610E51F0F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81743" y="1888349"/>
                  <a:ext cx="20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3F9144-56A0-4D66-3493-2D3937317AC5}"/>
                    </a:ext>
                  </a:extLst>
                </p14:cNvPr>
                <p14:cNvContentPartPr/>
                <p14:nvPr/>
              </p14:nvContentPartPr>
              <p14:xfrm>
                <a:off x="7552303" y="1901309"/>
                <a:ext cx="205200" cy="111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3F9144-56A0-4D66-3493-2D3937317A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43663" y="1892669"/>
                  <a:ext cx="222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4AC999-7B1A-F221-2C3E-CCF099E7AD91}"/>
                    </a:ext>
                  </a:extLst>
                </p14:cNvPr>
                <p14:cNvContentPartPr/>
                <p14:nvPr/>
              </p14:nvContentPartPr>
              <p14:xfrm>
                <a:off x="7697743" y="1876469"/>
                <a:ext cx="71640" cy="1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4AC999-7B1A-F221-2C3E-CCF099E7AD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89103" y="1867829"/>
                  <a:ext cx="89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D8E060-019B-FEB7-40CF-E5B4061A2E6F}"/>
                    </a:ext>
                  </a:extLst>
                </p14:cNvPr>
                <p14:cNvContentPartPr/>
                <p14:nvPr/>
              </p14:nvContentPartPr>
              <p14:xfrm>
                <a:off x="7691263" y="1936949"/>
                <a:ext cx="8820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D8E060-019B-FEB7-40CF-E5B4061A2E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82623" y="1927949"/>
                  <a:ext cx="1058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4FA772-ED9A-4D31-9A9D-7FBB716DC3AB}"/>
              </a:ext>
            </a:extLst>
          </p:cNvPr>
          <p:cNvGrpSpPr/>
          <p:nvPr/>
        </p:nvGrpSpPr>
        <p:grpSpPr>
          <a:xfrm>
            <a:off x="8500183" y="1788629"/>
            <a:ext cx="1986120" cy="291600"/>
            <a:chOff x="8500183" y="1788629"/>
            <a:chExt cx="198612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4A8BB6-06C8-C02F-872C-797DB1972E9E}"/>
                    </a:ext>
                  </a:extLst>
                </p14:cNvPr>
                <p14:cNvContentPartPr/>
                <p14:nvPr/>
              </p14:nvContentPartPr>
              <p14:xfrm>
                <a:off x="8500183" y="1875029"/>
                <a:ext cx="23364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4A8BB6-06C8-C02F-872C-797DB1972E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91543" y="1866389"/>
                  <a:ext cx="25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9A25FD5-03E4-FDF3-CD05-6B43560BE327}"/>
                    </a:ext>
                  </a:extLst>
                </p14:cNvPr>
                <p14:cNvContentPartPr/>
                <p14:nvPr/>
              </p14:nvContentPartPr>
              <p14:xfrm>
                <a:off x="8601343" y="1839749"/>
                <a:ext cx="138600" cy="8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9A25FD5-03E4-FDF3-CD05-6B43560BE3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2343" y="1830749"/>
                  <a:ext cx="156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7F4D20-6E76-1E1E-27FD-3B842D0ACBCA}"/>
                    </a:ext>
                  </a:extLst>
                </p14:cNvPr>
                <p14:cNvContentPartPr/>
                <p14:nvPr/>
              </p14:nvContentPartPr>
              <p14:xfrm>
                <a:off x="8801863" y="1878269"/>
                <a:ext cx="21960" cy="8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7F4D20-6E76-1E1E-27FD-3B842D0ACB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93223" y="1869629"/>
                  <a:ext cx="39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43FFFE-96FF-DAC0-5160-6307CD536E9A}"/>
                    </a:ext>
                  </a:extLst>
                </p14:cNvPr>
                <p14:cNvContentPartPr/>
                <p14:nvPr/>
              </p14:nvContentPartPr>
              <p14:xfrm>
                <a:off x="8765143" y="1833989"/>
                <a:ext cx="157680" cy="12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43FFFE-96FF-DAC0-5160-6307CD536E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56143" y="1824989"/>
                  <a:ext cx="175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A4CF89-3991-62D1-FDE2-42C020A7D389}"/>
                    </a:ext>
                  </a:extLst>
                </p14:cNvPr>
                <p14:cNvContentPartPr/>
                <p14:nvPr/>
              </p14:nvContentPartPr>
              <p14:xfrm>
                <a:off x="9094543" y="1867469"/>
                <a:ext cx="145440" cy="9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A4CF89-3991-62D1-FDE2-42C020A7D3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85543" y="1858469"/>
                  <a:ext cx="163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EEB030D-F33D-7A7F-1BF3-0ED38B328387}"/>
                    </a:ext>
                  </a:extLst>
                </p14:cNvPr>
                <p14:cNvContentPartPr/>
                <p14:nvPr/>
              </p14:nvContentPartPr>
              <p14:xfrm>
                <a:off x="8970703" y="1889429"/>
                <a:ext cx="61560" cy="76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EEB030D-F33D-7A7F-1BF3-0ED38B3283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61703" y="1880789"/>
                  <a:ext cx="79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482221-E117-BD17-6875-F965E08FC806}"/>
                    </a:ext>
                  </a:extLst>
                </p14:cNvPr>
                <p14:cNvContentPartPr/>
                <p14:nvPr/>
              </p14:nvContentPartPr>
              <p14:xfrm>
                <a:off x="9255463" y="1893389"/>
                <a:ext cx="34200" cy="7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482221-E117-BD17-6875-F965E08FC8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6463" y="1884749"/>
                  <a:ext cx="51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5868E6-D64D-65F2-9F14-9BFDC96755C1}"/>
                    </a:ext>
                  </a:extLst>
                </p14:cNvPr>
                <p14:cNvContentPartPr/>
                <p14:nvPr/>
              </p14:nvContentPartPr>
              <p14:xfrm>
                <a:off x="9516823" y="1922549"/>
                <a:ext cx="90360" cy="11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5868E6-D64D-65F2-9F14-9BFDC96755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08183" y="1913909"/>
                  <a:ext cx="10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0DBB6B3-C356-F184-966F-6E3ECD380F1E}"/>
                    </a:ext>
                  </a:extLst>
                </p14:cNvPr>
                <p14:cNvContentPartPr/>
                <p14:nvPr/>
              </p14:nvContentPartPr>
              <p14:xfrm>
                <a:off x="9646783" y="1935509"/>
                <a:ext cx="132480" cy="9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0DBB6B3-C356-F184-966F-6E3ECD380F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38143" y="1926509"/>
                  <a:ext cx="150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F21C60-70FD-90FC-73BE-79B94CC180B2}"/>
                    </a:ext>
                  </a:extLst>
                </p14:cNvPr>
                <p14:cNvContentPartPr/>
                <p14:nvPr/>
              </p14:nvContentPartPr>
              <p14:xfrm>
                <a:off x="9786823" y="1904909"/>
                <a:ext cx="200160" cy="98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F21C60-70FD-90FC-73BE-79B94CC180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7823" y="1895909"/>
                  <a:ext cx="217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12386C-C8E4-AE36-2159-96A052C265E0}"/>
                    </a:ext>
                  </a:extLst>
                </p14:cNvPr>
                <p14:cNvContentPartPr/>
                <p14:nvPr/>
              </p14:nvContentPartPr>
              <p14:xfrm>
                <a:off x="10025863" y="1920389"/>
                <a:ext cx="32040" cy="78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12386C-C8E4-AE36-2159-96A052C265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17223" y="1911749"/>
                  <a:ext cx="49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AB0915-3ECA-F009-848C-A766F65D9B7D}"/>
                    </a:ext>
                  </a:extLst>
                </p14:cNvPr>
                <p14:cNvContentPartPr/>
                <p14:nvPr/>
              </p14:nvContentPartPr>
              <p14:xfrm>
                <a:off x="10027303" y="1881149"/>
                <a:ext cx="117360" cy="10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AB0915-3ECA-F009-848C-A766F65D9B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18303" y="1872509"/>
                  <a:ext cx="135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490A33-B3AD-B8F3-36B3-437F8731B5C1}"/>
                    </a:ext>
                  </a:extLst>
                </p14:cNvPr>
                <p14:cNvContentPartPr/>
                <p14:nvPr/>
              </p14:nvContentPartPr>
              <p14:xfrm>
                <a:off x="10231783" y="1876469"/>
                <a:ext cx="155880" cy="10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490A33-B3AD-B8F3-36B3-437F8731B5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22783" y="1867829"/>
                  <a:ext cx="173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CD72BFE-4605-FBE2-CB41-7EDF521DD18E}"/>
                    </a:ext>
                  </a:extLst>
                </p14:cNvPr>
                <p14:cNvContentPartPr/>
                <p14:nvPr/>
              </p14:nvContentPartPr>
              <p14:xfrm>
                <a:off x="10330783" y="1931549"/>
                <a:ext cx="97560" cy="53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CD72BFE-4605-FBE2-CB41-7EDF521DD1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22143" y="1922549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66BE19D-CFB8-A8AC-1ACF-8E2793D16E57}"/>
                    </a:ext>
                  </a:extLst>
                </p14:cNvPr>
                <p14:cNvContentPartPr/>
                <p14:nvPr/>
              </p14:nvContentPartPr>
              <p14:xfrm>
                <a:off x="9276343" y="1788629"/>
                <a:ext cx="387720" cy="29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66BE19D-CFB8-A8AC-1ACF-8E2793D16E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67703" y="1779989"/>
                  <a:ext cx="405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8DD9EB-FDF6-CC75-44A8-F608B19D49EA}"/>
                    </a:ext>
                  </a:extLst>
                </p14:cNvPr>
                <p14:cNvContentPartPr/>
                <p14:nvPr/>
              </p14:nvContentPartPr>
              <p14:xfrm>
                <a:off x="10480543" y="1909229"/>
                <a:ext cx="5760" cy="8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8DD9EB-FDF6-CC75-44A8-F608B19D49E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71903" y="1900589"/>
                  <a:ext cx="234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2EB93C-077A-311A-1D88-B9F240DF9165}"/>
              </a:ext>
            </a:extLst>
          </p:cNvPr>
          <p:cNvGrpSpPr/>
          <p:nvPr/>
        </p:nvGrpSpPr>
        <p:grpSpPr>
          <a:xfrm>
            <a:off x="8005543" y="1947749"/>
            <a:ext cx="96840" cy="90000"/>
            <a:chOff x="8005543" y="1947749"/>
            <a:chExt cx="9684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EC2A8E-60A3-E3E3-A8E2-0C5C73BE0150}"/>
                    </a:ext>
                  </a:extLst>
                </p14:cNvPr>
                <p14:cNvContentPartPr/>
                <p14:nvPr/>
              </p14:nvContentPartPr>
              <p14:xfrm>
                <a:off x="8006623" y="1947749"/>
                <a:ext cx="95760" cy="5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EC2A8E-60A3-E3E3-A8E2-0C5C73BE01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97983" y="1939109"/>
                  <a:ext cx="113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010CC-079D-D6BA-5D95-BD8E94CCD3EC}"/>
                    </a:ext>
                  </a:extLst>
                </p14:cNvPr>
                <p14:cNvContentPartPr/>
                <p14:nvPr/>
              </p14:nvContentPartPr>
              <p14:xfrm>
                <a:off x="8005543" y="1963229"/>
                <a:ext cx="83880" cy="74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010CC-079D-D6BA-5D95-BD8E94CCD3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6903" y="1954229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60E2A1-38A4-5D06-5FDD-9676B6D7B328}"/>
              </a:ext>
            </a:extLst>
          </p:cNvPr>
          <p:cNvGrpSpPr/>
          <p:nvPr/>
        </p:nvGrpSpPr>
        <p:grpSpPr>
          <a:xfrm>
            <a:off x="9551238" y="3275132"/>
            <a:ext cx="1089360" cy="159480"/>
            <a:chOff x="9551238" y="3275132"/>
            <a:chExt cx="108936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48EFBE-5989-D130-17CC-EA70C4658B09}"/>
                    </a:ext>
                  </a:extLst>
                </p14:cNvPr>
                <p14:cNvContentPartPr/>
                <p14:nvPr/>
              </p14:nvContentPartPr>
              <p14:xfrm>
                <a:off x="9551238" y="3382052"/>
                <a:ext cx="48672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48EFBE-5989-D130-17CC-EA70C4658B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42238" y="3373412"/>
                  <a:ext cx="504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DEDB78-FC2A-6589-ECC9-FB1DB083DAF5}"/>
                    </a:ext>
                  </a:extLst>
                </p14:cNvPr>
                <p14:cNvContentPartPr/>
                <p14:nvPr/>
              </p14:nvContentPartPr>
              <p14:xfrm>
                <a:off x="9962718" y="3302132"/>
                <a:ext cx="93240" cy="13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DEDB78-FC2A-6589-ECC9-FB1DB083DA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53718" y="3293492"/>
                  <a:ext cx="110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3FCA33-0F21-5E87-D582-0E252013EC07}"/>
                    </a:ext>
                  </a:extLst>
                </p14:cNvPr>
                <p14:cNvContentPartPr/>
                <p14:nvPr/>
              </p14:nvContentPartPr>
              <p14:xfrm>
                <a:off x="10239918" y="3315812"/>
                <a:ext cx="15480" cy="9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3FCA33-0F21-5E87-D582-0E252013EC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31278" y="3307172"/>
                  <a:ext cx="33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69D7D7-9B41-4FDC-014C-F5D97613EEE9}"/>
                    </a:ext>
                  </a:extLst>
                </p14:cNvPr>
                <p14:cNvContentPartPr/>
                <p14:nvPr/>
              </p14:nvContentPartPr>
              <p14:xfrm>
                <a:off x="10194198" y="3282692"/>
                <a:ext cx="147240" cy="23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69D7D7-9B41-4FDC-014C-F5D97613EE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85558" y="3273692"/>
                  <a:ext cx="164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AEDC79-F3FA-7C7C-EB74-4AA336A9EC1F}"/>
                    </a:ext>
                  </a:extLst>
                </p14:cNvPr>
                <p14:cNvContentPartPr/>
                <p14:nvPr/>
              </p14:nvContentPartPr>
              <p14:xfrm>
                <a:off x="10347558" y="3283412"/>
                <a:ext cx="60480" cy="9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AEDC79-F3FA-7C7C-EB74-4AA336A9EC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8918" y="3274412"/>
                  <a:ext cx="7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B0DF36-72D6-F388-83FD-268CCFDAED61}"/>
                    </a:ext>
                  </a:extLst>
                </p14:cNvPr>
                <p14:cNvContentPartPr/>
                <p14:nvPr/>
              </p14:nvContentPartPr>
              <p14:xfrm>
                <a:off x="10450518" y="3287732"/>
                <a:ext cx="87480" cy="83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B0DF36-72D6-F388-83FD-268CCFDAED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41878" y="3279092"/>
                  <a:ext cx="105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85402D-37F1-DDB8-7AD4-9DC576E89215}"/>
                    </a:ext>
                  </a:extLst>
                </p14:cNvPr>
                <p14:cNvContentPartPr/>
                <p14:nvPr/>
              </p14:nvContentPartPr>
              <p14:xfrm>
                <a:off x="10436478" y="3275132"/>
                <a:ext cx="204120" cy="92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85402D-37F1-DDB8-7AD4-9DC576E892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27838" y="3266132"/>
                  <a:ext cx="22176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5F7FC3-2629-D01B-6ADA-4F92A028B157}"/>
              </a:ext>
            </a:extLst>
          </p:cNvPr>
          <p:cNvGrpSpPr/>
          <p:nvPr/>
        </p:nvGrpSpPr>
        <p:grpSpPr>
          <a:xfrm>
            <a:off x="10932198" y="3239852"/>
            <a:ext cx="721080" cy="138600"/>
            <a:chOff x="10932198" y="3239852"/>
            <a:chExt cx="72108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C730AA-8FCD-DEB1-B73F-222DA3BEE215}"/>
                    </a:ext>
                  </a:extLst>
                </p14:cNvPr>
                <p14:cNvContentPartPr/>
                <p14:nvPr/>
              </p14:nvContentPartPr>
              <p14:xfrm>
                <a:off x="10932198" y="3274772"/>
                <a:ext cx="217800" cy="10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C730AA-8FCD-DEB1-B73F-222DA3BEE2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23558" y="3265772"/>
                  <a:ext cx="235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7C786B-EDFD-AE88-3E69-047228278201}"/>
                    </a:ext>
                  </a:extLst>
                </p14:cNvPr>
                <p14:cNvContentPartPr/>
                <p14:nvPr/>
              </p14:nvContentPartPr>
              <p14:xfrm>
                <a:off x="11038758" y="3261452"/>
                <a:ext cx="106920" cy="14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7C786B-EDFD-AE88-3E69-0472282782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29758" y="3252812"/>
                  <a:ext cx="124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F0F7B0-6237-4B33-616A-67F9B0914B0B}"/>
                    </a:ext>
                  </a:extLst>
                </p14:cNvPr>
                <p14:cNvContentPartPr/>
                <p14:nvPr/>
              </p14:nvContentPartPr>
              <p14:xfrm>
                <a:off x="11030478" y="3278012"/>
                <a:ext cx="205920" cy="6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F0F7B0-6237-4B33-616A-67F9B0914B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21478" y="3269012"/>
                  <a:ext cx="223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A2813E6-A43F-E17A-7E60-AD2DE97CFFBA}"/>
                    </a:ext>
                  </a:extLst>
                </p14:cNvPr>
                <p14:cNvContentPartPr/>
                <p14:nvPr/>
              </p14:nvContentPartPr>
              <p14:xfrm>
                <a:off x="11272758" y="3268652"/>
                <a:ext cx="23040" cy="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A2813E6-A43F-E17A-7E60-AD2DE97CFF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63758" y="3259652"/>
                  <a:ext cx="4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A8CF87-8076-CB19-7622-D0387A890807}"/>
                    </a:ext>
                  </a:extLst>
                </p14:cNvPr>
                <p14:cNvContentPartPr/>
                <p14:nvPr/>
              </p14:nvContentPartPr>
              <p14:xfrm>
                <a:off x="11196798" y="3247412"/>
                <a:ext cx="181080" cy="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A8CF87-8076-CB19-7622-D0387A8908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87798" y="3238772"/>
                  <a:ext cx="19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2FCE3F-7FAB-E801-A3D1-18FCB5B7DE0D}"/>
                    </a:ext>
                  </a:extLst>
                </p14:cNvPr>
                <p14:cNvContentPartPr/>
                <p14:nvPr/>
              </p14:nvContentPartPr>
              <p14:xfrm>
                <a:off x="11410638" y="3262172"/>
                <a:ext cx="73440" cy="74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2FCE3F-7FAB-E801-A3D1-18FCB5B7DE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01998" y="3253172"/>
                  <a:ext cx="9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B1DAC7-89AC-A1D3-E07C-0B8BC2A69140}"/>
                    </a:ext>
                  </a:extLst>
                </p14:cNvPr>
                <p14:cNvContentPartPr/>
                <p14:nvPr/>
              </p14:nvContentPartPr>
              <p14:xfrm>
                <a:off x="11502798" y="3239852"/>
                <a:ext cx="122760" cy="11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B1DAC7-89AC-A1D3-E07C-0B8BC2A691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93798" y="3231212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9585C6-34D8-0043-2D7B-DBC10B36F8B0}"/>
                    </a:ext>
                  </a:extLst>
                </p14:cNvPr>
                <p14:cNvContentPartPr/>
                <p14:nvPr/>
              </p14:nvContentPartPr>
              <p14:xfrm>
                <a:off x="11623398" y="3245612"/>
                <a:ext cx="29880" cy="75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9585C6-34D8-0043-2D7B-DBC10B36F8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14398" y="3236972"/>
                  <a:ext cx="475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541B770-AB32-DBCA-123D-7C1FBE10BB40}"/>
              </a:ext>
            </a:extLst>
          </p:cNvPr>
          <p:cNvGrpSpPr/>
          <p:nvPr/>
        </p:nvGrpSpPr>
        <p:grpSpPr>
          <a:xfrm>
            <a:off x="5445438" y="557132"/>
            <a:ext cx="229320" cy="71280"/>
            <a:chOff x="5445438" y="557132"/>
            <a:chExt cx="22932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79096E-779B-A7AC-FDB1-A7F4DA32D1BA}"/>
                    </a:ext>
                  </a:extLst>
                </p14:cNvPr>
                <p14:cNvContentPartPr/>
                <p14:nvPr/>
              </p14:nvContentPartPr>
              <p14:xfrm>
                <a:off x="5445438" y="557132"/>
                <a:ext cx="229320" cy="1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79096E-779B-A7AC-FDB1-A7F4DA32D1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6438" y="548492"/>
                  <a:ext cx="246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EF9582-B68E-7832-4207-46441A303684}"/>
                    </a:ext>
                  </a:extLst>
                </p14:cNvPr>
                <p14:cNvContentPartPr/>
                <p14:nvPr/>
              </p14:nvContentPartPr>
              <p14:xfrm>
                <a:off x="5459838" y="622292"/>
                <a:ext cx="188280" cy="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EF9582-B68E-7832-4207-46441A3036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51198" y="613292"/>
                  <a:ext cx="20592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6CA002-22EF-278F-EE03-C0663DE0DACE}"/>
              </a:ext>
            </a:extLst>
          </p:cNvPr>
          <p:cNvGrpSpPr/>
          <p:nvPr/>
        </p:nvGrpSpPr>
        <p:grpSpPr>
          <a:xfrm>
            <a:off x="5912358" y="485852"/>
            <a:ext cx="1842120" cy="254160"/>
            <a:chOff x="5912358" y="485852"/>
            <a:chExt cx="18421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C1365EC-A819-B379-9352-10E888BFF571}"/>
                    </a:ext>
                  </a:extLst>
                </p14:cNvPr>
                <p14:cNvContentPartPr/>
                <p14:nvPr/>
              </p14:nvContentPartPr>
              <p14:xfrm>
                <a:off x="5930358" y="612212"/>
                <a:ext cx="7560" cy="6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C1365EC-A819-B379-9352-10E888BFF5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21718" y="603212"/>
                  <a:ext cx="25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F7AE12-FAA3-53FF-4643-AAC18BED831A}"/>
                    </a:ext>
                  </a:extLst>
                </p14:cNvPr>
                <p14:cNvContentPartPr/>
                <p14:nvPr/>
              </p14:nvContentPartPr>
              <p14:xfrm>
                <a:off x="5912358" y="502772"/>
                <a:ext cx="137520" cy="160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F7AE12-FAA3-53FF-4643-AAC18BED83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03358" y="494132"/>
                  <a:ext cx="155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4F45D8E-B7E9-42FC-5EBC-13E789160FA6}"/>
                    </a:ext>
                  </a:extLst>
                </p14:cNvPr>
                <p14:cNvContentPartPr/>
                <p14:nvPr/>
              </p14:nvContentPartPr>
              <p14:xfrm>
                <a:off x="5927478" y="627332"/>
                <a:ext cx="177120" cy="11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4F45D8E-B7E9-42FC-5EBC-13E789160F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8478" y="618332"/>
                  <a:ext cx="19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939128-B8B7-4467-B41A-A9C36C2899EC}"/>
                    </a:ext>
                  </a:extLst>
                </p14:cNvPr>
                <p14:cNvContentPartPr/>
                <p14:nvPr/>
              </p14:nvContentPartPr>
              <p14:xfrm>
                <a:off x="6157878" y="596372"/>
                <a:ext cx="24840" cy="87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939128-B8B7-4467-B41A-A9C36C2899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49238" y="587732"/>
                  <a:ext cx="42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45DD357-662D-BD64-BB3A-88CD409D8FE3}"/>
                    </a:ext>
                  </a:extLst>
                </p14:cNvPr>
                <p14:cNvContentPartPr/>
                <p14:nvPr/>
              </p14:nvContentPartPr>
              <p14:xfrm>
                <a:off x="6152118" y="503492"/>
                <a:ext cx="268920" cy="140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45DD357-662D-BD64-BB3A-88CD409D8F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43118" y="494492"/>
                  <a:ext cx="286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CA3A33-F698-2C68-883C-3D77E3D4BC33}"/>
                    </a:ext>
                  </a:extLst>
                </p14:cNvPr>
                <p14:cNvContentPartPr/>
                <p14:nvPr/>
              </p14:nvContentPartPr>
              <p14:xfrm>
                <a:off x="6518958" y="534452"/>
                <a:ext cx="9900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CA3A33-F698-2C68-883C-3D77E3D4BC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9958" y="525812"/>
                  <a:ext cx="116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0C6F572-5BBE-0F4C-00CA-057E0A7C3222}"/>
                    </a:ext>
                  </a:extLst>
                </p14:cNvPr>
                <p14:cNvContentPartPr/>
                <p14:nvPr/>
              </p14:nvContentPartPr>
              <p14:xfrm>
                <a:off x="6522558" y="617972"/>
                <a:ext cx="77040" cy="22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0C6F572-5BBE-0F4C-00CA-057E0A7C32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13558" y="609332"/>
                  <a:ext cx="94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0312694-DC1C-137F-3258-CB9D159276CA}"/>
                    </a:ext>
                  </a:extLst>
                </p14:cNvPr>
                <p14:cNvContentPartPr/>
                <p14:nvPr/>
              </p14:nvContentPartPr>
              <p14:xfrm>
                <a:off x="6666558" y="525092"/>
                <a:ext cx="128520" cy="136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0312694-DC1C-137F-3258-CB9D159276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57558" y="516092"/>
                  <a:ext cx="14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185A328-4D14-5CF8-81B7-00697016CA76}"/>
                    </a:ext>
                  </a:extLst>
                </p14:cNvPr>
                <p14:cNvContentPartPr/>
                <p14:nvPr/>
              </p14:nvContentPartPr>
              <p14:xfrm>
                <a:off x="6862398" y="531572"/>
                <a:ext cx="154800" cy="125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185A328-4D14-5CF8-81B7-00697016CA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53758" y="522572"/>
                  <a:ext cx="17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319379-5EF2-3061-CC2C-F6ADC4692F00}"/>
                    </a:ext>
                  </a:extLst>
                </p14:cNvPr>
                <p14:cNvContentPartPr/>
                <p14:nvPr/>
              </p14:nvContentPartPr>
              <p14:xfrm>
                <a:off x="7051758" y="548492"/>
                <a:ext cx="133560" cy="10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319379-5EF2-3061-CC2C-F6ADC4692F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42758" y="539852"/>
                  <a:ext cx="151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E4AC63-6D2C-BBDF-02A9-AF109485B148}"/>
                    </a:ext>
                  </a:extLst>
                </p14:cNvPr>
                <p14:cNvContentPartPr/>
                <p14:nvPr/>
              </p14:nvContentPartPr>
              <p14:xfrm>
                <a:off x="7236078" y="539132"/>
                <a:ext cx="100080" cy="127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E4AC63-6D2C-BBDF-02A9-AF109485B1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27438" y="530492"/>
                  <a:ext cx="117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B892EA-D6D3-7DCF-DD65-1E1D53CD7467}"/>
                    </a:ext>
                  </a:extLst>
                </p14:cNvPr>
                <p14:cNvContentPartPr/>
                <p14:nvPr/>
              </p14:nvContentPartPr>
              <p14:xfrm>
                <a:off x="7340478" y="485852"/>
                <a:ext cx="170640" cy="154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B892EA-D6D3-7DCF-DD65-1E1D53CD746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31838" y="476852"/>
                  <a:ext cx="188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5C14DF-C826-7EFC-0D29-5AC7234CB0C8}"/>
                    </a:ext>
                  </a:extLst>
                </p14:cNvPr>
                <p14:cNvContentPartPr/>
                <p14:nvPr/>
              </p14:nvContentPartPr>
              <p14:xfrm>
                <a:off x="7627398" y="556052"/>
                <a:ext cx="125640" cy="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5C14DF-C826-7EFC-0D29-5AC7234CB0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18398" y="547052"/>
                  <a:ext cx="143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A16334-4ABE-3F2C-7F9C-56564BDE587E}"/>
                    </a:ext>
                  </a:extLst>
                </p14:cNvPr>
                <p14:cNvContentPartPr/>
                <p14:nvPr/>
              </p14:nvContentPartPr>
              <p14:xfrm>
                <a:off x="7607958" y="601052"/>
                <a:ext cx="146520" cy="5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A16334-4ABE-3F2C-7F9C-56564BDE58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99318" y="592412"/>
                  <a:ext cx="1641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15CC4C9-D11F-7C8C-B069-3311AB75FE39}"/>
              </a:ext>
            </a:extLst>
          </p:cNvPr>
          <p:cNvGrpSpPr/>
          <p:nvPr/>
        </p:nvGrpSpPr>
        <p:grpSpPr>
          <a:xfrm>
            <a:off x="8333410" y="608014"/>
            <a:ext cx="642960" cy="128160"/>
            <a:chOff x="8333410" y="608014"/>
            <a:chExt cx="64296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9C6E2F-0C66-8B61-D457-6B7BA2A8DBB7}"/>
                    </a:ext>
                  </a:extLst>
                </p14:cNvPr>
                <p14:cNvContentPartPr/>
                <p14:nvPr/>
              </p14:nvContentPartPr>
              <p14:xfrm>
                <a:off x="8398570" y="645454"/>
                <a:ext cx="43200" cy="7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9C6E2F-0C66-8B61-D457-6B7BA2A8DB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89570" y="636814"/>
                  <a:ext cx="60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9EE0156-9BA8-EF92-4BD9-8ABA31E72599}"/>
                    </a:ext>
                  </a:extLst>
                </p14:cNvPr>
                <p14:cNvContentPartPr/>
                <p14:nvPr/>
              </p14:nvContentPartPr>
              <p14:xfrm>
                <a:off x="8333410" y="611614"/>
                <a:ext cx="19800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9EE0156-9BA8-EF92-4BD9-8ABA31E725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24770" y="602614"/>
                  <a:ext cx="215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96D1D2D-4B26-A898-0436-79EEF725CDD4}"/>
                    </a:ext>
                  </a:extLst>
                </p14:cNvPr>
                <p14:cNvContentPartPr/>
                <p14:nvPr/>
              </p14:nvContentPartPr>
              <p14:xfrm>
                <a:off x="8537530" y="617374"/>
                <a:ext cx="109080" cy="100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96D1D2D-4B26-A898-0436-79EEF725CD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8530" y="608734"/>
                  <a:ext cx="126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84C2FD-5D7A-3A90-1357-80417E7D3B89}"/>
                    </a:ext>
                  </a:extLst>
                </p14:cNvPr>
                <p14:cNvContentPartPr/>
                <p14:nvPr/>
              </p14:nvContentPartPr>
              <p14:xfrm>
                <a:off x="8745970" y="650854"/>
                <a:ext cx="75960" cy="85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84C2FD-5D7A-3A90-1357-80417E7D3B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37330" y="641854"/>
                  <a:ext cx="93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844113A-FF58-C809-6DE3-26F15D258A33}"/>
                    </a:ext>
                  </a:extLst>
                </p14:cNvPr>
                <p14:cNvContentPartPr/>
                <p14:nvPr/>
              </p14:nvContentPartPr>
              <p14:xfrm>
                <a:off x="8716810" y="608014"/>
                <a:ext cx="154800" cy="1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844113A-FF58-C809-6DE3-26F15D258A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07810" y="599374"/>
                  <a:ext cx="17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94E1A2-39BE-08EB-AF0E-009ECA2D615C}"/>
                    </a:ext>
                  </a:extLst>
                </p14:cNvPr>
                <p14:cNvContentPartPr/>
                <p14:nvPr/>
              </p14:nvContentPartPr>
              <p14:xfrm>
                <a:off x="8959090" y="653014"/>
                <a:ext cx="17280" cy="79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94E1A2-39BE-08EB-AF0E-009ECA2D61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50090" y="644374"/>
                  <a:ext cx="349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8AEF1B-3860-304D-79FB-E8EB8858C1B8}"/>
              </a:ext>
            </a:extLst>
          </p:cNvPr>
          <p:cNvGrpSpPr/>
          <p:nvPr/>
        </p:nvGrpSpPr>
        <p:grpSpPr>
          <a:xfrm>
            <a:off x="8096530" y="357814"/>
            <a:ext cx="1211760" cy="147240"/>
            <a:chOff x="8096530" y="357814"/>
            <a:chExt cx="121176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B287C8B-5D4E-47B9-D9BB-F28BB1FC4C8D}"/>
                    </a:ext>
                  </a:extLst>
                </p14:cNvPr>
                <p14:cNvContentPartPr/>
                <p14:nvPr/>
              </p14:nvContentPartPr>
              <p14:xfrm>
                <a:off x="8195890" y="438454"/>
                <a:ext cx="4320" cy="66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B287C8B-5D4E-47B9-D9BB-F28BB1FC4C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7250" y="429454"/>
                  <a:ext cx="2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5B01D3-E6E9-E255-1A4A-B63729FBD122}"/>
                    </a:ext>
                  </a:extLst>
                </p14:cNvPr>
                <p14:cNvContentPartPr/>
                <p14:nvPr/>
              </p14:nvContentPartPr>
              <p14:xfrm>
                <a:off x="8096530" y="385894"/>
                <a:ext cx="164880" cy="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5B01D3-E6E9-E255-1A4A-B63729FBD1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87530" y="376894"/>
                  <a:ext cx="182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FD3AF7-E110-16D8-856B-BFB4BD963346}"/>
                    </a:ext>
                  </a:extLst>
                </p14:cNvPr>
                <p14:cNvContentPartPr/>
                <p14:nvPr/>
              </p14:nvContentPartPr>
              <p14:xfrm>
                <a:off x="8310730" y="367174"/>
                <a:ext cx="253080" cy="124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FD3AF7-E110-16D8-856B-BFB4BD9633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1730" y="358174"/>
                  <a:ext cx="270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06C8CF-EF39-3768-6340-179B305C73F7}"/>
                    </a:ext>
                  </a:extLst>
                </p14:cNvPr>
                <p14:cNvContentPartPr/>
                <p14:nvPr/>
              </p14:nvContentPartPr>
              <p14:xfrm>
                <a:off x="8493970" y="492094"/>
                <a:ext cx="59400" cy="2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06C8CF-EF39-3768-6340-179B305C73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84970" y="483454"/>
                  <a:ext cx="77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B0A7CA8-B025-84E9-EBC6-14D4779B7C48}"/>
                    </a:ext>
                  </a:extLst>
                </p14:cNvPr>
                <p14:cNvContentPartPr/>
                <p14:nvPr/>
              </p14:nvContentPartPr>
              <p14:xfrm>
                <a:off x="8605570" y="384454"/>
                <a:ext cx="97920" cy="10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B0A7CA8-B025-84E9-EBC6-14D4779B7C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96930" y="375814"/>
                  <a:ext cx="115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8A5F5C0-8D95-253A-5ABE-A1DD07019F81}"/>
                    </a:ext>
                  </a:extLst>
                </p14:cNvPr>
                <p14:cNvContentPartPr/>
                <p14:nvPr/>
              </p14:nvContentPartPr>
              <p14:xfrm>
                <a:off x="8760730" y="372934"/>
                <a:ext cx="250920" cy="119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8A5F5C0-8D95-253A-5ABE-A1DD07019F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51730" y="363934"/>
                  <a:ext cx="268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FB52B3-0856-D8D7-C73B-F924A43E5362}"/>
                    </a:ext>
                  </a:extLst>
                </p14:cNvPr>
                <p14:cNvContentPartPr/>
                <p14:nvPr/>
              </p14:nvContentPartPr>
              <p14:xfrm>
                <a:off x="8907970" y="371134"/>
                <a:ext cx="109800" cy="4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FB52B3-0856-D8D7-C73B-F924A43E53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99330" y="362134"/>
                  <a:ext cx="127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ECD567F-D3AA-C337-80C6-7DDF90DE1B9D}"/>
                    </a:ext>
                  </a:extLst>
                </p14:cNvPr>
                <p14:cNvContentPartPr/>
                <p14:nvPr/>
              </p14:nvContentPartPr>
              <p14:xfrm>
                <a:off x="9105250" y="370414"/>
                <a:ext cx="93240" cy="9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ECD567F-D3AA-C337-80C6-7DDF90DE1B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96610" y="361774"/>
                  <a:ext cx="110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09D3F5-C39D-646B-9C71-779B38D63E3C}"/>
                    </a:ext>
                  </a:extLst>
                </p14:cNvPr>
                <p14:cNvContentPartPr/>
                <p14:nvPr/>
              </p14:nvContentPartPr>
              <p14:xfrm>
                <a:off x="9106330" y="357814"/>
                <a:ext cx="113760" cy="1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09D3F5-C39D-646B-9C71-779B38D63E3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97690" y="348814"/>
                  <a:ext cx="131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EC47E5-6BB2-CD60-C166-04513A8229CA}"/>
                    </a:ext>
                  </a:extLst>
                </p14:cNvPr>
                <p14:cNvContentPartPr/>
                <p14:nvPr/>
              </p14:nvContentPartPr>
              <p14:xfrm>
                <a:off x="9293170" y="374734"/>
                <a:ext cx="15120" cy="87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EC47E5-6BB2-CD60-C166-04513A8229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84170" y="365734"/>
                  <a:ext cx="327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45C24CE-2310-5E29-43F4-1EB265C36C67}"/>
              </a:ext>
            </a:extLst>
          </p:cNvPr>
          <p:cNvGrpSpPr/>
          <p:nvPr/>
        </p:nvGrpSpPr>
        <p:grpSpPr>
          <a:xfrm>
            <a:off x="7995010" y="660574"/>
            <a:ext cx="144000" cy="127800"/>
            <a:chOff x="7995010" y="660574"/>
            <a:chExt cx="14400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997ACC-A510-F246-B903-89C828A093F9}"/>
                    </a:ext>
                  </a:extLst>
                </p14:cNvPr>
                <p14:cNvContentPartPr/>
                <p14:nvPr/>
              </p14:nvContentPartPr>
              <p14:xfrm>
                <a:off x="7995010" y="660574"/>
                <a:ext cx="118440" cy="127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997ACC-A510-F246-B903-89C828A093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86010" y="651934"/>
                  <a:ext cx="136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753B4FE-7211-1E85-21E6-1DA6305D8BA5}"/>
                    </a:ext>
                  </a:extLst>
                </p14:cNvPr>
                <p14:cNvContentPartPr/>
                <p14:nvPr/>
              </p14:nvContentPartPr>
              <p14:xfrm>
                <a:off x="8015170" y="746614"/>
                <a:ext cx="12384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753B4FE-7211-1E85-21E6-1DA6305D8B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6170" y="737974"/>
                  <a:ext cx="141480" cy="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876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9EBAC-33A1-B1E1-66C4-E332BA0DA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68287" cy="3657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181878-EE37-5700-86B7-AD614B4C266B}"/>
              </a:ext>
            </a:extLst>
          </p:cNvPr>
          <p:cNvGrpSpPr/>
          <p:nvPr/>
        </p:nvGrpSpPr>
        <p:grpSpPr>
          <a:xfrm>
            <a:off x="9840050" y="2052635"/>
            <a:ext cx="581040" cy="202320"/>
            <a:chOff x="9840050" y="2052635"/>
            <a:chExt cx="581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64C499B-0DA4-F64D-6D43-8787CA661FA1}"/>
                    </a:ext>
                  </a:extLst>
                </p14:cNvPr>
                <p14:cNvContentPartPr/>
                <p14:nvPr/>
              </p14:nvContentPartPr>
              <p14:xfrm>
                <a:off x="10184210" y="2100515"/>
                <a:ext cx="23040" cy="8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64C499B-0DA4-F64D-6D43-8787CA661F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75210" y="2091875"/>
                  <a:ext cx="40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D5D694-877F-AA68-D2DA-94F987D4DB4F}"/>
                    </a:ext>
                  </a:extLst>
                </p14:cNvPr>
                <p14:cNvContentPartPr/>
                <p14:nvPr/>
              </p14:nvContentPartPr>
              <p14:xfrm>
                <a:off x="10186370" y="2052635"/>
                <a:ext cx="85320" cy="17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D5D694-877F-AA68-D2DA-94F987D4DB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7730" y="2043995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8D6106-42AC-4E82-8CCC-E7455B2B72C5}"/>
                    </a:ext>
                  </a:extLst>
                </p14:cNvPr>
                <p14:cNvContentPartPr/>
                <p14:nvPr/>
              </p14:nvContentPartPr>
              <p14:xfrm>
                <a:off x="10312370" y="2064875"/>
                <a:ext cx="108720" cy="13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8D6106-42AC-4E82-8CCC-E7455B2B72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03370" y="2055875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473A6E-2F93-DF90-6BCA-2D65BB24DA0F}"/>
                    </a:ext>
                  </a:extLst>
                </p14:cNvPr>
                <p14:cNvContentPartPr/>
                <p14:nvPr/>
              </p14:nvContentPartPr>
              <p14:xfrm>
                <a:off x="9902330" y="2058035"/>
                <a:ext cx="253080" cy="12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473A6E-2F93-DF90-6BCA-2D65BB24DA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93690" y="2049035"/>
                  <a:ext cx="270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A0446D-E3BF-3FD9-D340-0E1C6DA20704}"/>
                    </a:ext>
                  </a:extLst>
                </p14:cNvPr>
                <p14:cNvContentPartPr/>
                <p14:nvPr/>
              </p14:nvContentPartPr>
              <p14:xfrm>
                <a:off x="9840050" y="2223635"/>
                <a:ext cx="575640" cy="3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A0446D-E3BF-3FD9-D340-0E1C6DA207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31050" y="2214635"/>
                  <a:ext cx="5932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70AD00-A6D6-FBBC-437B-179E591F5AFE}"/>
              </a:ext>
            </a:extLst>
          </p:cNvPr>
          <p:cNvGrpSpPr/>
          <p:nvPr/>
        </p:nvGrpSpPr>
        <p:grpSpPr>
          <a:xfrm>
            <a:off x="9350450" y="2470955"/>
            <a:ext cx="1045800" cy="118440"/>
            <a:chOff x="9350450" y="2470955"/>
            <a:chExt cx="104580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C5D83A-550B-DAB0-0B34-E172A4671B1B}"/>
                    </a:ext>
                  </a:extLst>
                </p14:cNvPr>
                <p14:cNvContentPartPr/>
                <p14:nvPr/>
              </p14:nvContentPartPr>
              <p14:xfrm>
                <a:off x="9350450" y="2497955"/>
                <a:ext cx="212400" cy="7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C5D83A-550B-DAB0-0B34-E172A4671B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41450" y="2488955"/>
                  <a:ext cx="230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D247E20-16F4-EE61-5F77-127B46405E58}"/>
                    </a:ext>
                  </a:extLst>
                </p14:cNvPr>
                <p14:cNvContentPartPr/>
                <p14:nvPr/>
              </p14:nvContentPartPr>
              <p14:xfrm>
                <a:off x="9361970" y="2514875"/>
                <a:ext cx="17280" cy="7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D247E20-16F4-EE61-5F77-127B46405E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52970" y="2506235"/>
                  <a:ext cx="34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C43C654-F116-930C-E06F-31D123783185}"/>
                    </a:ext>
                  </a:extLst>
                </p14:cNvPr>
                <p14:cNvContentPartPr/>
                <p14:nvPr/>
              </p14:nvContentPartPr>
              <p14:xfrm>
                <a:off x="9588770" y="2514515"/>
                <a:ext cx="84960" cy="68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C43C654-F116-930C-E06F-31D1237831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79770" y="2505515"/>
                  <a:ext cx="102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DCE2CF-8AC7-9CC4-26D4-658A4D9EBFD0}"/>
                    </a:ext>
                  </a:extLst>
                </p14:cNvPr>
                <p14:cNvContentPartPr/>
                <p14:nvPr/>
              </p14:nvContentPartPr>
              <p14:xfrm>
                <a:off x="9710090" y="2509475"/>
                <a:ext cx="41760" cy="6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DCE2CF-8AC7-9CC4-26D4-658A4D9EBFD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01450" y="2500835"/>
                  <a:ext cx="59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51BA0A-ED95-A3C6-8EC7-C558A13F728E}"/>
                    </a:ext>
                  </a:extLst>
                </p14:cNvPr>
                <p14:cNvContentPartPr/>
                <p14:nvPr/>
              </p14:nvContentPartPr>
              <p14:xfrm>
                <a:off x="9804410" y="2470955"/>
                <a:ext cx="105840" cy="89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51BA0A-ED95-A3C6-8EC7-C558A13F72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95410" y="2462315"/>
                  <a:ext cx="12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8AFCEA-C86E-068E-AFE1-98435B8A9C0E}"/>
                    </a:ext>
                  </a:extLst>
                </p14:cNvPr>
                <p14:cNvContentPartPr/>
                <p14:nvPr/>
              </p14:nvContentPartPr>
              <p14:xfrm>
                <a:off x="9928250" y="2506595"/>
                <a:ext cx="93960" cy="6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8AFCEA-C86E-068E-AFE1-98435B8A9C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19610" y="2497955"/>
                  <a:ext cx="111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CEC300-8EA8-2899-5769-CC76D13C5E4C}"/>
                    </a:ext>
                  </a:extLst>
                </p14:cNvPr>
                <p14:cNvContentPartPr/>
                <p14:nvPr/>
              </p14:nvContentPartPr>
              <p14:xfrm>
                <a:off x="10015010" y="2478515"/>
                <a:ext cx="127440" cy="7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CEC300-8EA8-2899-5769-CC76D13C5E4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06010" y="2469875"/>
                  <a:ext cx="145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051121-6C31-DF5C-814E-A3F94708275A}"/>
                    </a:ext>
                  </a:extLst>
                </p14:cNvPr>
                <p14:cNvContentPartPr/>
                <p14:nvPr/>
              </p14:nvContentPartPr>
              <p14:xfrm>
                <a:off x="10298330" y="2488595"/>
                <a:ext cx="97920" cy="48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051121-6C31-DF5C-814E-A3F9470827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89330" y="2479595"/>
                  <a:ext cx="11556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DB7142-0159-3C2C-2C60-34BE506E7553}"/>
              </a:ext>
            </a:extLst>
          </p:cNvPr>
          <p:cNvGrpSpPr/>
          <p:nvPr/>
        </p:nvGrpSpPr>
        <p:grpSpPr>
          <a:xfrm>
            <a:off x="10616210" y="2472755"/>
            <a:ext cx="697680" cy="108000"/>
            <a:chOff x="10616210" y="2472755"/>
            <a:chExt cx="6976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EA52CE-F823-44D9-35A0-A04523B44C54}"/>
                    </a:ext>
                  </a:extLst>
                </p14:cNvPr>
                <p14:cNvContentPartPr/>
                <p14:nvPr/>
              </p14:nvContentPartPr>
              <p14:xfrm>
                <a:off x="10616210" y="2481755"/>
                <a:ext cx="99000" cy="7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EA52CE-F823-44D9-35A0-A04523B44C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07210" y="2473115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A20263-3077-2E6C-3165-7A8B41568C9D}"/>
                    </a:ext>
                  </a:extLst>
                </p14:cNvPr>
                <p14:cNvContentPartPr/>
                <p14:nvPr/>
              </p14:nvContentPartPr>
              <p14:xfrm>
                <a:off x="10733930" y="2479595"/>
                <a:ext cx="207000" cy="101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A20263-3077-2E6C-3165-7A8B41568C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25290" y="2470955"/>
                  <a:ext cx="224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21B7696-A457-1B93-CC3F-B2ADCC15B411}"/>
                    </a:ext>
                  </a:extLst>
                </p14:cNvPr>
                <p14:cNvContentPartPr/>
                <p14:nvPr/>
              </p14:nvContentPartPr>
              <p14:xfrm>
                <a:off x="10877930" y="2550515"/>
                <a:ext cx="52560" cy="11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21B7696-A457-1B93-CC3F-B2ADCC15B4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69290" y="2541875"/>
                  <a:ext cx="70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85F57A-ABEF-0316-8BC6-7E0992BB076B}"/>
                    </a:ext>
                  </a:extLst>
                </p14:cNvPr>
                <p14:cNvContentPartPr/>
                <p14:nvPr/>
              </p14:nvContentPartPr>
              <p14:xfrm>
                <a:off x="10949570" y="2490755"/>
                <a:ext cx="90360" cy="7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85F57A-ABEF-0316-8BC6-7E0992BB07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40570" y="2482115"/>
                  <a:ext cx="108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83420D-A417-1502-59EE-D54A7B0DAF3A}"/>
                    </a:ext>
                  </a:extLst>
                </p14:cNvPr>
                <p14:cNvContentPartPr/>
                <p14:nvPr/>
              </p14:nvContentPartPr>
              <p14:xfrm>
                <a:off x="11087810" y="2472755"/>
                <a:ext cx="66240" cy="9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83420D-A417-1502-59EE-D54A7B0DAF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078810" y="2463755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C8DCB4-33A1-EE14-F796-4BD1394068AA}"/>
                    </a:ext>
                  </a:extLst>
                </p14:cNvPr>
                <p14:cNvContentPartPr/>
                <p14:nvPr/>
              </p14:nvContentPartPr>
              <p14:xfrm>
                <a:off x="11247290" y="2492555"/>
                <a:ext cx="30960" cy="7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C8DCB4-33A1-EE14-F796-4BD1394068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38290" y="2483915"/>
                  <a:ext cx="48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AA47B1-4A09-1B95-CAF6-EE721AF1AF31}"/>
                    </a:ext>
                  </a:extLst>
                </p14:cNvPr>
                <p14:cNvContentPartPr/>
                <p14:nvPr/>
              </p14:nvContentPartPr>
              <p14:xfrm>
                <a:off x="11211650" y="2531795"/>
                <a:ext cx="102240" cy="1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AA47B1-4A09-1B95-CAF6-EE721AF1AF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02650" y="2523155"/>
                  <a:ext cx="1198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6E9AE3E-A9D0-7486-271F-727BF846AC9E}"/>
              </a:ext>
            </a:extLst>
          </p:cNvPr>
          <p:cNvGrpSpPr/>
          <p:nvPr/>
        </p:nvGrpSpPr>
        <p:grpSpPr>
          <a:xfrm>
            <a:off x="10361690" y="2770115"/>
            <a:ext cx="1432080" cy="150120"/>
            <a:chOff x="10361690" y="2770115"/>
            <a:chExt cx="143208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C605A0-8C4E-440A-5B25-0B1A3464FDF7}"/>
                    </a:ext>
                  </a:extLst>
                </p14:cNvPr>
                <p14:cNvContentPartPr/>
                <p14:nvPr/>
              </p14:nvContentPartPr>
              <p14:xfrm>
                <a:off x="10361690" y="2774075"/>
                <a:ext cx="58680" cy="11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C605A0-8C4E-440A-5B25-0B1A3464FD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52690" y="2765435"/>
                  <a:ext cx="76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A25CFF-68AF-90B0-BD1C-90FF93569C4F}"/>
                    </a:ext>
                  </a:extLst>
                </p14:cNvPr>
                <p14:cNvContentPartPr/>
                <p14:nvPr/>
              </p14:nvContentPartPr>
              <p14:xfrm>
                <a:off x="10477970" y="2808635"/>
                <a:ext cx="12600" cy="6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A25CFF-68AF-90B0-BD1C-90FF93569C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68970" y="2799635"/>
                  <a:ext cx="30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D5F593-F86A-14A4-2CCD-5F4F91459C06}"/>
                    </a:ext>
                  </a:extLst>
                </p14:cNvPr>
                <p14:cNvContentPartPr/>
                <p14:nvPr/>
              </p14:nvContentPartPr>
              <p14:xfrm>
                <a:off x="10515410" y="2792075"/>
                <a:ext cx="127800" cy="7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D5F593-F86A-14A4-2CCD-5F4F91459C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506410" y="2783435"/>
                  <a:ext cx="145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0E5453-4AB2-C479-2154-73A60D8E9FCA}"/>
                    </a:ext>
                  </a:extLst>
                </p14:cNvPr>
                <p14:cNvContentPartPr/>
                <p14:nvPr/>
              </p14:nvContentPartPr>
              <p14:xfrm>
                <a:off x="10668410" y="2786315"/>
                <a:ext cx="140040" cy="9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0E5453-4AB2-C479-2154-73A60D8E9F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59770" y="2777675"/>
                  <a:ext cx="157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04209DA-A747-6349-063F-EFFBBF2175AA}"/>
                    </a:ext>
                  </a:extLst>
                </p14:cNvPr>
                <p14:cNvContentPartPr/>
                <p14:nvPr/>
              </p14:nvContentPartPr>
              <p14:xfrm>
                <a:off x="10798370" y="2770115"/>
                <a:ext cx="116280" cy="118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04209DA-A747-6349-063F-EFFBBF2175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89370" y="2761475"/>
                  <a:ext cx="13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D117E3-9A98-B3DB-519E-20EF780C3E6C}"/>
                    </a:ext>
                  </a:extLst>
                </p14:cNvPr>
                <p14:cNvContentPartPr/>
                <p14:nvPr/>
              </p14:nvContentPartPr>
              <p14:xfrm>
                <a:off x="10931930" y="2796755"/>
                <a:ext cx="110880" cy="87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D117E3-9A98-B3DB-519E-20EF780C3E6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922930" y="2788115"/>
                  <a:ext cx="128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C60A18-2E68-8551-F07C-D050489033BD}"/>
                    </a:ext>
                  </a:extLst>
                </p14:cNvPr>
                <p14:cNvContentPartPr/>
                <p14:nvPr/>
              </p14:nvContentPartPr>
              <p14:xfrm>
                <a:off x="11052890" y="2824115"/>
                <a:ext cx="116280" cy="52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C60A18-2E68-8551-F07C-D050489033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44250" y="2815115"/>
                  <a:ext cx="133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EFB659-A2BA-1E70-A8ED-5E8D7ED8D982}"/>
                    </a:ext>
                  </a:extLst>
                </p14:cNvPr>
                <p14:cNvContentPartPr/>
                <p14:nvPr/>
              </p14:nvContentPartPr>
              <p14:xfrm>
                <a:off x="11188610" y="2810435"/>
                <a:ext cx="41400" cy="55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EFB659-A2BA-1E70-A8ED-5E8D7ED8D98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79970" y="2801435"/>
                  <a:ext cx="59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C4A0A7-19C7-58EC-E519-238552DD8FFA}"/>
                    </a:ext>
                  </a:extLst>
                </p14:cNvPr>
                <p14:cNvContentPartPr/>
                <p14:nvPr/>
              </p14:nvContentPartPr>
              <p14:xfrm>
                <a:off x="11277170" y="2776235"/>
                <a:ext cx="109080" cy="10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C4A0A7-19C7-58EC-E519-238552DD8F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68530" y="2767595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36607F-8BEF-9B24-553A-D915BF5438EF}"/>
                    </a:ext>
                  </a:extLst>
                </p14:cNvPr>
                <p14:cNvContentPartPr/>
                <p14:nvPr/>
              </p14:nvContentPartPr>
              <p14:xfrm>
                <a:off x="11308850" y="2832755"/>
                <a:ext cx="45000" cy="1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36607F-8BEF-9B24-553A-D915BF5438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299850" y="2823755"/>
                  <a:ext cx="62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1DD151-CB4B-39F1-524E-52D2AD986E05}"/>
                    </a:ext>
                  </a:extLst>
                </p14:cNvPr>
                <p14:cNvContentPartPr/>
                <p14:nvPr/>
              </p14:nvContentPartPr>
              <p14:xfrm>
                <a:off x="11424050" y="2779475"/>
                <a:ext cx="76320" cy="12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1DD151-CB4B-39F1-524E-52D2AD986E0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415050" y="2770835"/>
                  <a:ext cx="9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7B39C6-4325-42A5-A565-3A7A1BF7E555}"/>
                    </a:ext>
                  </a:extLst>
                </p14:cNvPr>
                <p14:cNvContentPartPr/>
                <p14:nvPr/>
              </p14:nvContentPartPr>
              <p14:xfrm>
                <a:off x="11436290" y="2805035"/>
                <a:ext cx="181800" cy="80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7B39C6-4325-42A5-A565-3A7A1BF7E5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27290" y="2796035"/>
                  <a:ext cx="199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7E2F86-48AD-05A0-5D0F-DF5A6E997023}"/>
                    </a:ext>
                  </a:extLst>
                </p14:cNvPr>
                <p14:cNvContentPartPr/>
                <p14:nvPr/>
              </p14:nvContentPartPr>
              <p14:xfrm>
                <a:off x="11548610" y="2861195"/>
                <a:ext cx="77760" cy="1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7E2F86-48AD-05A0-5D0F-DF5A6E99702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539970" y="2852555"/>
                  <a:ext cx="95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387AEE-534F-1211-3C1B-8C81442627A5}"/>
                    </a:ext>
                  </a:extLst>
                </p14:cNvPr>
                <p14:cNvContentPartPr/>
                <p14:nvPr/>
              </p14:nvContentPartPr>
              <p14:xfrm>
                <a:off x="11670290" y="2773715"/>
                <a:ext cx="117000" cy="146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387AEE-534F-1211-3C1B-8C81442627A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661290" y="2765075"/>
                  <a:ext cx="134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4CA830-272A-FD67-EA02-5F5264FE69BD}"/>
                    </a:ext>
                  </a:extLst>
                </p14:cNvPr>
                <p14:cNvContentPartPr/>
                <p14:nvPr/>
              </p14:nvContentPartPr>
              <p14:xfrm>
                <a:off x="11689730" y="2831315"/>
                <a:ext cx="104040" cy="1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4CA830-272A-FD67-EA02-5F5264FE69B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680730" y="2822675"/>
                  <a:ext cx="121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5AAEB85-5274-D1BA-277B-FD3CE636C188}"/>
              </a:ext>
            </a:extLst>
          </p:cNvPr>
          <p:cNvGrpSpPr/>
          <p:nvPr/>
        </p:nvGrpSpPr>
        <p:grpSpPr>
          <a:xfrm>
            <a:off x="10098078" y="203612"/>
            <a:ext cx="964440" cy="180000"/>
            <a:chOff x="10098078" y="203612"/>
            <a:chExt cx="96444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ABCCB26-AC98-9ABB-6A63-7D496080921F}"/>
                    </a:ext>
                  </a:extLst>
                </p14:cNvPr>
                <p14:cNvContentPartPr/>
                <p14:nvPr/>
              </p14:nvContentPartPr>
              <p14:xfrm>
                <a:off x="10285998" y="250052"/>
                <a:ext cx="63720" cy="8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ABCCB26-AC98-9ABB-6A63-7D49608092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77358" y="241052"/>
                  <a:ext cx="81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F03C56-FCD3-51FE-39C7-33F356692938}"/>
                    </a:ext>
                  </a:extLst>
                </p14:cNvPr>
                <p14:cNvContentPartPr/>
                <p14:nvPr/>
              </p14:nvContentPartPr>
              <p14:xfrm>
                <a:off x="10271598" y="206132"/>
                <a:ext cx="106200" cy="6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F03C56-FCD3-51FE-39C7-33F3566929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62598" y="197132"/>
                  <a:ext cx="123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CFCBA-1BF4-4FD2-FEC7-72C2DCA484C2}"/>
                    </a:ext>
                  </a:extLst>
                </p14:cNvPr>
                <p14:cNvContentPartPr/>
                <p14:nvPr/>
              </p14:nvContentPartPr>
              <p14:xfrm>
                <a:off x="10409838" y="237092"/>
                <a:ext cx="166320" cy="9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CFCBA-1BF4-4FD2-FEC7-72C2DCA484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00838" y="228452"/>
                  <a:ext cx="183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5E2053-E413-EDF4-B037-7CBDBC3D8CBC}"/>
                    </a:ext>
                  </a:extLst>
                </p14:cNvPr>
                <p14:cNvContentPartPr/>
                <p14:nvPr/>
              </p14:nvContentPartPr>
              <p14:xfrm>
                <a:off x="10567518" y="244292"/>
                <a:ext cx="73080" cy="81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5E2053-E413-EDF4-B037-7CBDBC3D8CB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558878" y="235292"/>
                  <a:ext cx="90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EA5BE4-D39F-1361-0325-319287BAF1E6}"/>
                    </a:ext>
                  </a:extLst>
                </p14:cNvPr>
                <p14:cNvContentPartPr/>
                <p14:nvPr/>
              </p14:nvContentPartPr>
              <p14:xfrm>
                <a:off x="10595598" y="203612"/>
                <a:ext cx="71640" cy="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EA5BE4-D39F-1361-0325-319287BAF1E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86958" y="194972"/>
                  <a:ext cx="89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C6DE4D5-10D7-DC25-4562-49ABA6925B55}"/>
                    </a:ext>
                  </a:extLst>
                </p14:cNvPr>
                <p14:cNvContentPartPr/>
                <p14:nvPr/>
              </p14:nvContentPartPr>
              <p14:xfrm>
                <a:off x="10568598" y="250052"/>
                <a:ext cx="52560" cy="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C6DE4D5-10D7-DC25-4562-49ABA6925B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59958" y="241052"/>
                  <a:ext cx="70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ACF850-1AE7-B731-44B1-A3BA121C0767}"/>
                    </a:ext>
                  </a:extLst>
                </p14:cNvPr>
                <p14:cNvContentPartPr/>
                <p14:nvPr/>
              </p14:nvContentPartPr>
              <p14:xfrm>
                <a:off x="10675878" y="228812"/>
                <a:ext cx="220320" cy="8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ACF850-1AE7-B731-44B1-A3BA121C07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66878" y="220172"/>
                  <a:ext cx="237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D077EF-1D45-3FA8-A413-AC48624FF1F9}"/>
                    </a:ext>
                  </a:extLst>
                </p14:cNvPr>
                <p14:cNvContentPartPr/>
                <p14:nvPr/>
              </p14:nvContentPartPr>
              <p14:xfrm>
                <a:off x="10819158" y="213692"/>
                <a:ext cx="130320" cy="1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D077EF-1D45-3FA8-A413-AC48624FF1F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0518" y="205052"/>
                  <a:ext cx="147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5E52CB-AC1D-3D32-DCA4-5AFB37749ACA}"/>
                    </a:ext>
                  </a:extLst>
                </p14:cNvPr>
                <p14:cNvContentPartPr/>
                <p14:nvPr/>
              </p14:nvContentPartPr>
              <p14:xfrm>
                <a:off x="10980078" y="222332"/>
                <a:ext cx="82440" cy="6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5E52CB-AC1D-3D32-DCA4-5AFB37749A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71078" y="213332"/>
                  <a:ext cx="100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700906E-5B36-10F1-644C-F8D921EFFC34}"/>
                    </a:ext>
                  </a:extLst>
                </p14:cNvPr>
                <p14:cNvContentPartPr/>
                <p14:nvPr/>
              </p14:nvContentPartPr>
              <p14:xfrm>
                <a:off x="10098078" y="228452"/>
                <a:ext cx="107280" cy="9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700906E-5B36-10F1-644C-F8D921EFFC3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89438" y="219452"/>
                  <a:ext cx="124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F9DC237-3A84-3CF4-BA8E-3138F6BECFF3}"/>
                    </a:ext>
                  </a:extLst>
                </p14:cNvPr>
                <p14:cNvContentPartPr/>
                <p14:nvPr/>
              </p14:nvContentPartPr>
              <p14:xfrm>
                <a:off x="10141998" y="338612"/>
                <a:ext cx="801000" cy="45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F9DC237-3A84-3CF4-BA8E-3138F6BECFF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33358" y="329972"/>
                  <a:ext cx="8186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4C0F690-D5FD-4D06-1AD9-8D1F30BD61CE}"/>
              </a:ext>
            </a:extLst>
          </p:cNvPr>
          <p:cNvGrpSpPr/>
          <p:nvPr/>
        </p:nvGrpSpPr>
        <p:grpSpPr>
          <a:xfrm>
            <a:off x="9772998" y="507452"/>
            <a:ext cx="832320" cy="126360"/>
            <a:chOff x="9772998" y="507452"/>
            <a:chExt cx="83232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AE4775-91FF-2DED-AF12-FA140F545814}"/>
                    </a:ext>
                  </a:extLst>
                </p14:cNvPr>
                <p14:cNvContentPartPr/>
                <p14:nvPr/>
              </p14:nvContentPartPr>
              <p14:xfrm>
                <a:off x="9772998" y="507452"/>
                <a:ext cx="165960" cy="117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AE4775-91FF-2DED-AF12-FA140F5458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63998" y="498452"/>
                  <a:ext cx="183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97F5C5-6F14-1CA4-0A9D-3CB68A622512}"/>
                    </a:ext>
                  </a:extLst>
                </p14:cNvPr>
                <p14:cNvContentPartPr/>
                <p14:nvPr/>
              </p14:nvContentPartPr>
              <p14:xfrm>
                <a:off x="9935358" y="549932"/>
                <a:ext cx="232920" cy="83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97F5C5-6F14-1CA4-0A9D-3CB68A6225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26358" y="540932"/>
                  <a:ext cx="25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2CEDEF1-D980-2121-C13D-B1A3D3D0C7CA}"/>
                    </a:ext>
                  </a:extLst>
                </p14:cNvPr>
                <p14:cNvContentPartPr/>
                <p14:nvPr/>
              </p14:nvContentPartPr>
              <p14:xfrm>
                <a:off x="10049838" y="615812"/>
                <a:ext cx="109080" cy="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2CEDEF1-D980-2121-C13D-B1A3D3D0C7C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40838" y="606812"/>
                  <a:ext cx="126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6CDCBE4-2D9B-BE3F-0144-5FE6C2E9F172}"/>
                    </a:ext>
                  </a:extLst>
                </p14:cNvPr>
                <p14:cNvContentPartPr/>
                <p14:nvPr/>
              </p14:nvContentPartPr>
              <p14:xfrm>
                <a:off x="10196718" y="542012"/>
                <a:ext cx="112320" cy="89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6CDCBE4-2D9B-BE3F-0144-5FE6C2E9F17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87718" y="533372"/>
                  <a:ext cx="12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AF4C58-D4F9-E846-CE29-02C0537D1098}"/>
                    </a:ext>
                  </a:extLst>
                </p14:cNvPr>
                <p14:cNvContentPartPr/>
                <p14:nvPr/>
              </p14:nvContentPartPr>
              <p14:xfrm>
                <a:off x="10347198" y="559652"/>
                <a:ext cx="258120" cy="74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AF4C58-D4F9-E846-CE29-02C0537D109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38558" y="550652"/>
                  <a:ext cx="275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20D3F41-FDB7-9CE2-9B91-4DBAA55BF8C8}"/>
                    </a:ext>
                  </a:extLst>
                </p14:cNvPr>
                <p14:cNvContentPartPr/>
                <p14:nvPr/>
              </p14:nvContentPartPr>
              <p14:xfrm>
                <a:off x="10491558" y="526172"/>
                <a:ext cx="92880" cy="4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20D3F41-FDB7-9CE2-9B91-4DBAA55BF8C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82558" y="517172"/>
                  <a:ext cx="11052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CA4AC05-00D3-D10A-4523-3DF1D219C2E8}"/>
                  </a:ext>
                </a:extLst>
              </p14:cNvPr>
              <p14:cNvContentPartPr/>
              <p14:nvPr/>
            </p14:nvContentPartPr>
            <p14:xfrm>
              <a:off x="11022558" y="523652"/>
              <a:ext cx="167400" cy="86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CA4AC05-00D3-D10A-4523-3DF1D219C2E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013918" y="515012"/>
                <a:ext cx="18504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74223F8-180E-2AB3-0C76-487EEA041A88}"/>
              </a:ext>
            </a:extLst>
          </p:cNvPr>
          <p:cNvGrpSpPr/>
          <p:nvPr/>
        </p:nvGrpSpPr>
        <p:grpSpPr>
          <a:xfrm>
            <a:off x="10082598" y="754412"/>
            <a:ext cx="1743480" cy="160560"/>
            <a:chOff x="10082598" y="754412"/>
            <a:chExt cx="174348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F719D4-3194-FDDB-3574-AEA048D4F230}"/>
                    </a:ext>
                  </a:extLst>
                </p14:cNvPr>
                <p14:cNvContentPartPr/>
                <p14:nvPr/>
              </p14:nvContentPartPr>
              <p14:xfrm>
                <a:off x="10122918" y="825692"/>
                <a:ext cx="16200" cy="89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F719D4-3194-FDDB-3574-AEA048D4F2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13918" y="817052"/>
                  <a:ext cx="33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4915BA-219A-6890-E514-532499B3AFA2}"/>
                    </a:ext>
                  </a:extLst>
                </p14:cNvPr>
                <p14:cNvContentPartPr/>
                <p14:nvPr/>
              </p14:nvContentPartPr>
              <p14:xfrm>
                <a:off x="10082598" y="754412"/>
                <a:ext cx="101520" cy="8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4915BA-219A-6890-E514-532499B3AF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73598" y="745772"/>
                  <a:ext cx="119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2D13BA-F9E0-0FD8-AE59-8BFADD796DE3}"/>
                    </a:ext>
                  </a:extLst>
                </p14:cNvPr>
                <p14:cNvContentPartPr/>
                <p14:nvPr/>
              </p14:nvContentPartPr>
              <p14:xfrm>
                <a:off x="10236678" y="777452"/>
                <a:ext cx="205200" cy="103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2D13BA-F9E0-0FD8-AE59-8BFADD796D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28038" y="768812"/>
                  <a:ext cx="22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7F0FB2B-A0D4-BEA4-EDEF-C14991721562}"/>
                    </a:ext>
                  </a:extLst>
                </p14:cNvPr>
                <p14:cNvContentPartPr/>
                <p14:nvPr/>
              </p14:nvContentPartPr>
              <p14:xfrm>
                <a:off x="10463118" y="812372"/>
                <a:ext cx="155160" cy="93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7F0FB2B-A0D4-BEA4-EDEF-C1499172156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54118" y="803732"/>
                  <a:ext cx="172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3F0802-16A6-973E-59DD-0AC000617951}"/>
                    </a:ext>
                  </a:extLst>
                </p14:cNvPr>
                <p14:cNvContentPartPr/>
                <p14:nvPr/>
              </p14:nvContentPartPr>
              <p14:xfrm>
                <a:off x="10637718" y="799052"/>
                <a:ext cx="239040" cy="92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3F0802-16A6-973E-59DD-0AC00061795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29078" y="790052"/>
                  <a:ext cx="256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082D47-F8D3-4524-2C2C-D6047A009361}"/>
                    </a:ext>
                  </a:extLst>
                </p14:cNvPr>
                <p14:cNvContentPartPr/>
                <p14:nvPr/>
              </p14:nvContentPartPr>
              <p14:xfrm>
                <a:off x="10780998" y="870692"/>
                <a:ext cx="64080" cy="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082D47-F8D3-4524-2C2C-D6047A00936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772358" y="862052"/>
                  <a:ext cx="81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E9A9E7A-9714-7D87-31E0-76A2501AE094}"/>
                    </a:ext>
                  </a:extLst>
                </p14:cNvPr>
                <p14:cNvContentPartPr/>
                <p14:nvPr/>
              </p14:nvContentPartPr>
              <p14:xfrm>
                <a:off x="10937958" y="804092"/>
                <a:ext cx="219600" cy="7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E9A9E7A-9714-7D87-31E0-76A2501AE09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28958" y="795452"/>
                  <a:ext cx="237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2AA26B2-2ED6-694A-D7C0-6977A87BCC2A}"/>
                    </a:ext>
                  </a:extLst>
                </p14:cNvPr>
                <p14:cNvContentPartPr/>
                <p14:nvPr/>
              </p14:nvContentPartPr>
              <p14:xfrm>
                <a:off x="11159718" y="842612"/>
                <a:ext cx="20160" cy="43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2AA26B2-2ED6-694A-D7C0-6977A87BCC2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51078" y="833972"/>
                  <a:ext cx="37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47D298-568D-52CD-F766-D78D36089BF6}"/>
                    </a:ext>
                  </a:extLst>
                </p14:cNvPr>
                <p14:cNvContentPartPr/>
                <p14:nvPr/>
              </p14:nvContentPartPr>
              <p14:xfrm>
                <a:off x="11213358" y="810572"/>
                <a:ext cx="61200" cy="64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47D298-568D-52CD-F766-D78D36089BF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04718" y="801932"/>
                  <a:ext cx="78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FA7564-B19B-2BCE-AC9D-00D8161E150E}"/>
                    </a:ext>
                  </a:extLst>
                </p14:cNvPr>
                <p14:cNvContentPartPr/>
                <p14:nvPr/>
              </p14:nvContentPartPr>
              <p14:xfrm>
                <a:off x="11220558" y="856292"/>
                <a:ext cx="55800" cy="1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FA7564-B19B-2BCE-AC9D-00D8161E15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11918" y="847292"/>
                  <a:ext cx="73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43F20E3-95D5-ED36-10E4-48DBEC563D04}"/>
                    </a:ext>
                  </a:extLst>
                </p14:cNvPr>
                <p14:cNvContentPartPr/>
                <p14:nvPr/>
              </p14:nvContentPartPr>
              <p14:xfrm>
                <a:off x="11356998" y="791852"/>
                <a:ext cx="112320" cy="10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43F20E3-95D5-ED36-10E4-48DBEC563D0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47998" y="782852"/>
                  <a:ext cx="129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9A4A8EA-DC0C-87F1-4644-B6911DB1CABC}"/>
                    </a:ext>
                  </a:extLst>
                </p14:cNvPr>
                <p14:cNvContentPartPr/>
                <p14:nvPr/>
              </p14:nvContentPartPr>
              <p14:xfrm>
                <a:off x="11378598" y="841532"/>
                <a:ext cx="51840" cy="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9A4A8EA-DC0C-87F1-4644-B6911DB1CAB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69958" y="832892"/>
                  <a:ext cx="69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B14BBE4-58B7-A4C5-EE04-E025B9B9CD4D}"/>
                    </a:ext>
                  </a:extLst>
                </p14:cNvPr>
                <p14:cNvContentPartPr/>
                <p14:nvPr/>
              </p14:nvContentPartPr>
              <p14:xfrm>
                <a:off x="11519718" y="888332"/>
                <a:ext cx="2880" cy="1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B14BBE4-58B7-A4C5-EE04-E025B9B9CD4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10718" y="879692"/>
                  <a:ext cx="20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4D6A23-9A6A-D26A-12E4-2113AFD82283}"/>
                    </a:ext>
                  </a:extLst>
                </p14:cNvPr>
                <p14:cNvContentPartPr/>
                <p14:nvPr/>
              </p14:nvContentPartPr>
              <p14:xfrm>
                <a:off x="11699718" y="764132"/>
                <a:ext cx="126360" cy="113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4D6A23-9A6A-D26A-12E4-2113AFD8228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91078" y="755492"/>
                  <a:ext cx="1440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1B96D7-6B64-85DF-3A9A-AF84639D512C}"/>
              </a:ext>
            </a:extLst>
          </p:cNvPr>
          <p:cNvGrpSpPr/>
          <p:nvPr/>
        </p:nvGrpSpPr>
        <p:grpSpPr>
          <a:xfrm>
            <a:off x="9251810" y="3188792"/>
            <a:ext cx="1055520" cy="199803"/>
            <a:chOff x="9251810" y="3188792"/>
            <a:chExt cx="1055520" cy="1998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FF78D42-4C8D-6E98-EC27-F0829553202B}"/>
                    </a:ext>
                  </a:extLst>
                </p14:cNvPr>
                <p14:cNvContentPartPr/>
                <p14:nvPr/>
              </p14:nvContentPartPr>
              <p14:xfrm>
                <a:off x="9251810" y="3210755"/>
                <a:ext cx="65880" cy="63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FF78D42-4C8D-6E98-EC27-F0829553202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43170" y="3201755"/>
                  <a:ext cx="83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B78795-15CB-9A4B-5008-5429C96E53E9}"/>
                    </a:ext>
                  </a:extLst>
                </p14:cNvPr>
                <p14:cNvContentPartPr/>
                <p14:nvPr/>
              </p14:nvContentPartPr>
              <p14:xfrm>
                <a:off x="9294650" y="3227675"/>
                <a:ext cx="52560" cy="53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B78795-15CB-9A4B-5008-5429C96E53E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86010" y="3218675"/>
                  <a:ext cx="70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F5C62A2-E995-5B5D-1E7A-A18B7AAF4461}"/>
                    </a:ext>
                  </a:extLst>
                </p14:cNvPr>
                <p14:cNvContentPartPr/>
                <p14:nvPr/>
              </p14:nvContentPartPr>
              <p14:xfrm>
                <a:off x="9321290" y="3294635"/>
                <a:ext cx="118080" cy="9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F5C62A2-E995-5B5D-1E7A-A18B7AAF44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12650" y="3285635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BECD5E-60B8-CCD9-0758-8E0EE72E00A6}"/>
                    </a:ext>
                  </a:extLst>
                </p14:cNvPr>
                <p14:cNvContentPartPr/>
                <p14:nvPr/>
              </p14:nvContentPartPr>
              <p14:xfrm>
                <a:off x="9461330" y="3294275"/>
                <a:ext cx="87480" cy="85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BECD5E-60B8-CCD9-0758-8E0EE72E00A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52690" y="3285275"/>
                  <a:ext cx="10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8E094A7-46A4-6FDB-D555-2097861B877F}"/>
                    </a:ext>
                  </a:extLst>
                </p14:cNvPr>
                <p14:cNvContentPartPr/>
                <p14:nvPr/>
              </p14:nvContentPartPr>
              <p14:xfrm>
                <a:off x="9595970" y="3292475"/>
                <a:ext cx="78840" cy="86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8E094A7-46A4-6FDB-D555-2097861B877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86970" y="3283835"/>
                  <a:ext cx="96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A68AAA3-7098-296C-2136-73D107F5C2AC}"/>
                    </a:ext>
                  </a:extLst>
                </p14:cNvPr>
                <p14:cNvContentPartPr/>
                <p14:nvPr/>
              </p14:nvContentPartPr>
              <p14:xfrm>
                <a:off x="9706490" y="3293555"/>
                <a:ext cx="113760" cy="84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A68AAA3-7098-296C-2136-73D107F5C2A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97850" y="3284915"/>
                  <a:ext cx="131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E940761-CD65-4036-0D8D-2DF02B12A555}"/>
                    </a:ext>
                  </a:extLst>
                </p14:cNvPr>
                <p14:cNvContentPartPr/>
                <p14:nvPr/>
              </p14:nvContentPartPr>
              <p14:xfrm>
                <a:off x="9855170" y="3307595"/>
                <a:ext cx="64080" cy="5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E940761-CD65-4036-0D8D-2DF02B12A55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46530" y="3298955"/>
                  <a:ext cx="81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F885B7-C1D2-EC0F-272F-A76190D43638}"/>
                    </a:ext>
                  </a:extLst>
                </p14:cNvPr>
                <p14:cNvContentPartPr/>
                <p14:nvPr/>
              </p14:nvContentPartPr>
              <p14:xfrm>
                <a:off x="9919610" y="3285995"/>
                <a:ext cx="242640" cy="10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F885B7-C1D2-EC0F-272F-A76190D436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10610" y="3276995"/>
                  <a:ext cx="260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0BB8B9-0A15-FC24-F0D8-96E1F64991AC}"/>
                    </a:ext>
                  </a:extLst>
                </p14:cNvPr>
                <p14:cNvContentPartPr/>
                <p14:nvPr/>
              </p14:nvContentPartPr>
              <p14:xfrm>
                <a:off x="10072250" y="3280235"/>
                <a:ext cx="86400" cy="65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0BB8B9-0A15-FC24-F0D8-96E1F64991A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63610" y="3271235"/>
                  <a:ext cx="104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F225D4-4EAB-0827-D7F2-74E3764299DF}"/>
                    </a:ext>
                  </a:extLst>
                </p14:cNvPr>
                <p14:cNvContentPartPr/>
                <p14:nvPr/>
              </p14:nvContentPartPr>
              <p14:xfrm>
                <a:off x="10207970" y="3206432"/>
                <a:ext cx="30960" cy="44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F225D4-4EAB-0827-D7F2-74E3764299D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199330" y="3197792"/>
                  <a:ext cx="486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B7C5C8-803A-75E7-F951-745FE05930C2}"/>
                    </a:ext>
                  </a:extLst>
                </p14:cNvPr>
                <p14:cNvContentPartPr/>
                <p14:nvPr/>
              </p14:nvContentPartPr>
              <p14:xfrm>
                <a:off x="10263050" y="3188792"/>
                <a:ext cx="44280" cy="5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B7C5C8-803A-75E7-F951-745FE05930C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54410" y="3180152"/>
                  <a:ext cx="61920" cy="67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75222149-16DF-EC5C-0C93-3FCD02092232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4" y="3367738"/>
            <a:ext cx="4888032" cy="320274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B5770C-6466-FCBF-F20F-CF1BE06C99A5}"/>
              </a:ext>
            </a:extLst>
          </p:cNvPr>
          <p:cNvGrpSpPr/>
          <p:nvPr/>
        </p:nvGrpSpPr>
        <p:grpSpPr>
          <a:xfrm>
            <a:off x="9715758" y="2781932"/>
            <a:ext cx="111960" cy="245520"/>
            <a:chOff x="9715758" y="2781932"/>
            <a:chExt cx="1119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3AFD80-D3D6-3B00-3488-533BBC3F6A2E}"/>
                    </a:ext>
                  </a:extLst>
                </p14:cNvPr>
                <p14:cNvContentPartPr/>
                <p14:nvPr/>
              </p14:nvContentPartPr>
              <p14:xfrm>
                <a:off x="9715758" y="2812892"/>
                <a:ext cx="18360" cy="214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3AFD80-D3D6-3B00-3488-533BBC3F6A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06758" y="2803892"/>
                  <a:ext cx="36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B98CAB-E530-F20D-BA87-5D89A6B44AD7}"/>
                    </a:ext>
                  </a:extLst>
                </p14:cNvPr>
                <p14:cNvContentPartPr/>
                <p14:nvPr/>
              </p14:nvContentPartPr>
              <p14:xfrm>
                <a:off x="9802878" y="2781932"/>
                <a:ext cx="24840" cy="24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B98CAB-E530-F20D-BA87-5D89A6B44A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93878" y="2772932"/>
                  <a:ext cx="424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9CC8B4B-E2B6-D001-C1D3-3AE4C2229A44}"/>
              </a:ext>
            </a:extLst>
          </p:cNvPr>
          <p:cNvGrpSpPr/>
          <p:nvPr/>
        </p:nvGrpSpPr>
        <p:grpSpPr>
          <a:xfrm>
            <a:off x="7459318" y="4669709"/>
            <a:ext cx="171360" cy="140760"/>
            <a:chOff x="7459318" y="4669709"/>
            <a:chExt cx="17136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2155BDD-B30D-275E-BA1E-27ED00BF1ED9}"/>
                    </a:ext>
                  </a:extLst>
                </p14:cNvPr>
                <p14:cNvContentPartPr/>
                <p14:nvPr/>
              </p14:nvContentPartPr>
              <p14:xfrm>
                <a:off x="7459318" y="4717229"/>
                <a:ext cx="10800" cy="85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2155BDD-B30D-275E-BA1E-27ED00BF1E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50678" y="4708589"/>
                  <a:ext cx="28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CA7DFC-9F62-DC38-AA8A-E9D7033F121E}"/>
                    </a:ext>
                  </a:extLst>
                </p14:cNvPr>
                <p14:cNvContentPartPr/>
                <p14:nvPr/>
              </p14:nvContentPartPr>
              <p14:xfrm>
                <a:off x="7558318" y="4699589"/>
                <a:ext cx="6840" cy="110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CA7DFC-9F62-DC38-AA8A-E9D7033F12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49678" y="4690949"/>
                  <a:ext cx="24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7DC8F14-A4C7-89AF-D07D-295B7A9B0E07}"/>
                    </a:ext>
                  </a:extLst>
                </p14:cNvPr>
                <p14:cNvContentPartPr/>
                <p14:nvPr/>
              </p14:nvContentPartPr>
              <p14:xfrm>
                <a:off x="7544278" y="4669709"/>
                <a:ext cx="86400" cy="68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7DC8F14-A4C7-89AF-D07D-295B7A9B0E0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35638" y="4661069"/>
                  <a:ext cx="10404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2AC45C2-7CFE-2396-6262-6A7A15951D0F}"/>
              </a:ext>
            </a:extLst>
          </p:cNvPr>
          <p:cNvGrpSpPr/>
          <p:nvPr/>
        </p:nvGrpSpPr>
        <p:grpSpPr>
          <a:xfrm>
            <a:off x="7389118" y="4915589"/>
            <a:ext cx="247680" cy="156600"/>
            <a:chOff x="7389118" y="4915589"/>
            <a:chExt cx="2476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C259BBF-3C6C-9A96-0BA5-7FDF3DB68883}"/>
                    </a:ext>
                  </a:extLst>
                </p14:cNvPr>
                <p14:cNvContentPartPr/>
                <p14:nvPr/>
              </p14:nvContentPartPr>
              <p14:xfrm>
                <a:off x="7398118" y="4958789"/>
                <a:ext cx="134280" cy="19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C259BBF-3C6C-9A96-0BA5-7FDF3DB688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89118" y="4950149"/>
                  <a:ext cx="151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9C9078-59BD-BD21-F08B-443304CBFE5D}"/>
                    </a:ext>
                  </a:extLst>
                </p14:cNvPr>
                <p14:cNvContentPartPr/>
                <p14:nvPr/>
              </p14:nvContentPartPr>
              <p14:xfrm>
                <a:off x="7389118" y="5027189"/>
                <a:ext cx="154080" cy="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9C9078-59BD-BD21-F08B-443304CBFE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80478" y="5018549"/>
                  <a:ext cx="171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6F77E70-232E-F8B8-56A2-9E9D7B9548B5}"/>
                    </a:ext>
                  </a:extLst>
                </p14:cNvPr>
                <p14:cNvContentPartPr/>
                <p14:nvPr/>
              </p14:nvContentPartPr>
              <p14:xfrm>
                <a:off x="7518718" y="4915589"/>
                <a:ext cx="118080" cy="156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6F77E70-232E-F8B8-56A2-9E9D7B9548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09718" y="4906949"/>
                  <a:ext cx="13572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D1BAB5A-C9D5-C778-AC02-993FD7102B21}"/>
              </a:ext>
            </a:extLst>
          </p:cNvPr>
          <p:cNvGrpSpPr/>
          <p:nvPr/>
        </p:nvGrpSpPr>
        <p:grpSpPr>
          <a:xfrm>
            <a:off x="7839144" y="4620389"/>
            <a:ext cx="2511736" cy="865566"/>
            <a:chOff x="7839144" y="4620389"/>
            <a:chExt cx="2511736" cy="8655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DD3C614-0D90-4518-B291-12AECD6A270F}"/>
                    </a:ext>
                  </a:extLst>
                </p14:cNvPr>
                <p14:cNvContentPartPr/>
                <p14:nvPr/>
              </p14:nvContentPartPr>
              <p14:xfrm>
                <a:off x="7981318" y="4707149"/>
                <a:ext cx="20880" cy="109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DD3C614-0D90-4518-B291-12AECD6A27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72678" y="4698509"/>
                  <a:ext cx="38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CF836EF-82C0-92CD-8AB3-CE4922AD9BF4}"/>
                    </a:ext>
                  </a:extLst>
                </p14:cNvPr>
                <p14:cNvContentPartPr/>
                <p14:nvPr/>
              </p14:nvContentPartPr>
              <p14:xfrm>
                <a:off x="7989958" y="4675469"/>
                <a:ext cx="78120" cy="132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CF836EF-82C0-92CD-8AB3-CE4922AD9B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81318" y="4666829"/>
                  <a:ext cx="95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F6A75B-682B-1A7A-A9E0-1E1072D0CC58}"/>
                    </a:ext>
                  </a:extLst>
                </p14:cNvPr>
                <p14:cNvContentPartPr/>
                <p14:nvPr/>
              </p14:nvContentPartPr>
              <p14:xfrm>
                <a:off x="8115598" y="4699589"/>
                <a:ext cx="106920" cy="101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F6A75B-682B-1A7A-A9E0-1E1072D0CC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06598" y="4690949"/>
                  <a:ext cx="124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DB4CF3A-C5C3-30D5-9EDF-A83863679930}"/>
                    </a:ext>
                  </a:extLst>
                </p14:cNvPr>
                <p14:cNvContentPartPr/>
                <p14:nvPr/>
              </p14:nvContentPartPr>
              <p14:xfrm>
                <a:off x="8266798" y="4671509"/>
                <a:ext cx="93240" cy="110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DB4CF3A-C5C3-30D5-9EDF-A8386367993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8158" y="4662869"/>
                  <a:ext cx="11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030A77-24EA-E3CE-C930-7E413C57FA6E}"/>
                    </a:ext>
                  </a:extLst>
                </p14:cNvPr>
                <p14:cNvContentPartPr/>
                <p14:nvPr/>
              </p14:nvContentPartPr>
              <p14:xfrm>
                <a:off x="8401438" y="4655309"/>
                <a:ext cx="130680" cy="126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030A77-24EA-E3CE-C930-7E413C57FA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2798" y="4646309"/>
                  <a:ext cx="148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13DBDF6-C8B0-E1EF-F16C-C4B55770C7C7}"/>
                    </a:ext>
                  </a:extLst>
                </p14:cNvPr>
                <p14:cNvContentPartPr/>
                <p14:nvPr/>
              </p14:nvContentPartPr>
              <p14:xfrm>
                <a:off x="8438878" y="4700309"/>
                <a:ext cx="66960" cy="16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13DBDF6-C8B0-E1EF-F16C-C4B55770C7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0238" y="4691309"/>
                  <a:ext cx="84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E28A71-5CF5-F5A8-4B05-7D29257053D7}"/>
                    </a:ext>
                  </a:extLst>
                </p14:cNvPr>
                <p14:cNvContentPartPr/>
                <p14:nvPr/>
              </p14:nvContentPartPr>
              <p14:xfrm>
                <a:off x="8532118" y="4655669"/>
                <a:ext cx="129240" cy="122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E28A71-5CF5-F5A8-4B05-7D29257053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23118" y="4647029"/>
                  <a:ext cx="146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C79705E-12D7-3F60-3C57-F5FFB27586B9}"/>
                    </a:ext>
                  </a:extLst>
                </p14:cNvPr>
                <p14:cNvContentPartPr/>
                <p14:nvPr/>
              </p14:nvContentPartPr>
              <p14:xfrm>
                <a:off x="8541838" y="4713629"/>
                <a:ext cx="98640" cy="4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C79705E-12D7-3F60-3C57-F5FFB27586B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33198" y="4704989"/>
                  <a:ext cx="116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2EA9BE0-C1AA-9F1C-1D09-8BD59D6531EE}"/>
                    </a:ext>
                  </a:extLst>
                </p14:cNvPr>
                <p14:cNvContentPartPr/>
                <p14:nvPr/>
              </p14:nvContentPartPr>
              <p14:xfrm>
                <a:off x="8713918" y="4662149"/>
                <a:ext cx="209160" cy="104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2EA9BE0-C1AA-9F1C-1D09-8BD59D6531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05278" y="4653149"/>
                  <a:ext cx="226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A9F144-E795-9A37-5711-DA449CFBBE45}"/>
                    </a:ext>
                  </a:extLst>
                </p14:cNvPr>
                <p14:cNvContentPartPr/>
                <p14:nvPr/>
              </p14:nvContentPartPr>
              <p14:xfrm>
                <a:off x="9103798" y="4658909"/>
                <a:ext cx="108360" cy="109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A9F144-E795-9A37-5711-DA449CFBBE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95158" y="4650269"/>
                  <a:ext cx="126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BF0EB9-BC21-A1F2-E0C8-8F331E162184}"/>
                    </a:ext>
                  </a:extLst>
                </p14:cNvPr>
                <p14:cNvContentPartPr/>
                <p14:nvPr/>
              </p14:nvContentPartPr>
              <p14:xfrm>
                <a:off x="9241678" y="4663589"/>
                <a:ext cx="82440" cy="82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BF0EB9-BC21-A1F2-E0C8-8F331E1621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33038" y="4654589"/>
                  <a:ext cx="10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8992867-B374-7049-7F1C-304D4EE01DD7}"/>
                    </a:ext>
                  </a:extLst>
                </p14:cNvPr>
                <p14:cNvContentPartPr/>
                <p14:nvPr/>
              </p14:nvContentPartPr>
              <p14:xfrm>
                <a:off x="9344638" y="4668989"/>
                <a:ext cx="82800" cy="69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8992867-B374-7049-7F1C-304D4EE01D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35998" y="4659989"/>
                  <a:ext cx="100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C2FAD4-011F-51A7-5F79-44C14EEE58F6}"/>
                    </a:ext>
                  </a:extLst>
                </p14:cNvPr>
                <p14:cNvContentPartPr/>
                <p14:nvPr/>
              </p14:nvContentPartPr>
              <p14:xfrm>
                <a:off x="9456238" y="4620389"/>
                <a:ext cx="206640" cy="106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C2FAD4-011F-51A7-5F79-44C14EEE58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47598" y="4611749"/>
                  <a:ext cx="224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4B43ECD-1E5E-19B5-BB80-E6B3542DDACB}"/>
                    </a:ext>
                  </a:extLst>
                </p14:cNvPr>
                <p14:cNvContentPartPr/>
                <p14:nvPr/>
              </p14:nvContentPartPr>
              <p14:xfrm>
                <a:off x="7839144" y="5321754"/>
                <a:ext cx="83880" cy="97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4B43ECD-1E5E-19B5-BB80-E6B3542DDA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0144" y="5312754"/>
                  <a:ext cx="101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A7B817-3DF3-586C-FC73-8EDA84CD23DF}"/>
                    </a:ext>
                  </a:extLst>
                </p14:cNvPr>
                <p14:cNvContentPartPr/>
                <p14:nvPr/>
              </p14:nvContentPartPr>
              <p14:xfrm>
                <a:off x="8827704" y="5351274"/>
                <a:ext cx="26640" cy="83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A7B817-3DF3-586C-FC73-8EDA84CD23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19064" y="5342274"/>
                  <a:ext cx="44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61642BF-B27F-DD49-B054-684A9F1439B4}"/>
                    </a:ext>
                  </a:extLst>
                </p14:cNvPr>
                <p14:cNvContentPartPr/>
                <p14:nvPr/>
              </p14:nvContentPartPr>
              <p14:xfrm>
                <a:off x="8827344" y="5301234"/>
                <a:ext cx="71280" cy="71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61642BF-B27F-DD49-B054-684A9F1439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18344" y="5292594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1AB9B3B-6FBE-F669-7BE0-AB584DEA04FA}"/>
                    </a:ext>
                  </a:extLst>
                </p14:cNvPr>
                <p14:cNvContentPartPr/>
                <p14:nvPr/>
              </p14:nvContentPartPr>
              <p14:xfrm>
                <a:off x="8925624" y="5326074"/>
                <a:ext cx="274320" cy="102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1AB9B3B-6FBE-F669-7BE0-AB584DEA04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16624" y="5317074"/>
                  <a:ext cx="291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3FE049D-E518-130F-3283-2AA675B539EF}"/>
                    </a:ext>
                  </a:extLst>
                </p14:cNvPr>
                <p14:cNvContentPartPr/>
                <p14:nvPr/>
              </p14:nvContentPartPr>
              <p14:xfrm>
                <a:off x="9101664" y="5300874"/>
                <a:ext cx="101160" cy="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3FE049D-E518-130F-3283-2AA675B539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92664" y="5291874"/>
                  <a:ext cx="118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A31F47-2509-6ABA-EC31-CBB0D9C31F3B}"/>
                    </a:ext>
                  </a:extLst>
                </p14:cNvPr>
                <p14:cNvContentPartPr/>
                <p14:nvPr/>
              </p14:nvContentPartPr>
              <p14:xfrm>
                <a:off x="9069624" y="5337594"/>
                <a:ext cx="66600" cy="2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A31F47-2509-6ABA-EC31-CBB0D9C31F3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60624" y="5328954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415807-3DAD-7F3B-77C5-0D53BDC4F6C0}"/>
                    </a:ext>
                  </a:extLst>
                </p14:cNvPr>
                <p14:cNvContentPartPr/>
                <p14:nvPr/>
              </p14:nvContentPartPr>
              <p14:xfrm>
                <a:off x="9220104" y="5316714"/>
                <a:ext cx="278640" cy="91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415807-3DAD-7F3B-77C5-0D53BDC4F6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11104" y="5308074"/>
                  <a:ext cx="296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1997904-6DC2-4E63-2D2E-7E7B4083ED19}"/>
                    </a:ext>
                  </a:extLst>
                </p14:cNvPr>
                <p14:cNvContentPartPr/>
                <p14:nvPr/>
              </p14:nvContentPartPr>
              <p14:xfrm>
                <a:off x="9390024" y="5287194"/>
                <a:ext cx="97920" cy="1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1997904-6DC2-4E63-2D2E-7E7B4083ED1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81384" y="5278554"/>
                  <a:ext cx="115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B001A7-BBF9-AD1E-E3CF-2885A4B7CD9E}"/>
                    </a:ext>
                  </a:extLst>
                </p14:cNvPr>
                <p14:cNvContentPartPr/>
                <p14:nvPr/>
              </p14:nvContentPartPr>
              <p14:xfrm>
                <a:off x="9352224" y="5327154"/>
                <a:ext cx="57240" cy="16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B001A7-BBF9-AD1E-E3CF-2885A4B7CD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43224" y="5318154"/>
                  <a:ext cx="74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721C2E4-4257-E52C-7F8F-EFD38596EEF3}"/>
                    </a:ext>
                  </a:extLst>
                </p14:cNvPr>
                <p14:cNvContentPartPr/>
                <p14:nvPr/>
              </p14:nvContentPartPr>
              <p14:xfrm>
                <a:off x="9463464" y="5310594"/>
                <a:ext cx="85680" cy="97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721C2E4-4257-E52C-7F8F-EFD38596EEF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54464" y="5301594"/>
                  <a:ext cx="103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A92FC58-89AB-CE27-3857-B74D60E66393}"/>
                    </a:ext>
                  </a:extLst>
                </p14:cNvPr>
                <p14:cNvContentPartPr/>
                <p14:nvPr/>
              </p14:nvContentPartPr>
              <p14:xfrm>
                <a:off x="9613224" y="5300874"/>
                <a:ext cx="66600" cy="84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A92FC58-89AB-CE27-3857-B74D60E6639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04224" y="5291874"/>
                  <a:ext cx="84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42F4951-6C07-2628-9C80-A7DB014EFA6E}"/>
                    </a:ext>
                  </a:extLst>
                </p14:cNvPr>
                <p14:cNvContentPartPr/>
                <p14:nvPr/>
              </p14:nvContentPartPr>
              <p14:xfrm>
                <a:off x="9622944" y="5259114"/>
                <a:ext cx="81720" cy="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42F4951-6C07-2628-9C80-A7DB014EFA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14304" y="5250474"/>
                  <a:ext cx="99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A6171C8-5CE6-F91E-AC8D-1E179576656B}"/>
                    </a:ext>
                  </a:extLst>
                </p14:cNvPr>
                <p14:cNvContentPartPr/>
                <p14:nvPr/>
              </p14:nvContentPartPr>
              <p14:xfrm>
                <a:off x="9619344" y="5312394"/>
                <a:ext cx="96480" cy="3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A6171C8-5CE6-F91E-AC8D-1E17957665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10704" y="5303754"/>
                  <a:ext cx="114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3538352-96E9-7CC2-2257-5F16EB6B749D}"/>
                    </a:ext>
                  </a:extLst>
                </p14:cNvPr>
                <p14:cNvContentPartPr/>
                <p14:nvPr/>
              </p14:nvContentPartPr>
              <p14:xfrm>
                <a:off x="9746784" y="5251554"/>
                <a:ext cx="136800" cy="113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3538352-96E9-7CC2-2257-5F16EB6B749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38144" y="5242914"/>
                  <a:ext cx="15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6400B1-981A-88D3-3854-08C0F62B6BC1}"/>
                    </a:ext>
                  </a:extLst>
                </p14:cNvPr>
                <p14:cNvContentPartPr/>
                <p14:nvPr/>
              </p14:nvContentPartPr>
              <p14:xfrm>
                <a:off x="9918864" y="5250114"/>
                <a:ext cx="81360" cy="111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6400B1-981A-88D3-3854-08C0F62B6BC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910224" y="5241474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11CD209-1215-A9C0-BFC8-3AD6F3C8AD82}"/>
                    </a:ext>
                  </a:extLst>
                </p14:cNvPr>
                <p14:cNvContentPartPr/>
                <p14:nvPr/>
              </p14:nvContentPartPr>
              <p14:xfrm>
                <a:off x="9952344" y="5285754"/>
                <a:ext cx="50760" cy="3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11CD209-1215-A9C0-BFC8-3AD6F3C8AD8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943704" y="5276754"/>
                  <a:ext cx="68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5D23067-6964-5625-A4EA-B42B654CC706}"/>
                    </a:ext>
                  </a:extLst>
                </p14:cNvPr>
                <p14:cNvContentPartPr/>
                <p14:nvPr/>
              </p14:nvContentPartPr>
              <p14:xfrm>
                <a:off x="10022544" y="5241474"/>
                <a:ext cx="123840" cy="90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5D23067-6964-5625-A4EA-B42B654CC7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13904" y="5232834"/>
                  <a:ext cx="141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A54A978-B3D5-0E02-0BAB-071BBE6F0080}"/>
                    </a:ext>
                  </a:extLst>
                </p14:cNvPr>
                <p14:cNvContentPartPr/>
                <p14:nvPr/>
              </p14:nvContentPartPr>
              <p14:xfrm>
                <a:off x="10040920" y="5120915"/>
                <a:ext cx="309960" cy="36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A54A978-B3D5-0E02-0BAB-071BBE6F008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032280" y="5112275"/>
                  <a:ext cx="3276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DF0B6D6-EC59-E00F-F7E0-F43D91D7848E}"/>
              </a:ext>
            </a:extLst>
          </p:cNvPr>
          <p:cNvGrpSpPr/>
          <p:nvPr/>
        </p:nvGrpSpPr>
        <p:grpSpPr>
          <a:xfrm>
            <a:off x="8294200" y="5555075"/>
            <a:ext cx="833400" cy="165600"/>
            <a:chOff x="8294200" y="5555075"/>
            <a:chExt cx="83340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E52D33D-C760-1646-574D-70C4CA2AFF44}"/>
                    </a:ext>
                  </a:extLst>
                </p14:cNvPr>
                <p14:cNvContentPartPr/>
                <p14:nvPr/>
              </p14:nvContentPartPr>
              <p14:xfrm>
                <a:off x="8294200" y="5614835"/>
                <a:ext cx="120240" cy="10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E52D33D-C760-1646-574D-70C4CA2AFF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85560" y="5605835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8EF40EC-F56E-91D5-442D-2C5325AF754A}"/>
                    </a:ext>
                  </a:extLst>
                </p14:cNvPr>
                <p14:cNvContentPartPr/>
                <p14:nvPr/>
              </p14:nvContentPartPr>
              <p14:xfrm>
                <a:off x="8441080" y="5583155"/>
                <a:ext cx="147960" cy="131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8EF40EC-F56E-91D5-442D-2C5325AF754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32440" y="5574155"/>
                  <a:ext cx="165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D4BB0C-3F09-C135-C3CF-F138D3E94B6F}"/>
                    </a:ext>
                  </a:extLst>
                </p14:cNvPr>
                <p14:cNvContentPartPr/>
                <p14:nvPr/>
              </p14:nvContentPartPr>
              <p14:xfrm>
                <a:off x="8577520" y="5589275"/>
                <a:ext cx="106560" cy="113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D4BB0C-3F09-C135-C3CF-F138D3E94B6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568880" y="5580635"/>
                  <a:ext cx="124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794D8AD-3CA2-9D9E-2737-8BA12A0605EF}"/>
                    </a:ext>
                  </a:extLst>
                </p14:cNvPr>
                <p14:cNvContentPartPr/>
                <p14:nvPr/>
              </p14:nvContentPartPr>
              <p14:xfrm>
                <a:off x="8712520" y="5621315"/>
                <a:ext cx="18000" cy="87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794D8AD-3CA2-9D9E-2737-8BA12A0605E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03880" y="5612315"/>
                  <a:ext cx="35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8965966-6D6B-EFFC-18EB-D09CCA279097}"/>
                    </a:ext>
                  </a:extLst>
                </p14:cNvPr>
                <p14:cNvContentPartPr/>
                <p14:nvPr/>
              </p14:nvContentPartPr>
              <p14:xfrm>
                <a:off x="8762920" y="5583875"/>
                <a:ext cx="165960" cy="122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8965966-6D6B-EFFC-18EB-D09CCA27909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54280" y="5575235"/>
                  <a:ext cx="183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7BF2DDC-A6A0-20C0-FD5B-38BA0221D37D}"/>
                    </a:ext>
                  </a:extLst>
                </p14:cNvPr>
                <p14:cNvContentPartPr/>
                <p14:nvPr/>
              </p14:nvContentPartPr>
              <p14:xfrm>
                <a:off x="8962000" y="5601515"/>
                <a:ext cx="141840" cy="89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7BF2DDC-A6A0-20C0-FD5B-38BA0221D3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953000" y="5592515"/>
                  <a:ext cx="159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9565E37-D81C-4407-BDEE-5BAD0C0C1DA5}"/>
                    </a:ext>
                  </a:extLst>
                </p14:cNvPr>
                <p14:cNvContentPartPr/>
                <p14:nvPr/>
              </p14:nvContentPartPr>
              <p14:xfrm>
                <a:off x="9001600" y="5555075"/>
                <a:ext cx="126000" cy="59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9565E37-D81C-4407-BDEE-5BAD0C0C1DA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92960" y="5546435"/>
                  <a:ext cx="1436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CF8E9F3-9C18-ED19-5FBC-2948B4B2B986}"/>
              </a:ext>
            </a:extLst>
          </p:cNvPr>
          <p:cNvGrpSpPr/>
          <p:nvPr/>
        </p:nvGrpSpPr>
        <p:grpSpPr>
          <a:xfrm>
            <a:off x="7795600" y="5890595"/>
            <a:ext cx="240480" cy="104400"/>
            <a:chOff x="7795600" y="5890595"/>
            <a:chExt cx="24048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8EF519C-C6C2-A432-96E5-C528411EF69B}"/>
                    </a:ext>
                  </a:extLst>
                </p14:cNvPr>
                <p14:cNvContentPartPr/>
                <p14:nvPr/>
              </p14:nvContentPartPr>
              <p14:xfrm>
                <a:off x="7810360" y="5890595"/>
                <a:ext cx="124560" cy="104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8EF519C-C6C2-A432-96E5-C528411EF69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01720" y="5881595"/>
                  <a:ext cx="142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2295C7-F088-FB31-31B4-EE930C5E52BF}"/>
                    </a:ext>
                  </a:extLst>
                </p14:cNvPr>
                <p14:cNvContentPartPr/>
                <p14:nvPr/>
              </p14:nvContentPartPr>
              <p14:xfrm>
                <a:off x="7795600" y="5964755"/>
                <a:ext cx="128520" cy="10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2295C7-F088-FB31-31B4-EE930C5E52B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786960" y="5955755"/>
                  <a:ext cx="146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9005A7-F360-737D-9981-086773F3DB77}"/>
                    </a:ext>
                  </a:extLst>
                </p14:cNvPr>
                <p14:cNvContentPartPr/>
                <p14:nvPr/>
              </p14:nvContentPartPr>
              <p14:xfrm>
                <a:off x="7991800" y="5941715"/>
                <a:ext cx="44280" cy="51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9005A7-F360-737D-9981-086773F3DB7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82800" y="5933075"/>
                  <a:ext cx="619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1580D6A-3BE8-12C1-C0BB-A9678572F00B}"/>
              </a:ext>
            </a:extLst>
          </p:cNvPr>
          <p:cNvGrpSpPr/>
          <p:nvPr/>
        </p:nvGrpSpPr>
        <p:grpSpPr>
          <a:xfrm>
            <a:off x="8481040" y="5825435"/>
            <a:ext cx="1135440" cy="176400"/>
            <a:chOff x="8481040" y="5825435"/>
            <a:chExt cx="11354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704FD73-E890-A2F2-D807-4022CDD2F432}"/>
                    </a:ext>
                  </a:extLst>
                </p14:cNvPr>
                <p14:cNvContentPartPr/>
                <p14:nvPr/>
              </p14:nvContentPartPr>
              <p14:xfrm>
                <a:off x="8481400" y="5889155"/>
                <a:ext cx="38520" cy="112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704FD73-E890-A2F2-D807-4022CDD2F43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72760" y="5880515"/>
                  <a:ext cx="56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36E2DB3-27DA-0DB0-7505-C125AEAFFF7A}"/>
                    </a:ext>
                  </a:extLst>
                </p14:cNvPr>
                <p14:cNvContentPartPr/>
                <p14:nvPr/>
              </p14:nvContentPartPr>
              <p14:xfrm>
                <a:off x="8481040" y="5825435"/>
                <a:ext cx="96840" cy="109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36E2DB3-27DA-0DB0-7505-C125AEAFFF7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72040" y="5816795"/>
                  <a:ext cx="114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A3E15AC-FF57-1404-E896-7740EDA0208E}"/>
                    </a:ext>
                  </a:extLst>
                </p14:cNvPr>
                <p14:cNvContentPartPr/>
                <p14:nvPr/>
              </p14:nvContentPartPr>
              <p14:xfrm>
                <a:off x="8627920" y="5856395"/>
                <a:ext cx="198720" cy="124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A3E15AC-FF57-1404-E896-7740EDA020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18920" y="5847755"/>
                  <a:ext cx="216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66F905-8D79-DA53-9986-BE44446A51F6}"/>
                    </a:ext>
                  </a:extLst>
                </p14:cNvPr>
                <p14:cNvContentPartPr/>
                <p14:nvPr/>
              </p14:nvContentPartPr>
              <p14:xfrm>
                <a:off x="8885320" y="5911115"/>
                <a:ext cx="83160" cy="75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66F905-8D79-DA53-9986-BE44446A51F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876320" y="5902115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D3158B-119A-D128-2653-64A9DC8D5E4E}"/>
                    </a:ext>
                  </a:extLst>
                </p14:cNvPr>
                <p14:cNvContentPartPr/>
                <p14:nvPr/>
              </p14:nvContentPartPr>
              <p14:xfrm>
                <a:off x="9010960" y="5899595"/>
                <a:ext cx="70560" cy="70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D3158B-119A-D128-2653-64A9DC8D5E4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02320" y="5890955"/>
                  <a:ext cx="88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E817ADA-3343-0CFF-6773-1463BFF7A5A0}"/>
                    </a:ext>
                  </a:extLst>
                </p14:cNvPr>
                <p14:cNvContentPartPr/>
                <p14:nvPr/>
              </p14:nvContentPartPr>
              <p14:xfrm>
                <a:off x="9177280" y="5884115"/>
                <a:ext cx="70560" cy="88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E817ADA-3343-0CFF-6773-1463BFF7A5A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68280" y="5875115"/>
                  <a:ext cx="88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1B5AB53-E92F-6C14-82C7-810CEB6EFA13}"/>
                    </a:ext>
                  </a:extLst>
                </p14:cNvPr>
                <p14:cNvContentPartPr/>
                <p14:nvPr/>
              </p14:nvContentPartPr>
              <p14:xfrm>
                <a:off x="9156760" y="5867555"/>
                <a:ext cx="185400" cy="61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1B5AB53-E92F-6C14-82C7-810CEB6EFA1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48120" y="5858915"/>
                  <a:ext cx="203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224A3C5-7202-3121-0BF1-A4EB28D8C82F}"/>
                    </a:ext>
                  </a:extLst>
                </p14:cNvPr>
                <p14:cNvContentPartPr/>
                <p14:nvPr/>
              </p14:nvContentPartPr>
              <p14:xfrm>
                <a:off x="9312280" y="5868275"/>
                <a:ext cx="223920" cy="106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224A3C5-7202-3121-0BF1-A4EB28D8C82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03640" y="5859275"/>
                  <a:ext cx="241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A9857D8-5855-24E0-8179-EF86FF2A3C2F}"/>
                    </a:ext>
                  </a:extLst>
                </p14:cNvPr>
                <p14:cNvContentPartPr/>
                <p14:nvPr/>
              </p14:nvContentPartPr>
              <p14:xfrm>
                <a:off x="9605680" y="5860715"/>
                <a:ext cx="10800" cy="104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A9857D8-5855-24E0-8179-EF86FF2A3C2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96680" y="5851715"/>
                  <a:ext cx="284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5DE75FA-F9AD-F21E-CA5A-EF2BED26259C}"/>
              </a:ext>
            </a:extLst>
          </p:cNvPr>
          <p:cNvGrpSpPr/>
          <p:nvPr/>
        </p:nvGrpSpPr>
        <p:grpSpPr>
          <a:xfrm>
            <a:off x="8127854" y="4955950"/>
            <a:ext cx="912960" cy="158760"/>
            <a:chOff x="8127854" y="4955950"/>
            <a:chExt cx="91296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7446A77-F3C9-69BA-FE0B-B23609734A9B}"/>
                    </a:ext>
                  </a:extLst>
                </p14:cNvPr>
                <p14:cNvContentPartPr/>
                <p14:nvPr/>
              </p14:nvContentPartPr>
              <p14:xfrm>
                <a:off x="8127854" y="4955950"/>
                <a:ext cx="103320" cy="117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7446A77-F3C9-69BA-FE0B-B23609734A9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118854" y="4946950"/>
                  <a:ext cx="12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060821D-147E-ABC4-8FDB-55E9DB4116D1}"/>
                    </a:ext>
                  </a:extLst>
                </p14:cNvPr>
                <p14:cNvContentPartPr/>
                <p14:nvPr/>
              </p14:nvContentPartPr>
              <p14:xfrm>
                <a:off x="8240174" y="4976830"/>
                <a:ext cx="103680" cy="99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060821D-147E-ABC4-8FDB-55E9DB4116D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31534" y="4967830"/>
                  <a:ext cx="12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87BF65-8D6D-6028-EA07-BF74A136C072}"/>
                    </a:ext>
                  </a:extLst>
                </p14:cNvPr>
                <p14:cNvContentPartPr/>
                <p14:nvPr/>
              </p14:nvContentPartPr>
              <p14:xfrm>
                <a:off x="8351054" y="4981870"/>
                <a:ext cx="118080" cy="98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87BF65-8D6D-6028-EA07-BF74A136C07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342054" y="4972870"/>
                  <a:ext cx="135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7AA1F60-22B0-A011-2D9E-29CB3B1E0B56}"/>
                    </a:ext>
                  </a:extLst>
                </p14:cNvPr>
                <p14:cNvContentPartPr/>
                <p14:nvPr/>
              </p14:nvContentPartPr>
              <p14:xfrm>
                <a:off x="8506934" y="4996990"/>
                <a:ext cx="155160" cy="84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7AA1F60-22B0-A011-2D9E-29CB3B1E0B5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98294" y="4988350"/>
                  <a:ext cx="172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C89831C-B475-B991-CE70-7F4C13CC319A}"/>
                    </a:ext>
                  </a:extLst>
                </p14:cNvPr>
                <p14:cNvContentPartPr/>
                <p14:nvPr/>
              </p14:nvContentPartPr>
              <p14:xfrm>
                <a:off x="8710694" y="5004190"/>
                <a:ext cx="75240" cy="85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C89831C-B475-B991-CE70-7F4C13CC319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01694" y="4995550"/>
                  <a:ext cx="92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7FDF3B9-E793-1C75-47D1-FEC27935AA92}"/>
                    </a:ext>
                  </a:extLst>
                </p14:cNvPr>
                <p14:cNvContentPartPr/>
                <p14:nvPr/>
              </p14:nvContentPartPr>
              <p14:xfrm>
                <a:off x="8730494" y="5052790"/>
                <a:ext cx="66600" cy="27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7FDF3B9-E793-1C75-47D1-FEC27935AA9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21854" y="5044150"/>
                  <a:ext cx="84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B005A65-A9BF-13FF-103E-62E1A5DA29AB}"/>
                    </a:ext>
                  </a:extLst>
                </p14:cNvPr>
                <p14:cNvContentPartPr/>
                <p14:nvPr/>
              </p14:nvContentPartPr>
              <p14:xfrm>
                <a:off x="8848214" y="5028670"/>
                <a:ext cx="192600" cy="86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B005A65-A9BF-13FF-103E-62E1A5DA29A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39214" y="5019670"/>
                  <a:ext cx="21024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5EAD19D-5200-229D-0B6F-98C14C451650}"/>
              </a:ext>
            </a:extLst>
          </p:cNvPr>
          <p:cNvGrpSpPr/>
          <p:nvPr/>
        </p:nvGrpSpPr>
        <p:grpSpPr>
          <a:xfrm>
            <a:off x="7975214" y="5251150"/>
            <a:ext cx="506520" cy="146880"/>
            <a:chOff x="7975214" y="5251150"/>
            <a:chExt cx="50652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07443FF-E483-520D-8EEA-1DF81EF2306A}"/>
                    </a:ext>
                  </a:extLst>
                </p14:cNvPr>
                <p14:cNvContentPartPr/>
                <p14:nvPr/>
              </p14:nvContentPartPr>
              <p14:xfrm>
                <a:off x="7975214" y="5292910"/>
                <a:ext cx="97920" cy="105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07443FF-E483-520D-8EEA-1DF81EF2306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66574" y="5283910"/>
                  <a:ext cx="115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D4B680A-E8A5-C002-D0ED-7F5CC5F02742}"/>
                    </a:ext>
                  </a:extLst>
                </p14:cNvPr>
                <p14:cNvContentPartPr/>
                <p14:nvPr/>
              </p14:nvContentPartPr>
              <p14:xfrm>
                <a:off x="7995734" y="5311630"/>
                <a:ext cx="207000" cy="63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D4B680A-E8A5-C002-D0ED-7F5CC5F0274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986734" y="5302630"/>
                  <a:ext cx="224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AF1AFB6-FAAC-2849-57C1-FE94C9F5A3CD}"/>
                    </a:ext>
                  </a:extLst>
                </p14:cNvPr>
                <p14:cNvContentPartPr/>
                <p14:nvPr/>
              </p14:nvContentPartPr>
              <p14:xfrm>
                <a:off x="8206694" y="5282830"/>
                <a:ext cx="270000" cy="95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AF1AFB6-FAAC-2849-57C1-FE94C9F5A3C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198054" y="5273830"/>
                  <a:ext cx="287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4C2D475-E438-F784-9D52-0E0396F0E8A3}"/>
                    </a:ext>
                  </a:extLst>
                </p14:cNvPr>
                <p14:cNvContentPartPr/>
                <p14:nvPr/>
              </p14:nvContentPartPr>
              <p14:xfrm>
                <a:off x="8349614" y="5251150"/>
                <a:ext cx="132120" cy="601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4C2D475-E438-F784-9D52-0E0396F0E8A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340614" y="5242510"/>
                  <a:ext cx="149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52EFD3F-BCA5-43A7-7E12-9B3018CEDAE1}"/>
              </a:ext>
            </a:extLst>
          </p:cNvPr>
          <p:cNvGrpSpPr/>
          <p:nvPr/>
        </p:nvGrpSpPr>
        <p:grpSpPr>
          <a:xfrm>
            <a:off x="8310014" y="4213270"/>
            <a:ext cx="708424" cy="205222"/>
            <a:chOff x="8310014" y="4213270"/>
            <a:chExt cx="708424" cy="2052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8D41212-D92A-E96D-9FD6-8B47F1B43D7F}"/>
                    </a:ext>
                  </a:extLst>
                </p14:cNvPr>
                <p14:cNvContentPartPr/>
                <p14:nvPr/>
              </p14:nvContentPartPr>
              <p14:xfrm>
                <a:off x="8310014" y="4234870"/>
                <a:ext cx="139320" cy="115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8D41212-D92A-E96D-9FD6-8B47F1B43D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01374" y="4226230"/>
                  <a:ext cx="15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181458-FEDC-6248-9529-E46B9CC088A6}"/>
                    </a:ext>
                  </a:extLst>
                </p14:cNvPr>
                <p14:cNvContentPartPr/>
                <p14:nvPr/>
              </p14:nvContentPartPr>
              <p14:xfrm>
                <a:off x="8465894" y="4248910"/>
                <a:ext cx="93240" cy="8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181458-FEDC-6248-9529-E46B9CC088A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457254" y="4240270"/>
                  <a:ext cx="110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73FBF5-D5C8-9D21-D5F5-1658623CF5ED}"/>
                    </a:ext>
                  </a:extLst>
                </p14:cNvPr>
                <p14:cNvContentPartPr/>
                <p14:nvPr/>
              </p14:nvContentPartPr>
              <p14:xfrm>
                <a:off x="8662814" y="4223350"/>
                <a:ext cx="25560" cy="11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73FBF5-D5C8-9D21-D5F5-1658623CF5E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53814" y="4214350"/>
                  <a:ext cx="43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F1E3F54-6866-9C5F-F1F5-B74350FFC9F2}"/>
                    </a:ext>
                  </a:extLst>
                </p14:cNvPr>
                <p14:cNvContentPartPr/>
                <p14:nvPr/>
              </p14:nvContentPartPr>
              <p14:xfrm>
                <a:off x="8618174" y="4213270"/>
                <a:ext cx="116640" cy="14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F1E3F54-6866-9C5F-F1F5-B74350FFC9F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09534" y="4204630"/>
                  <a:ext cx="134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CA391BE-28C7-C47A-2E8B-CFA2BEF92835}"/>
                    </a:ext>
                  </a:extLst>
                </p14:cNvPr>
                <p14:cNvContentPartPr/>
                <p14:nvPr/>
              </p14:nvContentPartPr>
              <p14:xfrm>
                <a:off x="8758214" y="4225510"/>
                <a:ext cx="139680" cy="122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CA391BE-28C7-C47A-2E8B-CFA2BEF9283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749214" y="4216510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D3FCA66-62B4-6489-C0D2-F04AB33A8B1A}"/>
                    </a:ext>
                  </a:extLst>
                </p14:cNvPr>
                <p14:cNvContentPartPr/>
                <p14:nvPr/>
              </p14:nvContentPartPr>
              <p14:xfrm>
                <a:off x="8312838" y="4399772"/>
                <a:ext cx="705600" cy="18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D3FCA66-62B4-6489-C0D2-F04AB33A8B1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04198" y="4390772"/>
                  <a:ext cx="72324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895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C10C-0E2D-196E-07B9-FE182B3AC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8" y="569897"/>
            <a:ext cx="6585079" cy="44684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DC118F-2B04-DE5B-682E-C289A0841BC2}"/>
              </a:ext>
            </a:extLst>
          </p:cNvPr>
          <p:cNvGrpSpPr/>
          <p:nvPr/>
        </p:nvGrpSpPr>
        <p:grpSpPr>
          <a:xfrm>
            <a:off x="10622958" y="3203492"/>
            <a:ext cx="556200" cy="119880"/>
            <a:chOff x="10622958" y="3203492"/>
            <a:chExt cx="55620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79AA069-1B46-37CC-1A88-EA8A4B9CC64E}"/>
                    </a:ext>
                  </a:extLst>
                </p14:cNvPr>
                <p14:cNvContentPartPr/>
                <p14:nvPr/>
              </p14:nvContentPartPr>
              <p14:xfrm>
                <a:off x="10622958" y="3247772"/>
                <a:ext cx="189720" cy="66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79AA069-1B46-37CC-1A88-EA8A4B9CC6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13958" y="3238772"/>
                  <a:ext cx="207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0663BF6-4CFA-EF3F-2FB4-99B21E78E0F4}"/>
                    </a:ext>
                  </a:extLst>
                </p14:cNvPr>
                <p14:cNvContentPartPr/>
                <p14:nvPr/>
              </p14:nvContentPartPr>
              <p14:xfrm>
                <a:off x="10795758" y="3235892"/>
                <a:ext cx="86400" cy="7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0663BF6-4CFA-EF3F-2FB4-99B21E78E0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87118" y="3226892"/>
                  <a:ext cx="104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CA4727-35D7-FE88-ADE4-CC0B894A48B1}"/>
                    </a:ext>
                  </a:extLst>
                </p14:cNvPr>
                <p14:cNvContentPartPr/>
                <p14:nvPr/>
              </p14:nvContentPartPr>
              <p14:xfrm>
                <a:off x="10873158" y="3204212"/>
                <a:ext cx="122760" cy="10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CA4727-35D7-FE88-ADE4-CC0B894A48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64158" y="3195572"/>
                  <a:ext cx="140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8829AA-3D77-CAF9-546F-E9CDB7EB5864}"/>
                    </a:ext>
                  </a:extLst>
                </p14:cNvPr>
                <p14:cNvContentPartPr/>
                <p14:nvPr/>
              </p14:nvContentPartPr>
              <p14:xfrm>
                <a:off x="11001678" y="3203492"/>
                <a:ext cx="177480" cy="119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8829AA-3D77-CAF9-546F-E9CDB7EB58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3038" y="3194492"/>
                  <a:ext cx="1951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0E9180-4A3F-EA8F-1465-44E617E15513}"/>
                  </a:ext>
                </a:extLst>
              </p14:cNvPr>
              <p14:cNvContentPartPr/>
              <p14:nvPr/>
            </p14:nvContentPartPr>
            <p14:xfrm>
              <a:off x="10618638" y="3398972"/>
              <a:ext cx="627480" cy="1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0E9180-4A3F-EA8F-1465-44E617E155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09638" y="3390332"/>
                <a:ext cx="64512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1E56A8C-C1E4-F063-3286-4E73C76DF6CE}"/>
              </a:ext>
            </a:extLst>
          </p:cNvPr>
          <p:cNvGrpSpPr/>
          <p:nvPr/>
        </p:nvGrpSpPr>
        <p:grpSpPr>
          <a:xfrm>
            <a:off x="10396878" y="3516692"/>
            <a:ext cx="186480" cy="120960"/>
            <a:chOff x="10396878" y="3516692"/>
            <a:chExt cx="1864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03812E-F2B8-E556-F26C-CF93D1789129}"/>
                    </a:ext>
                  </a:extLst>
                </p14:cNvPr>
                <p14:cNvContentPartPr/>
                <p14:nvPr/>
              </p14:nvContentPartPr>
              <p14:xfrm>
                <a:off x="10396878" y="3516692"/>
                <a:ext cx="20160" cy="119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03812E-F2B8-E556-F26C-CF93D178912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87878" y="3507692"/>
                  <a:ext cx="37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8181FC-3688-3A5B-A556-112462D4EF8B}"/>
                    </a:ext>
                  </a:extLst>
                </p14:cNvPr>
                <p14:cNvContentPartPr/>
                <p14:nvPr/>
              </p14:nvContentPartPr>
              <p14:xfrm>
                <a:off x="10458798" y="3525692"/>
                <a:ext cx="124560" cy="11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8181FC-3688-3A5B-A556-112462D4EF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49798" y="3517052"/>
                  <a:ext cx="1422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FFD224-CBC4-F7A2-E1DA-E4A662E7DABA}"/>
              </a:ext>
            </a:extLst>
          </p:cNvPr>
          <p:cNvGrpSpPr/>
          <p:nvPr/>
        </p:nvGrpSpPr>
        <p:grpSpPr>
          <a:xfrm>
            <a:off x="10867038" y="3519572"/>
            <a:ext cx="622440" cy="198720"/>
            <a:chOff x="10867038" y="3519572"/>
            <a:chExt cx="6224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5F32A9-A654-BFEC-B1CF-8627A1E25FA0}"/>
                    </a:ext>
                  </a:extLst>
                </p14:cNvPr>
                <p14:cNvContentPartPr/>
                <p14:nvPr/>
              </p14:nvContentPartPr>
              <p14:xfrm>
                <a:off x="10911678" y="3519572"/>
                <a:ext cx="10188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5F32A9-A654-BFEC-B1CF-8627A1E25F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03038" y="3510932"/>
                  <a:ext cx="11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81BF6F-1CEF-2FD1-13C5-0C1CE267283B}"/>
                    </a:ext>
                  </a:extLst>
                </p14:cNvPr>
                <p14:cNvContentPartPr/>
                <p14:nvPr/>
              </p14:nvContentPartPr>
              <p14:xfrm>
                <a:off x="10867038" y="3522812"/>
                <a:ext cx="123120" cy="19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81BF6F-1CEF-2FD1-13C5-0C1CE26728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858398" y="3514172"/>
                  <a:ext cx="140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5754BA-866E-8425-8FF7-2BC8AA08277F}"/>
                    </a:ext>
                  </a:extLst>
                </p14:cNvPr>
                <p14:cNvContentPartPr/>
                <p14:nvPr/>
              </p14:nvContentPartPr>
              <p14:xfrm>
                <a:off x="11065038" y="3527852"/>
                <a:ext cx="124920" cy="14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5754BA-866E-8425-8FF7-2BC8AA0827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056038" y="3518852"/>
                  <a:ext cx="142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AA78C7-A284-D494-E92A-1D18D3E9E246}"/>
                    </a:ext>
                  </a:extLst>
                </p14:cNvPr>
                <p14:cNvContentPartPr/>
                <p14:nvPr/>
              </p14:nvContentPartPr>
              <p14:xfrm>
                <a:off x="11073678" y="3630812"/>
                <a:ext cx="12960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AA78C7-A284-D494-E92A-1D18D3E9E2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65038" y="3621812"/>
                  <a:ext cx="147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191400-9E43-EF76-B3D9-7A61BBD7FBBC}"/>
                    </a:ext>
                  </a:extLst>
                </p14:cNvPr>
                <p14:cNvContentPartPr/>
                <p14:nvPr/>
              </p14:nvContentPartPr>
              <p14:xfrm>
                <a:off x="11227758" y="3540452"/>
                <a:ext cx="101520" cy="12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191400-9E43-EF76-B3D9-7A61BBD7FB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18758" y="3531452"/>
                  <a:ext cx="119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D78A3C-1F33-21C2-A958-E06028B63655}"/>
                    </a:ext>
                  </a:extLst>
                </p14:cNvPr>
                <p14:cNvContentPartPr/>
                <p14:nvPr/>
              </p14:nvContentPartPr>
              <p14:xfrm>
                <a:off x="11363838" y="3552332"/>
                <a:ext cx="125640" cy="11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D78A3C-1F33-21C2-A958-E06028B636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55198" y="3543332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2F27B7-024A-0B0B-23D7-269B44CA0D3D}"/>
              </a:ext>
            </a:extLst>
          </p:cNvPr>
          <p:cNvGrpSpPr/>
          <p:nvPr/>
        </p:nvGrpSpPr>
        <p:grpSpPr>
          <a:xfrm>
            <a:off x="10291038" y="3837452"/>
            <a:ext cx="242280" cy="236880"/>
            <a:chOff x="10291038" y="3837452"/>
            <a:chExt cx="2422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0F2147-6548-8BDF-D6A5-F9EC68F74A1B}"/>
                    </a:ext>
                  </a:extLst>
                </p14:cNvPr>
                <p14:cNvContentPartPr/>
                <p14:nvPr/>
              </p14:nvContentPartPr>
              <p14:xfrm>
                <a:off x="10291038" y="3837452"/>
                <a:ext cx="242280" cy="23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0F2147-6548-8BDF-D6A5-F9EC68F74A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82038" y="3828452"/>
                  <a:ext cx="259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2C2692-089E-CBE6-96BF-BF8954547395}"/>
                    </a:ext>
                  </a:extLst>
                </p14:cNvPr>
                <p14:cNvContentPartPr/>
                <p14:nvPr/>
              </p14:nvContentPartPr>
              <p14:xfrm>
                <a:off x="10388598" y="3959132"/>
                <a:ext cx="99720" cy="1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2C2692-089E-CBE6-96BF-BF89545473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79598" y="3950132"/>
                  <a:ext cx="1173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9C9B78-B2DC-146E-76A5-CEC9E8F4484C}"/>
              </a:ext>
            </a:extLst>
          </p:cNvPr>
          <p:cNvGrpSpPr/>
          <p:nvPr/>
        </p:nvGrpSpPr>
        <p:grpSpPr>
          <a:xfrm>
            <a:off x="10787118" y="3923132"/>
            <a:ext cx="493560" cy="95400"/>
            <a:chOff x="10787118" y="3923132"/>
            <a:chExt cx="49356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40C355B-7341-406F-6479-F8FA61B2CD14}"/>
                    </a:ext>
                  </a:extLst>
                </p14:cNvPr>
                <p14:cNvContentPartPr/>
                <p14:nvPr/>
              </p14:nvContentPartPr>
              <p14:xfrm>
                <a:off x="10787118" y="3923852"/>
                <a:ext cx="227160" cy="9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40C355B-7341-406F-6479-F8FA61B2CD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78118" y="3914852"/>
                  <a:ext cx="24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2F0063-1B0B-DAE0-50C8-74BA755E47FE}"/>
                    </a:ext>
                  </a:extLst>
                </p14:cNvPr>
                <p14:cNvContentPartPr/>
                <p14:nvPr/>
              </p14:nvContentPartPr>
              <p14:xfrm>
                <a:off x="11044158" y="3923132"/>
                <a:ext cx="236520" cy="7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2F0063-1B0B-DAE0-50C8-74BA755E47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35158" y="3914492"/>
                  <a:ext cx="2541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48E790A-9B2A-451B-ACDD-B2BA4570C7FA}"/>
              </a:ext>
            </a:extLst>
          </p:cNvPr>
          <p:cNvGrpSpPr/>
          <p:nvPr/>
        </p:nvGrpSpPr>
        <p:grpSpPr>
          <a:xfrm>
            <a:off x="9916831" y="4193024"/>
            <a:ext cx="693720" cy="132120"/>
            <a:chOff x="9916831" y="4193024"/>
            <a:chExt cx="69372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0FCAB3-0C99-ED5A-DB8C-B2D153CFCB5B}"/>
                    </a:ext>
                  </a:extLst>
                </p14:cNvPr>
                <p14:cNvContentPartPr/>
                <p14:nvPr/>
              </p14:nvContentPartPr>
              <p14:xfrm>
                <a:off x="9916831" y="4197344"/>
                <a:ext cx="72720" cy="12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0FCAB3-0C99-ED5A-DB8C-B2D153CFCB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08191" y="4188704"/>
                  <a:ext cx="90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6C451B-11B4-024B-88BA-ABF9E154F8E1}"/>
                    </a:ext>
                  </a:extLst>
                </p14:cNvPr>
                <p14:cNvContentPartPr/>
                <p14:nvPr/>
              </p14:nvContentPartPr>
              <p14:xfrm>
                <a:off x="10041031" y="4211384"/>
                <a:ext cx="26640" cy="90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6C451B-11B4-024B-88BA-ABF9E154F8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32391" y="4202384"/>
                  <a:ext cx="44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866237-B366-B65C-F4D8-1185690FB16E}"/>
                    </a:ext>
                  </a:extLst>
                </p14:cNvPr>
                <p14:cNvContentPartPr/>
                <p14:nvPr/>
              </p14:nvContentPartPr>
              <p14:xfrm>
                <a:off x="10086391" y="4205624"/>
                <a:ext cx="101520" cy="9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866237-B366-B65C-F4D8-1185690FB1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077751" y="4196984"/>
                  <a:ext cx="119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22B52E-05E4-F350-F61C-3D91141E1BFA}"/>
                    </a:ext>
                  </a:extLst>
                </p14:cNvPr>
                <p14:cNvContentPartPr/>
                <p14:nvPr/>
              </p14:nvContentPartPr>
              <p14:xfrm>
                <a:off x="10378351" y="4218224"/>
                <a:ext cx="8280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22B52E-05E4-F350-F61C-3D91141E1B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369351" y="4209224"/>
                  <a:ext cx="10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DC2F059-83B8-F244-DE3C-F9FB8B077396}"/>
                    </a:ext>
                  </a:extLst>
                </p14:cNvPr>
                <p14:cNvContentPartPr/>
                <p14:nvPr/>
              </p14:nvContentPartPr>
              <p14:xfrm>
                <a:off x="10240111" y="4193024"/>
                <a:ext cx="129240" cy="10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DC2F059-83B8-F244-DE3C-F9FB8B0773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31471" y="4184024"/>
                  <a:ext cx="146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B59F05-78D2-6303-46A4-A106FD8A2C48}"/>
                    </a:ext>
                  </a:extLst>
                </p14:cNvPr>
                <p14:cNvContentPartPr/>
                <p14:nvPr/>
              </p14:nvContentPartPr>
              <p14:xfrm>
                <a:off x="10504711" y="4230104"/>
                <a:ext cx="105840" cy="7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B59F05-78D2-6303-46A4-A106FD8A2C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95711" y="4221104"/>
                  <a:ext cx="1234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BF40A9-5CD3-F7D3-74D0-B635FAEAE06A}"/>
              </a:ext>
            </a:extLst>
          </p:cNvPr>
          <p:cNvGrpSpPr/>
          <p:nvPr/>
        </p:nvGrpSpPr>
        <p:grpSpPr>
          <a:xfrm>
            <a:off x="10840951" y="4139384"/>
            <a:ext cx="897480" cy="143640"/>
            <a:chOff x="10840951" y="4139384"/>
            <a:chExt cx="8974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B52DDE-B311-0361-43C7-EBCDBF3B3157}"/>
                    </a:ext>
                  </a:extLst>
                </p14:cNvPr>
                <p14:cNvContentPartPr/>
                <p14:nvPr/>
              </p14:nvContentPartPr>
              <p14:xfrm>
                <a:off x="10840951" y="4172144"/>
                <a:ext cx="135720" cy="11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B52DDE-B311-0361-43C7-EBCDBF3B315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31951" y="4163504"/>
                  <a:ext cx="153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6336B1-CB7C-1A7D-C598-944E98C70D7A}"/>
                    </a:ext>
                  </a:extLst>
                </p14:cNvPr>
                <p14:cNvContentPartPr/>
                <p14:nvPr/>
              </p14:nvContentPartPr>
              <p14:xfrm>
                <a:off x="11150191" y="4170344"/>
                <a:ext cx="254880" cy="9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6336B1-CB7C-1A7D-C598-944E98C70D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41551" y="4161344"/>
                  <a:ext cx="272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0AD0A1-15E5-E844-5A86-995342DFBB7D}"/>
                    </a:ext>
                  </a:extLst>
                </p14:cNvPr>
                <p14:cNvContentPartPr/>
                <p14:nvPr/>
              </p14:nvContentPartPr>
              <p14:xfrm>
                <a:off x="11423071" y="4139384"/>
                <a:ext cx="115200" cy="106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0AD0A1-15E5-E844-5A86-995342DFBB7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14431" y="4130744"/>
                  <a:ext cx="132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5FF568-E25D-39C2-814F-C6B301C0C7C8}"/>
                    </a:ext>
                  </a:extLst>
                </p14:cNvPr>
                <p14:cNvContentPartPr/>
                <p14:nvPr/>
              </p14:nvContentPartPr>
              <p14:xfrm>
                <a:off x="11567071" y="4166744"/>
                <a:ext cx="37800" cy="61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5FF568-E25D-39C2-814F-C6B301C0C7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558431" y="4158104"/>
                  <a:ext cx="5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AB5C84-3B42-5C18-671F-0BAC7A7169F5}"/>
                    </a:ext>
                  </a:extLst>
                </p14:cNvPr>
                <p14:cNvContentPartPr/>
                <p14:nvPr/>
              </p14:nvContentPartPr>
              <p14:xfrm>
                <a:off x="11647711" y="4188344"/>
                <a:ext cx="90720" cy="56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AB5C84-3B42-5C18-671F-0BAC7A7169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38711" y="4179344"/>
                  <a:ext cx="1083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3B2C1BC-058C-732A-F801-1C855102DF6B}"/>
              </a:ext>
            </a:extLst>
          </p:cNvPr>
          <p:cNvGrpSpPr/>
          <p:nvPr/>
        </p:nvGrpSpPr>
        <p:grpSpPr>
          <a:xfrm>
            <a:off x="11823918" y="4136972"/>
            <a:ext cx="225720" cy="96840"/>
            <a:chOff x="11823918" y="4136972"/>
            <a:chExt cx="22572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B34B3FE-1AEF-7964-8B13-0B21BA749A3F}"/>
                    </a:ext>
                  </a:extLst>
                </p14:cNvPr>
                <p14:cNvContentPartPr/>
                <p14:nvPr/>
              </p14:nvContentPartPr>
              <p14:xfrm>
                <a:off x="11823918" y="4165412"/>
                <a:ext cx="74520" cy="62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B34B3FE-1AEF-7964-8B13-0B21BA749A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814918" y="4156412"/>
                  <a:ext cx="92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74266B-5E2F-E173-7572-D6BA8319367A}"/>
                    </a:ext>
                  </a:extLst>
                </p14:cNvPr>
                <p14:cNvContentPartPr/>
                <p14:nvPr/>
              </p14:nvContentPartPr>
              <p14:xfrm>
                <a:off x="11962158" y="4175492"/>
                <a:ext cx="61920" cy="5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74266B-5E2F-E173-7572-D6BA831936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953158" y="4166852"/>
                  <a:ext cx="79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AB01FB-6509-9679-7CD4-D8F76E58069B}"/>
                    </a:ext>
                  </a:extLst>
                </p14:cNvPr>
                <p14:cNvContentPartPr/>
                <p14:nvPr/>
              </p14:nvContentPartPr>
              <p14:xfrm>
                <a:off x="11947398" y="4136972"/>
                <a:ext cx="102240" cy="43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AB01FB-6509-9679-7CD4-D8F76E5806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938398" y="4127972"/>
                  <a:ext cx="1198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50755FF-3EF4-BC76-82BB-1C4EF8156922}"/>
              </a:ext>
            </a:extLst>
          </p:cNvPr>
          <p:cNvGrpSpPr/>
          <p:nvPr/>
        </p:nvGrpSpPr>
        <p:grpSpPr>
          <a:xfrm>
            <a:off x="10558518" y="4438292"/>
            <a:ext cx="832680" cy="225000"/>
            <a:chOff x="10558518" y="4438292"/>
            <a:chExt cx="8326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E7EBAD-AEAB-C535-2C26-60B70380DA08}"/>
                    </a:ext>
                  </a:extLst>
                </p14:cNvPr>
                <p14:cNvContentPartPr/>
                <p14:nvPr/>
              </p14:nvContentPartPr>
              <p14:xfrm>
                <a:off x="10558518" y="4463852"/>
                <a:ext cx="331920" cy="19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E7EBAD-AEAB-C535-2C26-60B70380DA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49518" y="4454852"/>
                  <a:ext cx="349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4E30F5-EFD1-FF4E-F899-8EC8C1434521}"/>
                    </a:ext>
                  </a:extLst>
                </p14:cNvPr>
                <p14:cNvContentPartPr/>
                <p14:nvPr/>
              </p14:nvContentPartPr>
              <p14:xfrm>
                <a:off x="10920678" y="4471052"/>
                <a:ext cx="405720" cy="87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4E30F5-EFD1-FF4E-F899-8EC8C14345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11678" y="4462052"/>
                  <a:ext cx="423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B502FF-E113-BEF4-D5D9-1112617BB2F1}"/>
                    </a:ext>
                  </a:extLst>
                </p14:cNvPr>
                <p14:cNvContentPartPr/>
                <p14:nvPr/>
              </p14:nvContentPartPr>
              <p14:xfrm>
                <a:off x="11249718" y="4438292"/>
                <a:ext cx="141480" cy="2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B502FF-E113-BEF4-D5D9-1112617BB2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41078" y="4429292"/>
                  <a:ext cx="1591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3303AA-2615-C18A-8F92-F9607153314A}"/>
              </a:ext>
            </a:extLst>
          </p:cNvPr>
          <p:cNvGrpSpPr/>
          <p:nvPr/>
        </p:nvGrpSpPr>
        <p:grpSpPr>
          <a:xfrm>
            <a:off x="10200678" y="4764812"/>
            <a:ext cx="421560" cy="172440"/>
            <a:chOff x="10200678" y="4764812"/>
            <a:chExt cx="42156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2B330F-E51D-3F0E-9B34-7783CFF1CF6D}"/>
                    </a:ext>
                  </a:extLst>
                </p14:cNvPr>
                <p14:cNvContentPartPr/>
                <p14:nvPr/>
              </p14:nvContentPartPr>
              <p14:xfrm>
                <a:off x="10217598" y="4842572"/>
                <a:ext cx="12240" cy="9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2B330F-E51D-3F0E-9B34-7783CFF1CF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08958" y="4833572"/>
                  <a:ext cx="29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CE1E5B-53F4-947B-0041-210EDE79C168}"/>
                    </a:ext>
                  </a:extLst>
                </p14:cNvPr>
                <p14:cNvContentPartPr/>
                <p14:nvPr/>
              </p14:nvContentPartPr>
              <p14:xfrm>
                <a:off x="10200678" y="4778852"/>
                <a:ext cx="190080" cy="12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CE1E5B-53F4-947B-0041-210EDE79C1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92038" y="4769852"/>
                  <a:ext cx="207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87FBF7-BBF5-8047-A917-DBD521EBD665}"/>
                    </a:ext>
                  </a:extLst>
                </p14:cNvPr>
                <p14:cNvContentPartPr/>
                <p14:nvPr/>
              </p14:nvContentPartPr>
              <p14:xfrm>
                <a:off x="10441158" y="4833212"/>
                <a:ext cx="106920" cy="6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87FBF7-BBF5-8047-A917-DBD521EBD66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32518" y="4824212"/>
                  <a:ext cx="124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9A49E8-0000-84A4-025A-8EA24954D3E2}"/>
                    </a:ext>
                  </a:extLst>
                </p14:cNvPr>
                <p14:cNvContentPartPr/>
                <p14:nvPr/>
              </p14:nvContentPartPr>
              <p14:xfrm>
                <a:off x="10535838" y="4764812"/>
                <a:ext cx="86400" cy="37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9A49E8-0000-84A4-025A-8EA24954D3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27198" y="4755812"/>
                  <a:ext cx="1040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5A417F-0643-6CF3-1D8B-34996A7FE178}"/>
              </a:ext>
            </a:extLst>
          </p:cNvPr>
          <p:cNvGrpSpPr/>
          <p:nvPr/>
        </p:nvGrpSpPr>
        <p:grpSpPr>
          <a:xfrm>
            <a:off x="10864158" y="4735292"/>
            <a:ext cx="875880" cy="168480"/>
            <a:chOff x="10864158" y="4735292"/>
            <a:chExt cx="8758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43F97-10F3-D370-00DC-D8DA06161395}"/>
                    </a:ext>
                  </a:extLst>
                </p14:cNvPr>
                <p14:cNvContentPartPr/>
                <p14:nvPr/>
              </p14:nvContentPartPr>
              <p14:xfrm>
                <a:off x="10864158" y="4797932"/>
                <a:ext cx="225360" cy="10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43F97-10F3-D370-00DC-D8DA061613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55518" y="4789292"/>
                  <a:ext cx="24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D0125C-772D-68E4-EFF9-C89ED594643C}"/>
                    </a:ext>
                  </a:extLst>
                </p14:cNvPr>
                <p14:cNvContentPartPr/>
                <p14:nvPr/>
              </p14:nvContentPartPr>
              <p14:xfrm>
                <a:off x="11138478" y="4771292"/>
                <a:ext cx="88200" cy="11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D0125C-772D-68E4-EFF9-C89ED59464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29838" y="4762292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781628F-A1DA-5176-BAA9-19FA2920BB47}"/>
                    </a:ext>
                  </a:extLst>
                </p14:cNvPr>
                <p14:cNvContentPartPr/>
                <p14:nvPr/>
              </p14:nvContentPartPr>
              <p14:xfrm>
                <a:off x="11278518" y="4804052"/>
                <a:ext cx="84600" cy="6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781628F-A1DA-5176-BAA9-19FA2920BB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69518" y="4795412"/>
                  <a:ext cx="102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C37D76-7DFE-CA2E-BA9B-A815435AB3B6}"/>
                    </a:ext>
                  </a:extLst>
                </p14:cNvPr>
                <p14:cNvContentPartPr/>
                <p14:nvPr/>
              </p14:nvContentPartPr>
              <p14:xfrm>
                <a:off x="11375718" y="4811612"/>
                <a:ext cx="83880" cy="69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C37D76-7DFE-CA2E-BA9B-A815435AB3B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67078" y="4802972"/>
                  <a:ext cx="101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96CD73-D10B-A9FA-8F4A-2F9678F30048}"/>
                    </a:ext>
                  </a:extLst>
                </p14:cNvPr>
                <p14:cNvContentPartPr/>
                <p14:nvPr/>
              </p14:nvContentPartPr>
              <p14:xfrm>
                <a:off x="11540598" y="4735292"/>
                <a:ext cx="16920" cy="12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96CD73-D10B-A9FA-8F4A-2F9678F3004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31958" y="4726652"/>
                  <a:ext cx="3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2A6006-A56A-56EC-5251-BBF1E8CB7300}"/>
                    </a:ext>
                  </a:extLst>
                </p14:cNvPr>
                <p14:cNvContentPartPr/>
                <p14:nvPr/>
              </p14:nvContentPartPr>
              <p14:xfrm>
                <a:off x="11483358" y="4742492"/>
                <a:ext cx="158760" cy="1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2A6006-A56A-56EC-5251-BBF1E8CB730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474358" y="4733492"/>
                  <a:ext cx="176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BC55B2-F1BA-55CD-875D-6002915477D7}"/>
                    </a:ext>
                  </a:extLst>
                </p14:cNvPr>
                <p14:cNvContentPartPr/>
                <p14:nvPr/>
              </p14:nvContentPartPr>
              <p14:xfrm>
                <a:off x="11654358" y="4793252"/>
                <a:ext cx="85680" cy="67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BC55B2-F1BA-55CD-875D-6002915477D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645358" y="4784612"/>
                  <a:ext cx="1033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A2E85-EFFC-455C-B872-0833FE513302}"/>
              </a:ext>
            </a:extLst>
          </p:cNvPr>
          <p:cNvGrpSpPr/>
          <p:nvPr/>
        </p:nvGrpSpPr>
        <p:grpSpPr>
          <a:xfrm>
            <a:off x="659613" y="2058349"/>
            <a:ext cx="651600" cy="227520"/>
            <a:chOff x="6338037" y="4966141"/>
            <a:chExt cx="6516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C523C4C-4F1E-DFE2-408E-89A3B6062481}"/>
                    </a:ext>
                  </a:extLst>
                </p14:cNvPr>
                <p14:cNvContentPartPr/>
                <p14:nvPr/>
              </p14:nvContentPartPr>
              <p14:xfrm>
                <a:off x="6338037" y="5039221"/>
                <a:ext cx="246240" cy="97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D54C318-856C-0A54-5E69-A5B1D5BBB42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29037" y="5030221"/>
                  <a:ext cx="263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B50B02-614A-82AC-F2F1-8E64942732C5}"/>
                    </a:ext>
                  </a:extLst>
                </p14:cNvPr>
                <p14:cNvContentPartPr/>
                <p14:nvPr/>
              </p14:nvContentPartPr>
              <p14:xfrm>
                <a:off x="6588597" y="4966141"/>
                <a:ext cx="186840" cy="145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93F951E-4DC1-96BD-A75A-45C5C9C129B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79597" y="4957501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36EDF3-7242-0CC4-1518-BE80E166AE5D}"/>
                    </a:ext>
                  </a:extLst>
                </p14:cNvPr>
                <p14:cNvContentPartPr/>
                <p14:nvPr/>
              </p14:nvContentPartPr>
              <p14:xfrm>
                <a:off x="6757077" y="5000701"/>
                <a:ext cx="143280" cy="115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4490D3F-5B93-95BB-1C41-EB48B375191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48077" y="4992061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D05B82-EE77-09C0-ECC8-AE92934B7F37}"/>
                    </a:ext>
                  </a:extLst>
                </p14:cNvPr>
                <p14:cNvContentPartPr/>
                <p14:nvPr/>
              </p14:nvContentPartPr>
              <p14:xfrm>
                <a:off x="6400677" y="5176381"/>
                <a:ext cx="445680" cy="17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95A9CA6-0588-57AC-B2DB-E5A931D52E9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91677" y="5167381"/>
                  <a:ext cx="463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8937C7-F4A6-7A7B-35E4-C656AE4BD027}"/>
                    </a:ext>
                  </a:extLst>
                </p14:cNvPr>
                <p14:cNvContentPartPr/>
                <p14:nvPr/>
              </p14:nvContentPartPr>
              <p14:xfrm>
                <a:off x="6970557" y="5024821"/>
                <a:ext cx="19080" cy="1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04E0553-179F-BB3A-57F4-D9B7AE0F102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61917" y="5016181"/>
                  <a:ext cx="36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673D67-F04B-5F76-DD4A-922308F28D9C}"/>
                    </a:ext>
                  </a:extLst>
                </p14:cNvPr>
                <p14:cNvContentPartPr/>
                <p14:nvPr/>
              </p14:nvContentPartPr>
              <p14:xfrm>
                <a:off x="6960117" y="5119501"/>
                <a:ext cx="9720" cy="4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0AD6F09-3D98-7C35-5E7E-4AC950EA189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51117" y="5110861"/>
                  <a:ext cx="273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CC7D4E-46C1-B58C-6A8A-E98996F01B3F}"/>
              </a:ext>
            </a:extLst>
          </p:cNvPr>
          <p:cNvGrpSpPr/>
          <p:nvPr/>
        </p:nvGrpSpPr>
        <p:grpSpPr>
          <a:xfrm>
            <a:off x="1487613" y="2025949"/>
            <a:ext cx="678600" cy="167760"/>
            <a:chOff x="7166037" y="4933741"/>
            <a:chExt cx="6786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E0DA02-6722-9AA3-E0C3-DC9023FDF7C9}"/>
                    </a:ext>
                  </a:extLst>
                </p14:cNvPr>
                <p14:cNvContentPartPr/>
                <p14:nvPr/>
              </p14:nvContentPartPr>
              <p14:xfrm>
                <a:off x="7177197" y="5013301"/>
                <a:ext cx="112680" cy="88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6B31C88-2B61-3446-A950-E80B3C6A7D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68197" y="5004301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2A340D-DEDA-8651-1879-8FBEEDA58843}"/>
                    </a:ext>
                  </a:extLst>
                </p14:cNvPr>
                <p14:cNvContentPartPr/>
                <p14:nvPr/>
              </p14:nvContentPartPr>
              <p14:xfrm>
                <a:off x="7166037" y="4945261"/>
                <a:ext cx="142560" cy="91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EB26056-94C3-6CE7-11E0-67B37C20701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57037" y="4936261"/>
                  <a:ext cx="160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204456-22BE-07C5-62F8-679864B3780C}"/>
                    </a:ext>
                  </a:extLst>
                </p14:cNvPr>
                <p14:cNvContentPartPr/>
                <p14:nvPr/>
              </p14:nvContentPartPr>
              <p14:xfrm>
                <a:off x="7375557" y="5025541"/>
                <a:ext cx="13320" cy="74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36272EA-D939-D721-B991-9CF8B974A2D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66557" y="5016541"/>
                  <a:ext cx="3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B90E0FB-D8FF-B3A1-1DE4-6C55B15A343F}"/>
                    </a:ext>
                  </a:extLst>
                </p14:cNvPr>
                <p14:cNvContentPartPr/>
                <p14:nvPr/>
              </p14:nvContentPartPr>
              <p14:xfrm>
                <a:off x="7392477" y="4964341"/>
                <a:ext cx="160200" cy="111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BE1BBBC-322F-8E1F-53EF-213618E6C73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83477" y="4955701"/>
                  <a:ext cx="17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F82BFA-6419-EAA2-8570-A763B39443C4}"/>
                    </a:ext>
                  </a:extLst>
                </p14:cNvPr>
                <p14:cNvContentPartPr/>
                <p14:nvPr/>
              </p14:nvContentPartPr>
              <p14:xfrm>
                <a:off x="7564197" y="4933741"/>
                <a:ext cx="280440" cy="133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A6DE43-E1E9-068E-615B-207E901DA1D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55197" y="4924741"/>
                  <a:ext cx="298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8371B1D-419C-6AAD-BA85-16F80B771BE2}"/>
              </a:ext>
            </a:extLst>
          </p:cNvPr>
          <p:cNvGrpSpPr/>
          <p:nvPr/>
        </p:nvGrpSpPr>
        <p:grpSpPr>
          <a:xfrm>
            <a:off x="236109" y="2589133"/>
            <a:ext cx="161640" cy="132480"/>
            <a:chOff x="5695077" y="5442061"/>
            <a:chExt cx="1616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5858351-16F5-7E03-2AD7-ED654756CFCD}"/>
                    </a:ext>
                  </a:extLst>
                </p14:cNvPr>
                <p14:cNvContentPartPr/>
                <p14:nvPr/>
              </p14:nvContentPartPr>
              <p14:xfrm>
                <a:off x="5695077" y="5472301"/>
                <a:ext cx="45000" cy="102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83E5EA-57BC-3088-3097-2127AE382D9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86077" y="5463661"/>
                  <a:ext cx="62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53C2A4-F0E3-46B7-E22A-F198216D94D4}"/>
                    </a:ext>
                  </a:extLst>
                </p14:cNvPr>
                <p14:cNvContentPartPr/>
                <p14:nvPr/>
              </p14:nvContentPartPr>
              <p14:xfrm>
                <a:off x="5774997" y="5466541"/>
                <a:ext cx="36720" cy="87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BAD82D7-DAF0-86E6-8485-45EFBA32A2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66357" y="5457901"/>
                  <a:ext cx="54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F2DB3C-F11F-9A48-9B7D-3C00CC3D10B5}"/>
                    </a:ext>
                  </a:extLst>
                </p14:cNvPr>
                <p14:cNvContentPartPr/>
                <p14:nvPr/>
              </p14:nvContentPartPr>
              <p14:xfrm>
                <a:off x="5768157" y="5442061"/>
                <a:ext cx="88560" cy="73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2D3FEF8-D58D-6C94-B4E6-F328F223D73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759157" y="5433061"/>
                  <a:ext cx="1062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7653819-882F-6ABF-1CBD-59B37B0C5BC3}"/>
              </a:ext>
            </a:extLst>
          </p:cNvPr>
          <p:cNvGrpSpPr/>
          <p:nvPr/>
        </p:nvGrpSpPr>
        <p:grpSpPr>
          <a:xfrm>
            <a:off x="840189" y="2564293"/>
            <a:ext cx="419400" cy="123840"/>
            <a:chOff x="6299157" y="5417221"/>
            <a:chExt cx="4194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AD1AEC-84DB-4C23-6F21-7C9FBF1E2B73}"/>
                    </a:ext>
                  </a:extLst>
                </p14:cNvPr>
                <p14:cNvContentPartPr/>
                <p14:nvPr/>
              </p14:nvContentPartPr>
              <p14:xfrm>
                <a:off x="6299157" y="5439181"/>
                <a:ext cx="89280" cy="1018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4AD431C-56FE-E228-5E27-8E91EEA6ABD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290157" y="5430181"/>
                  <a:ext cx="106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1B98CD-3E0B-F688-418A-607A7A2EF104}"/>
                    </a:ext>
                  </a:extLst>
                </p14:cNvPr>
                <p14:cNvContentPartPr/>
                <p14:nvPr/>
              </p14:nvContentPartPr>
              <p14:xfrm>
                <a:off x="6406077" y="5442061"/>
                <a:ext cx="37800" cy="75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CB9CBCF-01D8-9963-09B8-7BBE0B5ACBF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97077" y="5433061"/>
                  <a:ext cx="55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0E187B8-0889-98C4-F074-3A48DE63FAF0}"/>
                    </a:ext>
                  </a:extLst>
                </p14:cNvPr>
                <p14:cNvContentPartPr/>
                <p14:nvPr/>
              </p14:nvContentPartPr>
              <p14:xfrm>
                <a:off x="6615237" y="5428021"/>
                <a:ext cx="103320" cy="7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E46DBB5-5A49-00B0-A929-2C6934EFDD7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606597" y="5419021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14D74D-E5F8-24F9-D769-BCDBD8822511}"/>
                    </a:ext>
                  </a:extLst>
                </p14:cNvPr>
                <p14:cNvContentPartPr/>
                <p14:nvPr/>
              </p14:nvContentPartPr>
              <p14:xfrm>
                <a:off x="6482757" y="5417221"/>
                <a:ext cx="98280" cy="97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CBEFEF3-961D-6AA7-424E-7899C7EB455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74117" y="5408221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92A2225-F330-F1FD-6C07-B967638B8D7E}"/>
              </a:ext>
            </a:extLst>
          </p:cNvPr>
          <p:cNvGrpSpPr/>
          <p:nvPr/>
        </p:nvGrpSpPr>
        <p:grpSpPr>
          <a:xfrm>
            <a:off x="1900029" y="2495893"/>
            <a:ext cx="533880" cy="138240"/>
            <a:chOff x="7358997" y="5348821"/>
            <a:chExt cx="5338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3E813A-7818-A7B9-98D0-BB19784325A7}"/>
                    </a:ext>
                  </a:extLst>
                </p14:cNvPr>
                <p14:cNvContentPartPr/>
                <p14:nvPr/>
              </p14:nvContentPartPr>
              <p14:xfrm>
                <a:off x="7358997" y="5417941"/>
                <a:ext cx="162720" cy="67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68DBE7D-9BDD-AD4E-D75C-D793129F0D1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50357" y="5409301"/>
                  <a:ext cx="180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8CCD40-A8F2-C3F5-3AEF-2523C554AE3D}"/>
                    </a:ext>
                  </a:extLst>
                </p14:cNvPr>
                <p14:cNvContentPartPr/>
                <p14:nvPr/>
              </p14:nvContentPartPr>
              <p14:xfrm>
                <a:off x="7496517" y="5410381"/>
                <a:ext cx="15120" cy="4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71927B4-D081-8E48-3C1C-A3637F714E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87877" y="5401741"/>
                  <a:ext cx="32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859B722-2F59-9BC4-7E08-9D4670B2FCDD}"/>
                    </a:ext>
                  </a:extLst>
                </p14:cNvPr>
                <p14:cNvContentPartPr/>
                <p14:nvPr/>
              </p14:nvContentPartPr>
              <p14:xfrm>
                <a:off x="7574997" y="5385901"/>
                <a:ext cx="83880" cy="9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C96320-8AC5-047F-D8BD-93B145DAFA5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66357" y="5377261"/>
                  <a:ext cx="10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DF2F1C5-15AA-260A-C60A-EED88F5EAAAB}"/>
                    </a:ext>
                  </a:extLst>
                </p14:cNvPr>
                <p14:cNvContentPartPr/>
                <p14:nvPr/>
              </p14:nvContentPartPr>
              <p14:xfrm>
                <a:off x="7603077" y="5412901"/>
                <a:ext cx="153000" cy="74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47B0A6E-7AD9-7E3B-1C97-A343BB6386A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94437" y="5403901"/>
                  <a:ext cx="170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93D4465-14EE-07E7-49E4-DE4E7DB7D6CF}"/>
                    </a:ext>
                  </a:extLst>
                </p14:cNvPr>
                <p14:cNvContentPartPr/>
                <p14:nvPr/>
              </p14:nvContentPartPr>
              <p14:xfrm>
                <a:off x="7807197" y="5348821"/>
                <a:ext cx="8568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E3B08E6-F954-620B-467B-F73A13749E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798557" y="5340181"/>
                  <a:ext cx="1033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C884872-5F88-86F8-2743-7F1194E0C22E}"/>
              </a:ext>
            </a:extLst>
          </p:cNvPr>
          <p:cNvGrpSpPr/>
          <p:nvPr/>
        </p:nvGrpSpPr>
        <p:grpSpPr>
          <a:xfrm>
            <a:off x="280389" y="2885413"/>
            <a:ext cx="262440" cy="172080"/>
            <a:chOff x="5739357" y="5738341"/>
            <a:chExt cx="2624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B51FDE-1521-1BAC-E99D-8062B777B71A}"/>
                    </a:ext>
                  </a:extLst>
                </p14:cNvPr>
                <p14:cNvContentPartPr/>
                <p14:nvPr/>
              </p14:nvContentPartPr>
              <p14:xfrm>
                <a:off x="5739357" y="5793781"/>
                <a:ext cx="124920" cy="33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280AB99-C02C-485F-F83B-DF1F4618E54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730717" y="5784781"/>
                  <a:ext cx="14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6FC6A9A-07CC-888C-ACCB-3C1C96C74378}"/>
                    </a:ext>
                  </a:extLst>
                </p14:cNvPr>
                <p14:cNvContentPartPr/>
                <p14:nvPr/>
              </p14:nvContentPartPr>
              <p14:xfrm>
                <a:off x="5747637" y="5847421"/>
                <a:ext cx="134280" cy="8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086F76D-5204-4725-781E-1DDDDC04DE6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738637" y="5838781"/>
                  <a:ext cx="151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0098F6-A204-92C1-6BAE-9DD2464424EC}"/>
                    </a:ext>
                  </a:extLst>
                </p14:cNvPr>
                <p14:cNvContentPartPr/>
                <p14:nvPr/>
              </p14:nvContentPartPr>
              <p14:xfrm>
                <a:off x="5884437" y="5738341"/>
                <a:ext cx="117360" cy="172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E0FC34-8CEC-C4AE-97BF-9AF1EA36222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75437" y="5729341"/>
                  <a:ext cx="135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FB120AE-AA2B-3A2E-07CE-915C41692983}"/>
              </a:ext>
            </a:extLst>
          </p:cNvPr>
          <p:cNvGrpSpPr/>
          <p:nvPr/>
        </p:nvGrpSpPr>
        <p:grpSpPr>
          <a:xfrm>
            <a:off x="931629" y="2889733"/>
            <a:ext cx="172080" cy="141840"/>
            <a:chOff x="6390597" y="5742661"/>
            <a:chExt cx="1720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17B457-1370-6823-9C83-30DB6D7CDB9E}"/>
                    </a:ext>
                  </a:extLst>
                </p14:cNvPr>
                <p14:cNvContentPartPr/>
                <p14:nvPr/>
              </p14:nvContentPartPr>
              <p14:xfrm>
                <a:off x="6390597" y="5768941"/>
                <a:ext cx="121320" cy="115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7A27304-ADA5-1FD2-3983-FA47F0A08FC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81957" y="5760301"/>
                  <a:ext cx="138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AA04A5-34D1-09CE-0A54-BB37CE20CECF}"/>
                    </a:ext>
                  </a:extLst>
                </p14:cNvPr>
                <p14:cNvContentPartPr/>
                <p14:nvPr/>
              </p14:nvContentPartPr>
              <p14:xfrm>
                <a:off x="6437037" y="5742661"/>
                <a:ext cx="125640" cy="86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37FA94D-A159-55D8-E79B-033398BAEE5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428037" y="5734021"/>
                  <a:ext cx="1432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CE9C58-3562-F3B5-ED38-FF75A3A5B673}"/>
              </a:ext>
            </a:extLst>
          </p:cNvPr>
          <p:cNvGrpSpPr/>
          <p:nvPr/>
        </p:nvGrpSpPr>
        <p:grpSpPr>
          <a:xfrm>
            <a:off x="201909" y="3404317"/>
            <a:ext cx="207000" cy="161640"/>
            <a:chOff x="5706597" y="6110941"/>
            <a:chExt cx="20700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2E0E32-1049-B4F7-E094-4CEFB6342CEF}"/>
                    </a:ext>
                  </a:extLst>
                </p14:cNvPr>
                <p14:cNvContentPartPr/>
                <p14:nvPr/>
              </p14:nvContentPartPr>
              <p14:xfrm>
                <a:off x="5706597" y="6169261"/>
                <a:ext cx="24480" cy="100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F99DAF7-7939-1C67-338D-DE7E010171F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97957" y="6160621"/>
                  <a:ext cx="42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08ADA8-49B1-B669-96FC-8CCC55E70295}"/>
                    </a:ext>
                  </a:extLst>
                </p14:cNvPr>
                <p14:cNvContentPartPr/>
                <p14:nvPr/>
              </p14:nvContentPartPr>
              <p14:xfrm>
                <a:off x="5792277" y="6164581"/>
                <a:ext cx="27360" cy="108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8D1EA36-FE55-B235-AFE8-CB74FC88EA7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783277" y="6155941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76CFABD-79C5-820F-D36F-643ED2085C01}"/>
                    </a:ext>
                  </a:extLst>
                </p14:cNvPr>
                <p14:cNvContentPartPr/>
                <p14:nvPr/>
              </p14:nvContentPartPr>
              <p14:xfrm>
                <a:off x="5811357" y="6110941"/>
                <a:ext cx="102240" cy="27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2291F1A-5E0F-8D1F-D7B2-865D59F9518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802717" y="6101941"/>
                  <a:ext cx="1198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5A98BB9-1BCE-3567-2F4A-98D62BD52213}"/>
                    </a:ext>
                  </a:extLst>
                </p14:cNvPr>
                <p14:cNvContentPartPr/>
                <p14:nvPr/>
              </p14:nvContentPartPr>
              <p14:xfrm>
                <a:off x="5801997" y="6187981"/>
                <a:ext cx="75240" cy="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3651BFF-903A-DCF0-1C03-83BBFFC2CF9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793357" y="6179341"/>
                  <a:ext cx="928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C8E4DE1-4DE2-F393-2F21-47BB00366340}"/>
              </a:ext>
            </a:extLst>
          </p:cNvPr>
          <p:cNvGrpSpPr/>
          <p:nvPr/>
        </p:nvGrpSpPr>
        <p:grpSpPr>
          <a:xfrm>
            <a:off x="818949" y="3397117"/>
            <a:ext cx="475920" cy="121320"/>
            <a:chOff x="6323637" y="6103741"/>
            <a:chExt cx="47592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13F9F8D-22B1-2B9D-86A9-2D2AC77DBFC0}"/>
                    </a:ext>
                  </a:extLst>
                </p14:cNvPr>
                <p14:cNvContentPartPr/>
                <p14:nvPr/>
              </p14:nvContentPartPr>
              <p14:xfrm>
                <a:off x="6323637" y="6113461"/>
                <a:ext cx="15660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D1BA9E4-9067-287D-3B8E-601C7419837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14637" y="6104821"/>
                  <a:ext cx="174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06376B4-A3A5-F7B9-BBC7-A213EAE0FD0C}"/>
                    </a:ext>
                  </a:extLst>
                </p14:cNvPr>
                <p14:cNvContentPartPr/>
                <p14:nvPr/>
              </p14:nvContentPartPr>
              <p14:xfrm>
                <a:off x="6518397" y="6118861"/>
                <a:ext cx="32040" cy="83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49CFDDA-C98B-1971-A5FA-8B12FBC1D80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509397" y="6110221"/>
                  <a:ext cx="49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678A85F-4F83-1E84-3AA7-CEA2D5B9B8C7}"/>
                    </a:ext>
                  </a:extLst>
                </p14:cNvPr>
                <p14:cNvContentPartPr/>
                <p14:nvPr/>
              </p14:nvContentPartPr>
              <p14:xfrm>
                <a:off x="6578157" y="6103741"/>
                <a:ext cx="105840" cy="99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565F5B6-17DD-1F3B-E6C8-D311DB6293F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69517" y="6094741"/>
                  <a:ext cx="123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0FAE2F-F612-2625-9550-5770414D1988}"/>
                    </a:ext>
                  </a:extLst>
                </p14:cNvPr>
                <p14:cNvContentPartPr/>
                <p14:nvPr/>
              </p14:nvContentPartPr>
              <p14:xfrm>
                <a:off x="6720357" y="6116701"/>
                <a:ext cx="79200" cy="96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1BB7BBD0-EEFC-EEC7-E35A-DC99291C7D1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711717" y="6107701"/>
                  <a:ext cx="96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E5D14C7-05E2-12FD-3EEF-3787263055FA}"/>
                    </a:ext>
                  </a:extLst>
                </p14:cNvPr>
                <p14:cNvContentPartPr/>
                <p14:nvPr/>
              </p14:nvContentPartPr>
              <p14:xfrm>
                <a:off x="6655917" y="6154501"/>
                <a:ext cx="21600" cy="49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944202A-B98A-F62A-FE9E-19E07D0CA9A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46917" y="6145861"/>
                  <a:ext cx="392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CE48CD0-D333-2B82-8056-DA547283A865}"/>
              </a:ext>
            </a:extLst>
          </p:cNvPr>
          <p:cNvGrpSpPr/>
          <p:nvPr/>
        </p:nvGrpSpPr>
        <p:grpSpPr>
          <a:xfrm>
            <a:off x="2036325" y="3280837"/>
            <a:ext cx="801720" cy="205560"/>
            <a:chOff x="7504437" y="5987461"/>
            <a:chExt cx="8017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01A6992-ECB5-508F-3266-DAD7895BEB31}"/>
                    </a:ext>
                  </a:extLst>
                </p14:cNvPr>
                <p14:cNvContentPartPr/>
                <p14:nvPr/>
              </p14:nvContentPartPr>
              <p14:xfrm>
                <a:off x="7504437" y="6074941"/>
                <a:ext cx="267840" cy="118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7EE3F53-21AD-2F9D-D9DE-F5A7A568F43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495797" y="6066301"/>
                  <a:ext cx="285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BFB5919-AA3E-F95F-233A-5B16BE9E8DE4}"/>
                    </a:ext>
                  </a:extLst>
                </p14:cNvPr>
                <p14:cNvContentPartPr/>
                <p14:nvPr/>
              </p14:nvContentPartPr>
              <p14:xfrm>
                <a:off x="7781997" y="6032101"/>
                <a:ext cx="104040" cy="104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D493F74-FEE8-C913-00DA-5216BACEA1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773357" y="6023101"/>
                  <a:ext cx="121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9A083A-CE78-4D5F-A971-C40ECC03FFB4}"/>
                    </a:ext>
                  </a:extLst>
                </p14:cNvPr>
                <p14:cNvContentPartPr/>
                <p14:nvPr/>
              </p14:nvContentPartPr>
              <p14:xfrm>
                <a:off x="7895037" y="6071701"/>
                <a:ext cx="3960" cy="65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C383268-E2BF-9026-CC5E-6188C83E00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86397" y="6062701"/>
                  <a:ext cx="21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C9E145E-8EC7-0403-8052-3317A78E4460}"/>
                    </a:ext>
                  </a:extLst>
                </p14:cNvPr>
                <p14:cNvContentPartPr/>
                <p14:nvPr/>
              </p14:nvContentPartPr>
              <p14:xfrm>
                <a:off x="8227317" y="6056941"/>
                <a:ext cx="75240" cy="60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77B015B-2EA9-21C0-BC80-B279B93A5B6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18677" y="6048301"/>
                  <a:ext cx="92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1DC7668-67B2-84E7-27C1-1A34872644D2}"/>
                    </a:ext>
                  </a:extLst>
                </p14:cNvPr>
                <p14:cNvContentPartPr/>
                <p14:nvPr/>
              </p14:nvContentPartPr>
              <p14:xfrm>
                <a:off x="8224077" y="5987461"/>
                <a:ext cx="82080" cy="619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D6BADF-B6EC-21EF-02AF-1C7D8DA2BEA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215077" y="5978461"/>
                  <a:ext cx="99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B5DD10-CB2D-C091-F353-BFC4E4AE95F4}"/>
                    </a:ext>
                  </a:extLst>
                </p14:cNvPr>
                <p14:cNvContentPartPr/>
                <p14:nvPr/>
              </p14:nvContentPartPr>
              <p14:xfrm>
                <a:off x="7930317" y="6060901"/>
                <a:ext cx="114480" cy="74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5F9DB1E-1206-BB63-C951-BCE21467EF3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921317" y="6052261"/>
                  <a:ext cx="132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7A19CD-2C28-A4ED-62BE-B5056F07EBEA}"/>
                    </a:ext>
                  </a:extLst>
                </p14:cNvPr>
                <p14:cNvContentPartPr/>
                <p14:nvPr/>
              </p14:nvContentPartPr>
              <p14:xfrm>
                <a:off x="8075397" y="6030661"/>
                <a:ext cx="69480" cy="77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F8FB631-8FE2-EBA7-BB94-8788726660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066397" y="6021661"/>
                  <a:ext cx="871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28EAD79-5E70-0E35-1203-A79ABB98628B}"/>
              </a:ext>
            </a:extLst>
          </p:cNvPr>
          <p:cNvGrpSpPr/>
          <p:nvPr/>
        </p:nvGrpSpPr>
        <p:grpSpPr>
          <a:xfrm>
            <a:off x="276789" y="3702757"/>
            <a:ext cx="321120" cy="161280"/>
            <a:chOff x="5781477" y="6409381"/>
            <a:chExt cx="32112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1F5017-B596-8F8B-2237-CFEF1E124E45}"/>
                    </a:ext>
                  </a:extLst>
                </p14:cNvPr>
                <p14:cNvContentPartPr/>
                <p14:nvPr/>
              </p14:nvContentPartPr>
              <p14:xfrm>
                <a:off x="6001797" y="6409381"/>
                <a:ext cx="100800" cy="161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E594C17-3A86-EF6B-A1BB-616ADE6B06D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93157" y="6400381"/>
                  <a:ext cx="118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F12C53F-A284-AECC-FD6F-FD415B62C833}"/>
                    </a:ext>
                  </a:extLst>
                </p14:cNvPr>
                <p14:cNvContentPartPr/>
                <p14:nvPr/>
              </p14:nvContentPartPr>
              <p14:xfrm>
                <a:off x="5786157" y="6472514"/>
                <a:ext cx="176040" cy="12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9D020F3-73F2-0301-7FBB-304C9388868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77517" y="6463874"/>
                  <a:ext cx="193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A6EE86F-2056-976A-79DF-6F8B5FA6248B}"/>
                    </a:ext>
                  </a:extLst>
                </p14:cNvPr>
                <p14:cNvContentPartPr/>
                <p14:nvPr/>
              </p14:nvContentPartPr>
              <p14:xfrm>
                <a:off x="5781477" y="6512474"/>
                <a:ext cx="157680" cy="12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C7367F2-3E67-9B40-56CF-F7F7A4886FA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72837" y="6503474"/>
                  <a:ext cx="1753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6D711C2-6771-23DF-B074-B052095AEBD8}"/>
              </a:ext>
            </a:extLst>
          </p:cNvPr>
          <p:cNvGrpSpPr/>
          <p:nvPr/>
        </p:nvGrpSpPr>
        <p:grpSpPr>
          <a:xfrm>
            <a:off x="921549" y="3691010"/>
            <a:ext cx="450720" cy="118440"/>
            <a:chOff x="6426237" y="6397634"/>
            <a:chExt cx="45072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051E55A-53B7-6F14-F9A1-DFE1E92973D5}"/>
                    </a:ext>
                  </a:extLst>
                </p14:cNvPr>
                <p14:cNvContentPartPr/>
                <p14:nvPr/>
              </p14:nvContentPartPr>
              <p14:xfrm>
                <a:off x="6426237" y="6410594"/>
                <a:ext cx="158040" cy="105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F78CEC1-AE0D-764D-BBCF-862742736A4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417237" y="6401594"/>
                  <a:ext cx="175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FFDD8C5-70CD-B7F6-E857-83D227CE160B}"/>
                    </a:ext>
                  </a:extLst>
                </p14:cNvPr>
                <p14:cNvContentPartPr/>
                <p14:nvPr/>
              </p14:nvContentPartPr>
              <p14:xfrm>
                <a:off x="6656277" y="6410594"/>
                <a:ext cx="27720" cy="102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B8593CF-BA7C-9E66-A906-9373CD4BA05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47637" y="6401594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3EE22AA-6BDE-EDA1-2B55-94B5A2CFA034}"/>
                    </a:ext>
                  </a:extLst>
                </p14:cNvPr>
                <p14:cNvContentPartPr/>
                <p14:nvPr/>
              </p14:nvContentPartPr>
              <p14:xfrm>
                <a:off x="6658797" y="6397634"/>
                <a:ext cx="218160" cy="115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4609FE6-0422-D3C0-A325-FC824DC10DB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49797" y="6388634"/>
                  <a:ext cx="2358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ED4D799-7CD4-924E-38D8-788354A39CE7}"/>
              </a:ext>
            </a:extLst>
          </p:cNvPr>
          <p:cNvGrpSpPr/>
          <p:nvPr/>
        </p:nvGrpSpPr>
        <p:grpSpPr>
          <a:xfrm>
            <a:off x="1449510" y="3659468"/>
            <a:ext cx="282600" cy="170640"/>
            <a:chOff x="6954198" y="6366092"/>
            <a:chExt cx="2826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DCF8E74-EDC2-B6FF-184B-63C83AF81643}"/>
                    </a:ext>
                  </a:extLst>
                </p14:cNvPr>
                <p14:cNvContentPartPr/>
                <p14:nvPr/>
              </p14:nvContentPartPr>
              <p14:xfrm>
                <a:off x="6954198" y="6421172"/>
                <a:ext cx="280440" cy="115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0C8610B-FFAB-EFB9-3411-F778BD555B2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45198" y="6412532"/>
                  <a:ext cx="298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E8E8080-5B83-518D-2C28-2DD8387B16BE}"/>
                    </a:ext>
                  </a:extLst>
                </p14:cNvPr>
                <p14:cNvContentPartPr/>
                <p14:nvPr/>
              </p14:nvContentPartPr>
              <p14:xfrm>
                <a:off x="7125918" y="6366092"/>
                <a:ext cx="110880" cy="5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4D563E-F375-1E07-9A02-9157AE1D93B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116918" y="6357452"/>
                  <a:ext cx="128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B33B26-4670-7EB0-793B-B46D469F9040}"/>
                    </a:ext>
                  </a:extLst>
                </p14:cNvPr>
                <p14:cNvContentPartPr/>
                <p14:nvPr/>
              </p14:nvContentPartPr>
              <p14:xfrm>
                <a:off x="7115118" y="6436292"/>
                <a:ext cx="93960" cy="6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F660C6-6234-46B9-ADDA-141B5433E9C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06478" y="6427652"/>
                  <a:ext cx="1116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C8D3D2F-1BA3-A05A-3DED-1A6AC4D11F08}"/>
                  </a:ext>
                </a:extLst>
              </p14:cNvPr>
              <p14:cNvContentPartPr/>
              <p14:nvPr/>
            </p14:nvContentPartPr>
            <p14:xfrm>
              <a:off x="1547430" y="3375428"/>
              <a:ext cx="108720" cy="131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C8D3D2F-1BA3-A05A-3DED-1A6AC4D11F08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538400" y="3366428"/>
                <a:ext cx="126419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F34D9DA-C58B-9299-89B4-CC79F94294A9}"/>
                  </a:ext>
                </a:extLst>
              </p14:cNvPr>
              <p14:cNvContentPartPr/>
              <p14:nvPr/>
            </p14:nvContentPartPr>
            <p14:xfrm>
              <a:off x="1526094" y="2531132"/>
              <a:ext cx="108720" cy="131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F34D9DA-C58B-9299-89B4-CC79F94294A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517064" y="2522132"/>
                <a:ext cx="126419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41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208083-0196-B029-4683-BA5FD941569C}"/>
              </a:ext>
            </a:extLst>
          </p:cNvPr>
          <p:cNvGrpSpPr/>
          <p:nvPr/>
        </p:nvGrpSpPr>
        <p:grpSpPr>
          <a:xfrm>
            <a:off x="221838" y="251852"/>
            <a:ext cx="737280" cy="264240"/>
            <a:chOff x="221838" y="251852"/>
            <a:chExt cx="7372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637CCCC-2687-4464-9C6D-087129A1C78A}"/>
                    </a:ext>
                  </a:extLst>
                </p14:cNvPr>
                <p14:cNvContentPartPr/>
                <p14:nvPr/>
              </p14:nvContentPartPr>
              <p14:xfrm>
                <a:off x="221838" y="251852"/>
                <a:ext cx="19800" cy="264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637CCCC-2687-4464-9C6D-087129A1C7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838" y="242852"/>
                  <a:ext cx="37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7BB923-088A-3A83-E994-93D91F5DB575}"/>
                    </a:ext>
                  </a:extLst>
                </p14:cNvPr>
                <p14:cNvContentPartPr/>
                <p14:nvPr/>
              </p14:nvContentPartPr>
              <p14:xfrm>
                <a:off x="355758" y="298652"/>
                <a:ext cx="15480" cy="181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7BB923-088A-3A83-E994-93D91F5DB5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118" y="289652"/>
                  <a:ext cx="3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6BD59D-F696-DA76-B9A9-C6A618FC38F3}"/>
                    </a:ext>
                  </a:extLst>
                </p14:cNvPr>
                <p14:cNvContentPartPr/>
                <p14:nvPr/>
              </p14:nvContentPartPr>
              <p14:xfrm>
                <a:off x="228678" y="403412"/>
                <a:ext cx="188280" cy="13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6BD59D-F696-DA76-B9A9-C6A618FC38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038" y="394412"/>
                  <a:ext cx="205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87CBFF-75FD-CDD1-2A57-8041D839CD3E}"/>
                    </a:ext>
                  </a:extLst>
                </p14:cNvPr>
                <p14:cNvContentPartPr/>
                <p14:nvPr/>
              </p14:nvContentPartPr>
              <p14:xfrm>
                <a:off x="516318" y="311972"/>
                <a:ext cx="150840" cy="10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87CBFF-75FD-CDD1-2A57-8041D839CD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7678" y="303332"/>
                  <a:ext cx="168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BDA451E-7A39-F6D0-8CB6-91C4F98D6320}"/>
                    </a:ext>
                  </a:extLst>
                </p14:cNvPr>
                <p14:cNvContentPartPr/>
                <p14:nvPr/>
              </p14:nvContentPartPr>
              <p14:xfrm>
                <a:off x="779838" y="273812"/>
                <a:ext cx="179280" cy="11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BDA451E-7A39-F6D0-8CB6-91C4F98D63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1198" y="265172"/>
                  <a:ext cx="1969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D514CE-E657-2090-7A11-DC54D1A04746}"/>
              </a:ext>
            </a:extLst>
          </p:cNvPr>
          <p:cNvGrpSpPr/>
          <p:nvPr/>
        </p:nvGrpSpPr>
        <p:grpSpPr>
          <a:xfrm>
            <a:off x="1523238" y="281012"/>
            <a:ext cx="225720" cy="118440"/>
            <a:chOff x="1523238" y="281012"/>
            <a:chExt cx="22572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E3C294-265B-8986-AC28-DCD67DBD5F60}"/>
                    </a:ext>
                  </a:extLst>
                </p14:cNvPr>
                <p14:cNvContentPartPr/>
                <p14:nvPr/>
              </p14:nvContentPartPr>
              <p14:xfrm>
                <a:off x="1523238" y="281012"/>
                <a:ext cx="22680" cy="11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E3C294-265B-8986-AC28-DCD67DBD5F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4238" y="272012"/>
                  <a:ext cx="40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555445-6EB3-B620-C948-EE97DE6561F4}"/>
                    </a:ext>
                  </a:extLst>
                </p14:cNvPr>
                <p14:cNvContentPartPr/>
                <p14:nvPr/>
              </p14:nvContentPartPr>
              <p14:xfrm>
                <a:off x="1605678" y="284252"/>
                <a:ext cx="143280" cy="88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555445-6EB3-B620-C948-EE97DE6561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6678" y="275252"/>
                  <a:ext cx="1609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922FDD-B699-0001-2F26-7F4CD8387D31}"/>
              </a:ext>
            </a:extLst>
          </p:cNvPr>
          <p:cNvGrpSpPr/>
          <p:nvPr/>
        </p:nvGrpSpPr>
        <p:grpSpPr>
          <a:xfrm>
            <a:off x="2179878" y="230252"/>
            <a:ext cx="686160" cy="156960"/>
            <a:chOff x="2179878" y="230252"/>
            <a:chExt cx="6861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065EE8-8B6A-673E-2BCD-E1F4C683FFF8}"/>
                    </a:ext>
                  </a:extLst>
                </p14:cNvPr>
                <p14:cNvContentPartPr/>
                <p14:nvPr/>
              </p14:nvContentPartPr>
              <p14:xfrm>
                <a:off x="2179878" y="247892"/>
                <a:ext cx="28764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065EE8-8B6A-673E-2BCD-E1F4C683FF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1238" y="238892"/>
                  <a:ext cx="305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1E8BB0-7D3C-8397-E52D-9636890706E0}"/>
                    </a:ext>
                  </a:extLst>
                </p14:cNvPr>
                <p14:cNvContentPartPr/>
                <p14:nvPr/>
              </p14:nvContentPartPr>
              <p14:xfrm>
                <a:off x="2529438" y="282092"/>
                <a:ext cx="146160" cy="10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1E8BB0-7D3C-8397-E52D-9636890706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0438" y="273092"/>
                  <a:ext cx="163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33788E-6B81-C0F9-6C63-80C4B331FB95}"/>
                    </a:ext>
                  </a:extLst>
                </p14:cNvPr>
                <p14:cNvContentPartPr/>
                <p14:nvPr/>
              </p14:nvContentPartPr>
              <p14:xfrm>
                <a:off x="2740398" y="331412"/>
                <a:ext cx="122040" cy="5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33788E-6B81-C0F9-6C63-80C4B331FB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1398" y="322412"/>
                  <a:ext cx="139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2F7E69-A8BC-606D-806E-896ED070472C}"/>
                    </a:ext>
                  </a:extLst>
                </p14:cNvPr>
                <p14:cNvContentPartPr/>
                <p14:nvPr/>
              </p14:nvContentPartPr>
              <p14:xfrm>
                <a:off x="2705838" y="230252"/>
                <a:ext cx="160200" cy="8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2F7E69-A8BC-606D-806E-896ED07047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6838" y="221252"/>
                  <a:ext cx="17784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377F1D-B75E-287B-A12E-648627D82435}"/>
                  </a:ext>
                </a:extLst>
              </p14:cNvPr>
              <p14:cNvContentPartPr/>
              <p14:nvPr/>
            </p14:nvContentPartPr>
            <p14:xfrm>
              <a:off x="3258798" y="488732"/>
              <a:ext cx="2160" cy="8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377F1D-B75E-287B-A12E-648627D824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9798" y="479732"/>
                <a:ext cx="198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6C8C333-A16B-8603-51CB-1742464EAE81}"/>
              </a:ext>
            </a:extLst>
          </p:cNvPr>
          <p:cNvGrpSpPr/>
          <p:nvPr/>
        </p:nvGrpSpPr>
        <p:grpSpPr>
          <a:xfrm>
            <a:off x="3089958" y="133052"/>
            <a:ext cx="215640" cy="242280"/>
            <a:chOff x="3089958" y="133052"/>
            <a:chExt cx="21564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FC583D-34D4-F014-B872-60D1F05F37B5}"/>
                    </a:ext>
                  </a:extLst>
                </p14:cNvPr>
                <p14:cNvContentPartPr/>
                <p14:nvPr/>
              </p14:nvContentPartPr>
              <p14:xfrm>
                <a:off x="3177798" y="153212"/>
                <a:ext cx="127800" cy="22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FC583D-34D4-F014-B872-60D1F05F37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69158" y="144572"/>
                  <a:ext cx="145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E50924-36CC-870D-32DE-1E561FCE810D}"/>
                    </a:ext>
                  </a:extLst>
                </p14:cNvPr>
                <p14:cNvContentPartPr/>
                <p14:nvPr/>
              </p14:nvContentPartPr>
              <p14:xfrm>
                <a:off x="3089958" y="133052"/>
                <a:ext cx="158760" cy="9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E50924-36CC-870D-32DE-1E561FCE81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81318" y="124052"/>
                  <a:ext cx="176400" cy="114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63B69C7-AC76-C17C-B57D-7D8B308D6BE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1" y="887343"/>
            <a:ext cx="6417964" cy="2613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07B597-186E-48B6-3773-B3D1D94C99E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8" y="3447575"/>
            <a:ext cx="5833522" cy="188799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1FBFD52-CE52-9456-7528-B102C7013851}"/>
              </a:ext>
            </a:extLst>
          </p:cNvPr>
          <p:cNvGrpSpPr/>
          <p:nvPr/>
        </p:nvGrpSpPr>
        <p:grpSpPr>
          <a:xfrm>
            <a:off x="8449252" y="4724232"/>
            <a:ext cx="468720" cy="98640"/>
            <a:chOff x="8449252" y="4724232"/>
            <a:chExt cx="46872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99BB9B-F6CB-0208-44F4-AFEAC78DC1A3}"/>
                    </a:ext>
                  </a:extLst>
                </p14:cNvPr>
                <p14:cNvContentPartPr/>
                <p14:nvPr/>
              </p14:nvContentPartPr>
              <p14:xfrm>
                <a:off x="8449252" y="4738272"/>
                <a:ext cx="68760" cy="84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99BB9B-F6CB-0208-44F4-AFEAC78DC1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40252" y="4729632"/>
                  <a:ext cx="86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27418F-B89B-46E4-CA7E-F4B54A54B3C5}"/>
                    </a:ext>
                  </a:extLst>
                </p14:cNvPr>
                <p14:cNvContentPartPr/>
                <p14:nvPr/>
              </p14:nvContentPartPr>
              <p14:xfrm>
                <a:off x="8575972" y="4756632"/>
                <a:ext cx="89640" cy="6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27418F-B89B-46E4-CA7E-F4B54A54B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66972" y="4747632"/>
                  <a:ext cx="107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A36A5E-5DF9-71EB-0802-CC2AA8F2892B}"/>
                    </a:ext>
                  </a:extLst>
                </p14:cNvPr>
                <p14:cNvContentPartPr/>
                <p14:nvPr/>
              </p14:nvContentPartPr>
              <p14:xfrm>
                <a:off x="8720692" y="4736112"/>
                <a:ext cx="26280" cy="60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A36A5E-5DF9-71EB-0802-CC2AA8F289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11692" y="4727112"/>
                  <a:ext cx="4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3F6656-D1BD-DFF2-D30F-6E779B8720D6}"/>
                    </a:ext>
                  </a:extLst>
                </p14:cNvPr>
                <p14:cNvContentPartPr/>
                <p14:nvPr/>
              </p14:nvContentPartPr>
              <p14:xfrm>
                <a:off x="8811772" y="4724232"/>
                <a:ext cx="92160" cy="6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3F6656-D1BD-DFF2-D30F-6E779B8720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03132" y="4715592"/>
                  <a:ext cx="109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03F9B1-878C-A2F4-D3A4-128D7A99735C}"/>
                    </a:ext>
                  </a:extLst>
                </p14:cNvPr>
                <p14:cNvContentPartPr/>
                <p14:nvPr/>
              </p14:nvContentPartPr>
              <p14:xfrm>
                <a:off x="8808892" y="4725672"/>
                <a:ext cx="109080" cy="6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03F9B1-878C-A2F4-D3A4-128D7A9973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00252" y="4716672"/>
                  <a:ext cx="1267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F4490ED-005B-16A3-BD9A-633496A91EAD}"/>
              </a:ext>
            </a:extLst>
          </p:cNvPr>
          <p:cNvGrpSpPr/>
          <p:nvPr/>
        </p:nvGrpSpPr>
        <p:grpSpPr>
          <a:xfrm>
            <a:off x="9326932" y="4592832"/>
            <a:ext cx="1437480" cy="260280"/>
            <a:chOff x="9326932" y="4592832"/>
            <a:chExt cx="14374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A097BA5-BBBB-71BE-AF67-15352EEFB543}"/>
                    </a:ext>
                  </a:extLst>
                </p14:cNvPr>
                <p14:cNvContentPartPr/>
                <p14:nvPr/>
              </p14:nvContentPartPr>
              <p14:xfrm>
                <a:off x="9382372" y="4661592"/>
                <a:ext cx="185400" cy="150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A097BA5-BBBB-71BE-AF67-15352EEFB5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73372" y="4652952"/>
                  <a:ext cx="203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A0410E-AF98-C690-FF51-70215517EEB5}"/>
                    </a:ext>
                  </a:extLst>
                </p14:cNvPr>
                <p14:cNvContentPartPr/>
                <p14:nvPr/>
              </p14:nvContentPartPr>
              <p14:xfrm>
                <a:off x="9441052" y="4740792"/>
                <a:ext cx="66600" cy="2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A0410E-AF98-C690-FF51-70215517EE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32052" y="4731792"/>
                  <a:ext cx="84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F2DAE4-2ABC-486A-2AC2-6485677D95FB}"/>
                    </a:ext>
                  </a:extLst>
                </p14:cNvPr>
                <p14:cNvContentPartPr/>
                <p14:nvPr/>
              </p14:nvContentPartPr>
              <p14:xfrm>
                <a:off x="9326932" y="4592832"/>
                <a:ext cx="408240" cy="260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F2DAE4-2ABC-486A-2AC2-6485677D95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17932" y="4583832"/>
                  <a:ext cx="425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6FDE10C-7E97-7604-7A84-F677F50FFDDB}"/>
                    </a:ext>
                  </a:extLst>
                </p14:cNvPr>
                <p14:cNvContentPartPr/>
                <p14:nvPr/>
              </p14:nvContentPartPr>
              <p14:xfrm>
                <a:off x="9851092" y="4704432"/>
                <a:ext cx="15480" cy="8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6FDE10C-7E97-7604-7A84-F677F50FFD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42452" y="4695792"/>
                  <a:ext cx="33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84DE7B-4F75-C72A-6BDB-077DB07C485F}"/>
                    </a:ext>
                  </a:extLst>
                </p14:cNvPr>
                <p14:cNvContentPartPr/>
                <p14:nvPr/>
              </p14:nvContentPartPr>
              <p14:xfrm>
                <a:off x="9859732" y="4646112"/>
                <a:ext cx="77760" cy="10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84DE7B-4F75-C72A-6BDB-077DB07C48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51092" y="4637112"/>
                  <a:ext cx="95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1D6F5B-41BD-7F0B-D25E-DE08A2121E95}"/>
                    </a:ext>
                  </a:extLst>
                </p14:cNvPr>
                <p14:cNvContentPartPr/>
                <p14:nvPr/>
              </p14:nvContentPartPr>
              <p14:xfrm>
                <a:off x="9951172" y="4674552"/>
                <a:ext cx="21816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1D6F5B-41BD-7F0B-D25E-DE08A2121E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42532" y="4665912"/>
                  <a:ext cx="235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B5E50C-1FEE-8FB2-9369-256FBFE988B4}"/>
                    </a:ext>
                  </a:extLst>
                </p14:cNvPr>
                <p14:cNvContentPartPr/>
                <p14:nvPr/>
              </p14:nvContentPartPr>
              <p14:xfrm>
                <a:off x="10202812" y="4690752"/>
                <a:ext cx="231120" cy="78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B5E50C-1FEE-8FB2-9369-256FBFE988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93812" y="4682112"/>
                  <a:ext cx="24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658AA7-5934-8E5A-93C3-602C36BBB131}"/>
                    </a:ext>
                  </a:extLst>
                </p14:cNvPr>
                <p14:cNvContentPartPr/>
                <p14:nvPr/>
              </p14:nvContentPartPr>
              <p14:xfrm>
                <a:off x="10355092" y="4643592"/>
                <a:ext cx="76680" cy="5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658AA7-5934-8E5A-93C3-602C36BBB1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46092" y="4634952"/>
                  <a:ext cx="94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476580-E59B-0942-1745-15109B3ABC2A}"/>
                    </a:ext>
                  </a:extLst>
                </p14:cNvPr>
                <p14:cNvContentPartPr/>
                <p14:nvPr/>
              </p14:nvContentPartPr>
              <p14:xfrm>
                <a:off x="10472812" y="4686432"/>
                <a:ext cx="99000" cy="8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476580-E59B-0942-1745-15109B3ABC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64172" y="4677792"/>
                  <a:ext cx="116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06A0C1-065E-531D-4ED3-7C3083C3BB29}"/>
                    </a:ext>
                  </a:extLst>
                </p14:cNvPr>
                <p14:cNvContentPartPr/>
                <p14:nvPr/>
              </p14:nvContentPartPr>
              <p14:xfrm>
                <a:off x="10608892" y="4686432"/>
                <a:ext cx="98640" cy="8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06A0C1-065E-531D-4ED3-7C3083C3BB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00252" y="4677792"/>
                  <a:ext cx="116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0128D9-B4D1-11B6-9BB5-0DD8DBB92B50}"/>
                    </a:ext>
                  </a:extLst>
                </p14:cNvPr>
                <p14:cNvContentPartPr/>
                <p14:nvPr/>
              </p14:nvContentPartPr>
              <p14:xfrm>
                <a:off x="10749292" y="4683552"/>
                <a:ext cx="1512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0128D9-B4D1-11B6-9BB5-0DD8DBB92B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40652" y="4674552"/>
                  <a:ext cx="327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2A84A-3E18-8AC5-6513-D2FC3A110B3D}"/>
              </a:ext>
            </a:extLst>
          </p:cNvPr>
          <p:cNvGrpSpPr/>
          <p:nvPr/>
        </p:nvGrpSpPr>
        <p:grpSpPr>
          <a:xfrm>
            <a:off x="8414845" y="5787479"/>
            <a:ext cx="205920" cy="154800"/>
            <a:chOff x="7971785" y="5796906"/>
            <a:chExt cx="2059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8B3DB6-73CB-3E99-D42C-7A43FF13C635}"/>
                    </a:ext>
                  </a:extLst>
                </p14:cNvPr>
                <p14:cNvContentPartPr/>
                <p14:nvPr/>
              </p14:nvContentPartPr>
              <p14:xfrm>
                <a:off x="7971785" y="5796906"/>
                <a:ext cx="205920" cy="154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8B3DB6-73CB-3E99-D42C-7A43FF13C6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63145" y="5787906"/>
                  <a:ext cx="22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D394DB-CA38-0F7F-DA43-61082A812C8E}"/>
                    </a:ext>
                  </a:extLst>
                </p14:cNvPr>
                <p14:cNvContentPartPr/>
                <p14:nvPr/>
              </p14:nvContentPartPr>
              <p14:xfrm>
                <a:off x="8046665" y="5844786"/>
                <a:ext cx="93240" cy="2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D394DB-CA38-0F7F-DA43-61082A812C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38025" y="5835786"/>
                  <a:ext cx="110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19E9C0C-E6B5-2C7F-3477-9048EB575DE3}"/>
              </a:ext>
            </a:extLst>
          </p:cNvPr>
          <p:cNvGrpSpPr/>
          <p:nvPr/>
        </p:nvGrpSpPr>
        <p:grpSpPr>
          <a:xfrm>
            <a:off x="9021794" y="5753212"/>
            <a:ext cx="1058400" cy="170640"/>
            <a:chOff x="9342305" y="5772066"/>
            <a:chExt cx="10584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1EB05AF-A627-F94A-A9A2-F418D853D299}"/>
                    </a:ext>
                  </a:extLst>
                </p14:cNvPr>
                <p14:cNvContentPartPr/>
                <p14:nvPr/>
              </p14:nvContentPartPr>
              <p14:xfrm>
                <a:off x="9342305" y="5821386"/>
                <a:ext cx="158040" cy="121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1EB05AF-A627-F94A-A9A2-F418D853D29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33305" y="5812386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275415-BBC2-F0E9-FDA5-39C91A6605B8}"/>
                    </a:ext>
                  </a:extLst>
                </p14:cNvPr>
                <p14:cNvContentPartPr/>
                <p14:nvPr/>
              </p14:nvContentPartPr>
              <p14:xfrm>
                <a:off x="9582065" y="5833626"/>
                <a:ext cx="15480" cy="78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275415-BBC2-F0E9-FDA5-39C91A6605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73425" y="5824986"/>
                  <a:ext cx="33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65DA2C-66FA-E974-1C41-00FEE28BFAD7}"/>
                    </a:ext>
                  </a:extLst>
                </p14:cNvPr>
                <p14:cNvContentPartPr/>
                <p14:nvPr/>
              </p14:nvContentPartPr>
              <p14:xfrm>
                <a:off x="9584585" y="5787906"/>
                <a:ext cx="84240" cy="147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65DA2C-66FA-E974-1C41-00FEE28BFA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75585" y="5779266"/>
                  <a:ext cx="101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379529-C4D9-F290-0F57-8FC71D8A9A6D}"/>
                    </a:ext>
                  </a:extLst>
                </p14:cNvPr>
                <p14:cNvContentPartPr/>
                <p14:nvPr/>
              </p14:nvContentPartPr>
              <p14:xfrm>
                <a:off x="9712025" y="5811306"/>
                <a:ext cx="260640" cy="11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379529-C4D9-F290-0F57-8FC71D8A9A6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03025" y="5802306"/>
                  <a:ext cx="278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BFA24C-EBD7-9A7A-AAF8-AC8C36EFA06B}"/>
                    </a:ext>
                  </a:extLst>
                </p14:cNvPr>
                <p14:cNvContentPartPr/>
                <p14:nvPr/>
              </p14:nvContentPartPr>
              <p14:xfrm>
                <a:off x="9859625" y="5772066"/>
                <a:ext cx="75240" cy="46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BFA24C-EBD7-9A7A-AAF8-AC8C36EFA06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50625" y="5763426"/>
                  <a:ext cx="92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84017B-D6CD-5ACC-45E8-3DBCF0474D75}"/>
                    </a:ext>
                  </a:extLst>
                </p14:cNvPr>
                <p14:cNvContentPartPr/>
                <p14:nvPr/>
              </p14:nvContentPartPr>
              <p14:xfrm>
                <a:off x="10014785" y="5800506"/>
                <a:ext cx="146520" cy="106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84017B-D6CD-5ACC-45E8-3DBCF0474D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06145" y="5791506"/>
                  <a:ext cx="164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4CBA01A-CE66-86D1-D332-B7D361636364}"/>
                    </a:ext>
                  </a:extLst>
                </p14:cNvPr>
                <p14:cNvContentPartPr/>
                <p14:nvPr/>
              </p14:nvContentPartPr>
              <p14:xfrm>
                <a:off x="10210625" y="5786106"/>
                <a:ext cx="190080" cy="10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4CBA01A-CE66-86D1-D332-B7D3616363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01625" y="5777466"/>
                  <a:ext cx="2077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B8FEA-708B-C849-067B-71413DCDD176}"/>
              </a:ext>
            </a:extLst>
          </p:cNvPr>
          <p:cNvGrpSpPr/>
          <p:nvPr/>
        </p:nvGrpSpPr>
        <p:grpSpPr>
          <a:xfrm>
            <a:off x="7746532" y="4747632"/>
            <a:ext cx="220320" cy="118080"/>
            <a:chOff x="7746532" y="4747632"/>
            <a:chExt cx="22032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20586D-E4CE-3ED9-275B-57E2D55AAB4D}"/>
                    </a:ext>
                  </a:extLst>
                </p14:cNvPr>
                <p14:cNvContentPartPr/>
                <p14:nvPr/>
              </p14:nvContentPartPr>
              <p14:xfrm>
                <a:off x="7746532" y="4747632"/>
                <a:ext cx="41400" cy="11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20586D-E4CE-3ED9-275B-57E2D55AAB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37532" y="4738992"/>
                  <a:ext cx="59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34049D2-8BCF-219B-D7F6-A6F376A00E26}"/>
                    </a:ext>
                  </a:extLst>
                </p14:cNvPr>
                <p14:cNvContentPartPr/>
                <p14:nvPr/>
              </p14:nvContentPartPr>
              <p14:xfrm>
                <a:off x="7840852" y="4750872"/>
                <a:ext cx="126000" cy="9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34049D2-8BCF-219B-D7F6-A6F376A00E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32212" y="4741872"/>
                  <a:ext cx="1436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7FFF974-DA46-93E3-3D4B-82AB25C7D87D}"/>
              </a:ext>
            </a:extLst>
          </p:cNvPr>
          <p:cNvGrpSpPr/>
          <p:nvPr/>
        </p:nvGrpSpPr>
        <p:grpSpPr>
          <a:xfrm>
            <a:off x="8328905" y="5031546"/>
            <a:ext cx="90000" cy="93240"/>
            <a:chOff x="8328905" y="5031546"/>
            <a:chExt cx="9000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5F1A34-F027-D366-A8A4-C9015D5B9741}"/>
                    </a:ext>
                  </a:extLst>
                </p14:cNvPr>
                <p14:cNvContentPartPr/>
                <p14:nvPr/>
              </p14:nvContentPartPr>
              <p14:xfrm>
                <a:off x="8328905" y="5062506"/>
                <a:ext cx="73440" cy="62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5F1A34-F027-D366-A8A4-C9015D5B97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19905" y="5053506"/>
                  <a:ext cx="91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B69920-68BB-83C9-D214-3FEF63306AB5}"/>
                    </a:ext>
                  </a:extLst>
                </p14:cNvPr>
                <p14:cNvContentPartPr/>
                <p14:nvPr/>
              </p14:nvContentPartPr>
              <p14:xfrm>
                <a:off x="8341145" y="5031546"/>
                <a:ext cx="77760" cy="3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B69920-68BB-83C9-D214-3FEF63306A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32145" y="5022546"/>
                  <a:ext cx="954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34E9D2-3726-5753-A0F7-DCF5E6880B01}"/>
              </a:ext>
            </a:extLst>
          </p:cNvPr>
          <p:cNvGrpSpPr/>
          <p:nvPr/>
        </p:nvGrpSpPr>
        <p:grpSpPr>
          <a:xfrm>
            <a:off x="8752265" y="4899786"/>
            <a:ext cx="375480" cy="272520"/>
            <a:chOff x="8752265" y="4899786"/>
            <a:chExt cx="3754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3D1093C-1DDF-B570-6BEF-5D92CAC5916E}"/>
                    </a:ext>
                  </a:extLst>
                </p14:cNvPr>
                <p14:cNvContentPartPr/>
                <p14:nvPr/>
              </p14:nvContentPartPr>
              <p14:xfrm>
                <a:off x="8776025" y="4899786"/>
                <a:ext cx="249120" cy="272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3D1093C-1DDF-B570-6BEF-5D92CAC591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67025" y="4891146"/>
                  <a:ext cx="266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BD74ED8-8AA0-84BB-027C-757E00025C60}"/>
                    </a:ext>
                  </a:extLst>
                </p14:cNvPr>
                <p14:cNvContentPartPr/>
                <p14:nvPr/>
              </p14:nvContentPartPr>
              <p14:xfrm>
                <a:off x="8876465" y="5023266"/>
                <a:ext cx="119160" cy="12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BD74ED8-8AA0-84BB-027C-757E00025C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67465" y="5014626"/>
                  <a:ext cx="136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77488C-F252-A861-D19C-288DFE632344}"/>
                    </a:ext>
                  </a:extLst>
                </p14:cNvPr>
                <p14:cNvContentPartPr/>
                <p14:nvPr/>
              </p14:nvContentPartPr>
              <p14:xfrm>
                <a:off x="8752265" y="4902306"/>
                <a:ext cx="375480" cy="269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77488C-F252-A861-D19C-288DFE6323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43625" y="4893306"/>
                  <a:ext cx="39312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381CD24-D3CF-E457-1C58-0784D0466D9C}"/>
              </a:ext>
            </a:extLst>
          </p:cNvPr>
          <p:cNvGrpSpPr/>
          <p:nvPr/>
        </p:nvGrpSpPr>
        <p:grpSpPr>
          <a:xfrm>
            <a:off x="9409265" y="5009946"/>
            <a:ext cx="782280" cy="94320"/>
            <a:chOff x="9409265" y="5009946"/>
            <a:chExt cx="78228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BA35A5-834C-59BB-8D4E-3708A7DB4A18}"/>
                    </a:ext>
                  </a:extLst>
                </p14:cNvPr>
                <p14:cNvContentPartPr/>
                <p14:nvPr/>
              </p14:nvContentPartPr>
              <p14:xfrm>
                <a:off x="9409265" y="5018226"/>
                <a:ext cx="263880" cy="8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BA35A5-834C-59BB-8D4E-3708A7DB4A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00625" y="5009586"/>
                  <a:ext cx="281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F05AC5B-0FE7-FF63-64E6-6525F084FB31}"/>
                    </a:ext>
                  </a:extLst>
                </p14:cNvPr>
                <p14:cNvContentPartPr/>
                <p14:nvPr/>
              </p14:nvContentPartPr>
              <p14:xfrm>
                <a:off x="9707345" y="5009946"/>
                <a:ext cx="139680" cy="94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F05AC5B-0FE7-FF63-64E6-6525F084FB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98345" y="5000946"/>
                  <a:ext cx="157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311778D-9940-0F8A-8504-17E2A3C3EA60}"/>
                    </a:ext>
                  </a:extLst>
                </p14:cNvPr>
                <p14:cNvContentPartPr/>
                <p14:nvPr/>
              </p14:nvContentPartPr>
              <p14:xfrm>
                <a:off x="9749465" y="5067906"/>
                <a:ext cx="125640" cy="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311778D-9940-0F8A-8504-17E2A3C3EA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40465" y="5058906"/>
                  <a:ext cx="143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6525B18-B532-B823-E9B6-A0A0C67F57F8}"/>
                    </a:ext>
                  </a:extLst>
                </p14:cNvPr>
                <p14:cNvContentPartPr/>
                <p14:nvPr/>
              </p14:nvContentPartPr>
              <p14:xfrm>
                <a:off x="9897065" y="5030826"/>
                <a:ext cx="85320" cy="63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6525B18-B532-B823-E9B6-A0A0C67F57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88425" y="5022186"/>
                  <a:ext cx="102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CF20C1-CC45-6F34-647C-9961FB648147}"/>
                    </a:ext>
                  </a:extLst>
                </p14:cNvPr>
                <p14:cNvContentPartPr/>
                <p14:nvPr/>
              </p14:nvContentPartPr>
              <p14:xfrm>
                <a:off x="10027385" y="5011386"/>
                <a:ext cx="87120" cy="78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CF20C1-CC45-6F34-647C-9961FB6481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18745" y="5002746"/>
                  <a:ext cx="104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72AAA2-D0F0-AE71-A5EB-71B12B4F6B4A}"/>
                    </a:ext>
                  </a:extLst>
                </p14:cNvPr>
                <p14:cNvContentPartPr/>
                <p14:nvPr/>
              </p14:nvContentPartPr>
              <p14:xfrm>
                <a:off x="10162025" y="5019306"/>
                <a:ext cx="29520" cy="59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72AAA2-D0F0-AE71-A5EB-71B12B4F6B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53025" y="5010306"/>
                  <a:ext cx="4716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27BC00A-9B50-C353-82F1-2644D6DE4F44}"/>
              </a:ext>
            </a:extLst>
          </p:cNvPr>
          <p:cNvGrpSpPr/>
          <p:nvPr/>
        </p:nvGrpSpPr>
        <p:grpSpPr>
          <a:xfrm>
            <a:off x="8904545" y="5288946"/>
            <a:ext cx="240840" cy="344520"/>
            <a:chOff x="8904545" y="5288946"/>
            <a:chExt cx="24084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50AE60-5BAC-D539-0CBD-DFB13F125F37}"/>
                    </a:ext>
                  </a:extLst>
                </p14:cNvPr>
                <p14:cNvContentPartPr/>
                <p14:nvPr/>
              </p14:nvContentPartPr>
              <p14:xfrm>
                <a:off x="9012905" y="5299026"/>
                <a:ext cx="18360" cy="227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50AE60-5BAC-D539-0CBD-DFB13F125F3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03905" y="5290026"/>
                  <a:ext cx="36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6750A2F-9351-6D45-F10F-579151F5857C}"/>
                    </a:ext>
                  </a:extLst>
                </p14:cNvPr>
                <p14:cNvContentPartPr/>
                <p14:nvPr/>
              </p14:nvContentPartPr>
              <p14:xfrm>
                <a:off x="9067625" y="5288946"/>
                <a:ext cx="12240" cy="182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6750A2F-9351-6D45-F10F-579151F585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58985" y="5279946"/>
                  <a:ext cx="29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199F15-59D8-199D-E981-F4D98BC716B8}"/>
                    </a:ext>
                  </a:extLst>
                </p14:cNvPr>
                <p14:cNvContentPartPr/>
                <p14:nvPr/>
              </p14:nvContentPartPr>
              <p14:xfrm>
                <a:off x="8904545" y="5426826"/>
                <a:ext cx="152280" cy="203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199F15-59D8-199D-E981-F4D98BC716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95545" y="5418186"/>
                  <a:ext cx="169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996536-DAC1-8B87-2B39-EA1AC186768B}"/>
                    </a:ext>
                  </a:extLst>
                </p14:cNvPr>
                <p14:cNvContentPartPr/>
                <p14:nvPr/>
              </p14:nvContentPartPr>
              <p14:xfrm>
                <a:off x="9053225" y="5446986"/>
                <a:ext cx="92160" cy="186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996536-DAC1-8B87-2B39-EA1AC18676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44225" y="5437986"/>
                  <a:ext cx="1098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16E824D-2746-79DD-5438-E0728F23FC9A}"/>
              </a:ext>
            </a:extLst>
          </p:cNvPr>
          <p:cNvGrpSpPr/>
          <p:nvPr/>
        </p:nvGrpSpPr>
        <p:grpSpPr>
          <a:xfrm>
            <a:off x="6285318" y="4039772"/>
            <a:ext cx="1056960" cy="622800"/>
            <a:chOff x="6285318" y="4039772"/>
            <a:chExt cx="1056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DBAE68A-29CA-14BD-311B-559EF7C8B9D2}"/>
                    </a:ext>
                  </a:extLst>
                </p14:cNvPr>
                <p14:cNvContentPartPr/>
                <p14:nvPr/>
              </p14:nvContentPartPr>
              <p14:xfrm>
                <a:off x="6314838" y="4142732"/>
                <a:ext cx="1001520" cy="461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DBAE68A-29CA-14BD-311B-559EF7C8B9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5838" y="4133732"/>
                  <a:ext cx="10191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45C65B-3489-4F50-CE0B-B06BDD1AEADD}"/>
                    </a:ext>
                  </a:extLst>
                </p14:cNvPr>
                <p14:cNvContentPartPr/>
                <p14:nvPr/>
              </p14:nvContentPartPr>
              <p14:xfrm>
                <a:off x="7148598" y="4518212"/>
                <a:ext cx="193680" cy="144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45C65B-3489-4F50-CE0B-B06BDD1AEA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39958" y="4509572"/>
                  <a:ext cx="211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A3F7D8-967C-7F01-CCA8-046D7826A07F}"/>
                    </a:ext>
                  </a:extLst>
                </p14:cNvPr>
                <p14:cNvContentPartPr/>
                <p14:nvPr/>
              </p14:nvContentPartPr>
              <p14:xfrm>
                <a:off x="6285318" y="4039772"/>
                <a:ext cx="243360" cy="217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A3F7D8-967C-7F01-CCA8-046D7826A0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6678" y="4030772"/>
                  <a:ext cx="2610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BC627F4-B889-EBD4-6968-2358EB831EB2}"/>
              </a:ext>
            </a:extLst>
          </p:cNvPr>
          <p:cNvGrpSpPr/>
          <p:nvPr/>
        </p:nvGrpSpPr>
        <p:grpSpPr>
          <a:xfrm>
            <a:off x="8858958" y="6145412"/>
            <a:ext cx="455760" cy="643320"/>
            <a:chOff x="8858958" y="6145412"/>
            <a:chExt cx="45576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BCC8F34-3E7A-A3BD-B709-CC546F2E024F}"/>
                    </a:ext>
                  </a:extLst>
                </p14:cNvPr>
                <p14:cNvContentPartPr/>
                <p14:nvPr/>
              </p14:nvContentPartPr>
              <p14:xfrm>
                <a:off x="8955438" y="6145412"/>
                <a:ext cx="27720" cy="46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BCC8F34-3E7A-A3BD-B709-CC546F2E024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46798" y="6136772"/>
                  <a:ext cx="453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542FF8-2CA7-B76B-EE9F-7733A66F39C4}"/>
                    </a:ext>
                  </a:extLst>
                </p14:cNvPr>
                <p14:cNvContentPartPr/>
                <p14:nvPr/>
              </p14:nvContentPartPr>
              <p14:xfrm>
                <a:off x="9106998" y="6239372"/>
                <a:ext cx="6840" cy="392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542FF8-2CA7-B76B-EE9F-7733A66F39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98358" y="6230372"/>
                  <a:ext cx="244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1A27A7C-2A0D-2CCF-82D5-905412714DCC}"/>
                    </a:ext>
                  </a:extLst>
                </p14:cNvPr>
                <p14:cNvContentPartPr/>
                <p14:nvPr/>
              </p14:nvContentPartPr>
              <p14:xfrm>
                <a:off x="8858958" y="6514052"/>
                <a:ext cx="182880" cy="250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1A27A7C-2A0D-2CCF-82D5-905412714D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50318" y="6505412"/>
                  <a:ext cx="200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C2F41D-0C3D-BD48-701B-E6F413780EFB}"/>
                    </a:ext>
                  </a:extLst>
                </p14:cNvPr>
                <p14:cNvContentPartPr/>
                <p14:nvPr/>
              </p14:nvContentPartPr>
              <p14:xfrm>
                <a:off x="9092598" y="6518732"/>
                <a:ext cx="222120" cy="270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C2F41D-0C3D-BD48-701B-E6F413780E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83598" y="6510092"/>
                  <a:ext cx="239760" cy="28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70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67E87-D3DB-6DE3-287C-1DDCE38C2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3"/>
          <a:stretch/>
        </p:blipFill>
        <p:spPr>
          <a:xfrm>
            <a:off x="6530162" y="1709724"/>
            <a:ext cx="5196781" cy="1938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87133-9334-2949-A5E9-B39D36EB5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145784" cy="41572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D629A0-3591-9C68-6052-EE4F20044BA5}"/>
              </a:ext>
            </a:extLst>
          </p:cNvPr>
          <p:cNvGrpSpPr/>
          <p:nvPr/>
        </p:nvGrpSpPr>
        <p:grpSpPr>
          <a:xfrm>
            <a:off x="6569373" y="4758228"/>
            <a:ext cx="441720" cy="119160"/>
            <a:chOff x="5541851" y="4635680"/>
            <a:chExt cx="44172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0A418B-6827-BE94-AFEF-7CD2D900DAE8}"/>
                    </a:ext>
                  </a:extLst>
                </p14:cNvPr>
                <p14:cNvContentPartPr/>
                <p14:nvPr/>
              </p14:nvContentPartPr>
              <p14:xfrm>
                <a:off x="5541851" y="4640000"/>
                <a:ext cx="210960" cy="114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0A418B-6827-BE94-AFEF-7CD2D900DA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33211" y="4631360"/>
                  <a:ext cx="228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535174-9A9A-1299-EBA8-3058DBC7E913}"/>
                    </a:ext>
                  </a:extLst>
                </p14:cNvPr>
                <p14:cNvContentPartPr/>
                <p14:nvPr/>
              </p14:nvContentPartPr>
              <p14:xfrm>
                <a:off x="5644091" y="4717040"/>
                <a:ext cx="8064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535174-9A9A-1299-EBA8-3058DBC7E9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35451" y="4708400"/>
                  <a:ext cx="98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3D9F9F-846C-3DED-B437-0D7D15DB3B5E}"/>
                    </a:ext>
                  </a:extLst>
                </p14:cNvPr>
                <p14:cNvContentPartPr/>
                <p14:nvPr/>
              </p14:nvContentPartPr>
              <p14:xfrm>
                <a:off x="5781611" y="4655840"/>
                <a:ext cx="27720" cy="80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3D9F9F-846C-3DED-B437-0D7D15DB3B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2971" y="4646840"/>
                  <a:ext cx="45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D6B68C-2006-AA95-D9F7-0A7C58EEE1BD}"/>
                    </a:ext>
                  </a:extLst>
                </p14:cNvPr>
                <p14:cNvContentPartPr/>
                <p14:nvPr/>
              </p14:nvContentPartPr>
              <p14:xfrm>
                <a:off x="5837411" y="4635680"/>
                <a:ext cx="146160" cy="11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D6B68C-2006-AA95-D9F7-0A7C58EEE1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28411" y="4627040"/>
                  <a:ext cx="163800" cy="128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7A41AFF-73C0-65A6-BF8A-4A0CFFA19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8"/>
          <a:stretch/>
        </p:blipFill>
        <p:spPr>
          <a:xfrm>
            <a:off x="6626000" y="4967925"/>
            <a:ext cx="5196781" cy="13997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FD4F977-DBC7-0407-AB79-9A604F61D988}"/>
              </a:ext>
            </a:extLst>
          </p:cNvPr>
          <p:cNvGrpSpPr/>
          <p:nvPr/>
        </p:nvGrpSpPr>
        <p:grpSpPr>
          <a:xfrm>
            <a:off x="7110078" y="4784612"/>
            <a:ext cx="12600" cy="83520"/>
            <a:chOff x="7110078" y="4784612"/>
            <a:chExt cx="1260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7FCBE8-EACA-1027-DFC5-4B8B18183B0B}"/>
                    </a:ext>
                  </a:extLst>
                </p14:cNvPr>
                <p14:cNvContentPartPr/>
                <p14:nvPr/>
              </p14:nvContentPartPr>
              <p14:xfrm>
                <a:off x="7115118" y="4784612"/>
                <a:ext cx="7560" cy="19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7FCBE8-EACA-1027-DFC5-4B8B18183B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6478" y="4775612"/>
                  <a:ext cx="25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803059-5126-CBD9-D6D1-2390684F5A66}"/>
                    </a:ext>
                  </a:extLst>
                </p14:cNvPr>
                <p14:cNvContentPartPr/>
                <p14:nvPr/>
              </p14:nvContentPartPr>
              <p14:xfrm>
                <a:off x="7110078" y="4851932"/>
                <a:ext cx="1152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803059-5126-CBD9-D6D1-2390684F5A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1078" y="4842932"/>
                  <a:ext cx="2916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7FA960-729A-9CF8-F8B4-6176F2F981E3}"/>
                  </a:ext>
                </a:extLst>
              </p14:cNvPr>
              <p14:cNvContentPartPr/>
              <p14:nvPr/>
            </p14:nvContentPartPr>
            <p14:xfrm>
              <a:off x="1496598" y="1049612"/>
              <a:ext cx="671400" cy="49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7FA960-729A-9CF8-F8B4-6176F2F981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0598" y="977612"/>
                <a:ext cx="7430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A26EB1D-C08B-8165-001F-EC062876DA21}"/>
                  </a:ext>
                </a:extLst>
              </p14:cNvPr>
              <p14:cNvContentPartPr/>
              <p14:nvPr/>
            </p14:nvContentPartPr>
            <p14:xfrm>
              <a:off x="7204758" y="3023852"/>
              <a:ext cx="827280" cy="38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A26EB1D-C08B-8165-001F-EC062876DA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69118" y="2952212"/>
                <a:ext cx="8989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E536A06-67FF-0C2D-548C-E35E5D4124DE}"/>
                  </a:ext>
                </a:extLst>
              </p14:cNvPr>
              <p14:cNvContentPartPr/>
              <p14:nvPr/>
            </p14:nvContentPartPr>
            <p14:xfrm>
              <a:off x="7216638" y="2980292"/>
              <a:ext cx="590760" cy="2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E536A06-67FF-0C2D-548C-E35E5D4124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0998" y="2908292"/>
                <a:ext cx="662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BB1602-994C-FABD-B7D8-89F415F26A57}"/>
                  </a:ext>
                </a:extLst>
              </p14:cNvPr>
              <p14:cNvContentPartPr/>
              <p14:nvPr/>
            </p14:nvContentPartPr>
            <p14:xfrm>
              <a:off x="7830438" y="2961932"/>
              <a:ext cx="142920" cy="15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BB1602-994C-FABD-B7D8-89F415F26A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4438" y="2890292"/>
                <a:ext cx="214560" cy="15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8953B48-F68C-D233-CD20-0A844674A8FE}"/>
              </a:ext>
            </a:extLst>
          </p:cNvPr>
          <p:cNvGrpSpPr/>
          <p:nvPr/>
        </p:nvGrpSpPr>
        <p:grpSpPr>
          <a:xfrm>
            <a:off x="4636158" y="5599652"/>
            <a:ext cx="1331280" cy="167040"/>
            <a:chOff x="4636158" y="5599652"/>
            <a:chExt cx="133128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A7834A-D2B5-54EB-61FF-22E24253AE01}"/>
                    </a:ext>
                  </a:extLst>
                </p14:cNvPr>
                <p14:cNvContentPartPr/>
                <p14:nvPr/>
              </p14:nvContentPartPr>
              <p14:xfrm>
                <a:off x="4636158" y="5625212"/>
                <a:ext cx="236880" cy="133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A7834A-D2B5-54EB-61FF-22E24253AE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7518" y="5616212"/>
                  <a:ext cx="254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DF771E-7D2D-2A2C-B3DC-4D02CE5829D3}"/>
                    </a:ext>
                  </a:extLst>
                </p14:cNvPr>
                <p14:cNvContentPartPr/>
                <p14:nvPr/>
              </p14:nvContentPartPr>
              <p14:xfrm>
                <a:off x="4901118" y="5671292"/>
                <a:ext cx="129600" cy="9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DF771E-7D2D-2A2C-B3DC-4D02CE5829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2478" y="5662292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6CDA55-1EA5-4328-049D-A3FB3C9DBE11}"/>
                    </a:ext>
                  </a:extLst>
                </p14:cNvPr>
                <p14:cNvContentPartPr/>
                <p14:nvPr/>
              </p14:nvContentPartPr>
              <p14:xfrm>
                <a:off x="5026398" y="5599652"/>
                <a:ext cx="148320" cy="140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6CDA55-1EA5-4328-049D-A3FB3C9DBE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17398" y="5591012"/>
                  <a:ext cx="165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6C3EB8-E08C-8256-5B58-13F7D64DC794}"/>
                    </a:ext>
                  </a:extLst>
                </p14:cNvPr>
                <p14:cNvContentPartPr/>
                <p14:nvPr/>
              </p14:nvContentPartPr>
              <p14:xfrm>
                <a:off x="5189118" y="5619092"/>
                <a:ext cx="192240" cy="12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6C3EB8-E08C-8256-5B58-13F7D64DC7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80478" y="5610452"/>
                  <a:ext cx="209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1B3A65-14EE-0293-6CD7-329D3C24F91B}"/>
                    </a:ext>
                  </a:extLst>
                </p14:cNvPr>
                <p14:cNvContentPartPr/>
                <p14:nvPr/>
              </p14:nvContentPartPr>
              <p14:xfrm>
                <a:off x="5465958" y="5665892"/>
                <a:ext cx="15120" cy="89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1B3A65-14EE-0293-6CD7-329D3C24F9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6958" y="5656892"/>
                  <a:ext cx="32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794DF8-7DBB-9E18-B7A5-8B260871751E}"/>
                    </a:ext>
                  </a:extLst>
                </p14:cNvPr>
                <p14:cNvContentPartPr/>
                <p14:nvPr/>
              </p14:nvContentPartPr>
              <p14:xfrm>
                <a:off x="5409078" y="5619452"/>
                <a:ext cx="136080" cy="11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794DF8-7DBB-9E18-B7A5-8B26087175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0078" y="5610812"/>
                  <a:ext cx="153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8EB7247-C0FB-0255-94B7-DD171460D212}"/>
                    </a:ext>
                  </a:extLst>
                </p14:cNvPr>
                <p14:cNvContentPartPr/>
                <p14:nvPr/>
              </p14:nvContentPartPr>
              <p14:xfrm>
                <a:off x="5594118" y="5614412"/>
                <a:ext cx="315720" cy="118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8EB7247-C0FB-0255-94B7-DD171460D2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85118" y="5605772"/>
                  <a:ext cx="333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4BB320D-AFCF-013E-3CB9-CCBC57184B68}"/>
                    </a:ext>
                  </a:extLst>
                </p14:cNvPr>
                <p14:cNvContentPartPr/>
                <p14:nvPr/>
              </p14:nvContentPartPr>
              <p14:xfrm>
                <a:off x="5842518" y="5616572"/>
                <a:ext cx="124920" cy="46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4BB320D-AFCF-013E-3CB9-CCBC57184B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33518" y="5607932"/>
                  <a:ext cx="14256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E2E4F84-BC77-EBFE-A159-C42A53EC87B2}"/>
                  </a:ext>
                </a:extLst>
              </p14:cNvPr>
              <p14:cNvContentPartPr/>
              <p14:nvPr/>
            </p14:nvContentPartPr>
            <p14:xfrm>
              <a:off x="7926198" y="5430092"/>
              <a:ext cx="662400" cy="544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E2E4F84-BC77-EBFE-A159-C42A53EC87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7558" y="5421452"/>
                <a:ext cx="680040" cy="56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0970761-13B3-DDF8-2886-3535BB3126C9}"/>
              </a:ext>
            </a:extLst>
          </p:cNvPr>
          <p:cNvGrpSpPr/>
          <p:nvPr/>
        </p:nvGrpSpPr>
        <p:grpSpPr>
          <a:xfrm>
            <a:off x="8501118" y="4566452"/>
            <a:ext cx="1358280" cy="941040"/>
            <a:chOff x="8501118" y="4566452"/>
            <a:chExt cx="1358280" cy="9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939DBF-4AD6-7E71-6DBE-0A04CB5C45D4}"/>
                    </a:ext>
                  </a:extLst>
                </p14:cNvPr>
                <p14:cNvContentPartPr/>
                <p14:nvPr/>
              </p14:nvContentPartPr>
              <p14:xfrm>
                <a:off x="8501118" y="4589852"/>
                <a:ext cx="1272600" cy="91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939DBF-4AD6-7E71-6DBE-0A04CB5C45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2478" y="4580852"/>
                  <a:ext cx="12902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6ADA48-5EB5-CDA9-4DCD-0BE03B0D3E18}"/>
                    </a:ext>
                  </a:extLst>
                </p14:cNvPr>
                <p14:cNvContentPartPr/>
                <p14:nvPr/>
              </p14:nvContentPartPr>
              <p14:xfrm>
                <a:off x="9678318" y="4566452"/>
                <a:ext cx="181080" cy="64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6ADA48-5EB5-CDA9-4DCD-0BE03B0D3E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69318" y="4557812"/>
                  <a:ext cx="1987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E69D88-C7D3-2199-494E-03BAA0C3E2CC}"/>
              </a:ext>
            </a:extLst>
          </p:cNvPr>
          <p:cNvGrpSpPr/>
          <p:nvPr/>
        </p:nvGrpSpPr>
        <p:grpSpPr>
          <a:xfrm>
            <a:off x="8618838" y="4437932"/>
            <a:ext cx="3186720" cy="1401120"/>
            <a:chOff x="8618838" y="4437932"/>
            <a:chExt cx="3186720" cy="14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C43B60-27DE-9969-12DC-630CF8A31D4A}"/>
                    </a:ext>
                  </a:extLst>
                </p14:cNvPr>
                <p14:cNvContentPartPr/>
                <p14:nvPr/>
              </p14:nvContentPartPr>
              <p14:xfrm>
                <a:off x="8618838" y="5485532"/>
                <a:ext cx="267480" cy="35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C43B60-27DE-9969-12DC-630CF8A31D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10198" y="5476532"/>
                  <a:ext cx="285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B2591A-E067-A2EA-1CC7-8691D79BA3A6}"/>
                    </a:ext>
                  </a:extLst>
                </p14:cNvPr>
                <p14:cNvContentPartPr/>
                <p14:nvPr/>
              </p14:nvContentPartPr>
              <p14:xfrm>
                <a:off x="8864358" y="4830692"/>
                <a:ext cx="1662840" cy="74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B2591A-E067-A2EA-1CC7-8691D79BA3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55358" y="4822052"/>
                  <a:ext cx="168048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CF1730-2F4D-EE1C-5D33-A4887D1DBF81}"/>
                    </a:ext>
                  </a:extLst>
                </p14:cNvPr>
                <p14:cNvContentPartPr/>
                <p14:nvPr/>
              </p14:nvContentPartPr>
              <p14:xfrm>
                <a:off x="10427838" y="4783532"/>
                <a:ext cx="141120" cy="83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CF1730-2F4D-EE1C-5D33-A4887D1DBF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19198" y="4774892"/>
                  <a:ext cx="158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59C0D2-F423-E147-F4E2-AE58F5F320B2}"/>
                    </a:ext>
                  </a:extLst>
                </p14:cNvPr>
                <p14:cNvContentPartPr/>
                <p14:nvPr/>
              </p14:nvContentPartPr>
              <p14:xfrm>
                <a:off x="10458798" y="4473932"/>
                <a:ext cx="122760" cy="129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59C0D2-F423-E147-F4E2-AE58F5F320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49798" y="4464932"/>
                  <a:ext cx="140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2BD447-0224-0A86-4D41-FEF00342CFAB}"/>
                    </a:ext>
                  </a:extLst>
                </p14:cNvPr>
                <p14:cNvContentPartPr/>
                <p14:nvPr/>
              </p14:nvContentPartPr>
              <p14:xfrm>
                <a:off x="10529718" y="4554572"/>
                <a:ext cx="99360" cy="60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2BD447-0224-0A86-4D41-FEF00342CF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20718" y="4545932"/>
                  <a:ext cx="117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FDE43B-DD30-A80E-A8DD-C4E477263749}"/>
                    </a:ext>
                  </a:extLst>
                </p14:cNvPr>
                <p14:cNvContentPartPr/>
                <p14:nvPr/>
              </p14:nvContentPartPr>
              <p14:xfrm>
                <a:off x="10643838" y="4480772"/>
                <a:ext cx="66600" cy="119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FDE43B-DD30-A80E-A8DD-C4E4772637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34838" y="4472132"/>
                  <a:ext cx="84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2E817D-259C-D71B-77D6-E1A06D30A7EF}"/>
                    </a:ext>
                  </a:extLst>
                </p14:cNvPr>
                <p14:cNvContentPartPr/>
                <p14:nvPr/>
              </p14:nvContentPartPr>
              <p14:xfrm>
                <a:off x="10753638" y="4476812"/>
                <a:ext cx="108720" cy="106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2E817D-259C-D71B-77D6-E1A06D30A7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44998" y="4468172"/>
                  <a:ext cx="126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A458A8-2C7D-E0FA-2A2A-143F9A6FAB1A}"/>
                    </a:ext>
                  </a:extLst>
                </p14:cNvPr>
                <p14:cNvContentPartPr/>
                <p14:nvPr/>
              </p14:nvContentPartPr>
              <p14:xfrm>
                <a:off x="10784598" y="4438292"/>
                <a:ext cx="165240" cy="14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A458A8-2C7D-E0FA-2A2A-143F9A6FAB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75958" y="4429292"/>
                  <a:ext cx="182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3E1927-CA9C-B27E-3671-0497175DC95B}"/>
                    </a:ext>
                  </a:extLst>
                </p14:cNvPr>
                <p14:cNvContentPartPr/>
                <p14:nvPr/>
              </p14:nvContentPartPr>
              <p14:xfrm>
                <a:off x="11182038" y="4463132"/>
                <a:ext cx="5256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3E1927-CA9C-B27E-3671-0497175DC9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73038" y="4454132"/>
                  <a:ext cx="70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5D3D32-318D-C8FE-C5D8-45421640C135}"/>
                    </a:ext>
                  </a:extLst>
                </p14:cNvPr>
                <p14:cNvContentPartPr/>
                <p14:nvPr/>
              </p14:nvContentPartPr>
              <p14:xfrm>
                <a:off x="11227038" y="4457372"/>
                <a:ext cx="40680" cy="8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5D3D32-318D-C8FE-C5D8-45421640C1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18398" y="4448732"/>
                  <a:ext cx="58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F2AA4FF-7E32-38E0-2E8D-30CA9B649A2F}"/>
                    </a:ext>
                  </a:extLst>
                </p14:cNvPr>
                <p14:cNvContentPartPr/>
                <p14:nvPr/>
              </p14:nvContentPartPr>
              <p14:xfrm>
                <a:off x="11276718" y="4458452"/>
                <a:ext cx="119160" cy="89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F2AA4FF-7E32-38E0-2E8D-30CA9B649A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68078" y="4449452"/>
                  <a:ext cx="136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8BE504-8D46-5FD6-5D28-C6A9B83095EB}"/>
                    </a:ext>
                  </a:extLst>
                </p14:cNvPr>
                <p14:cNvContentPartPr/>
                <p14:nvPr/>
              </p14:nvContentPartPr>
              <p14:xfrm>
                <a:off x="11295438" y="4512452"/>
                <a:ext cx="75240" cy="1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8BE504-8D46-5FD6-5D28-C6A9B83095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86798" y="4503812"/>
                  <a:ext cx="92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0DAB6C-FDA5-3C6D-D726-D20D093871B7}"/>
                    </a:ext>
                  </a:extLst>
                </p14:cNvPr>
                <p14:cNvContentPartPr/>
                <p14:nvPr/>
              </p14:nvContentPartPr>
              <p14:xfrm>
                <a:off x="11406678" y="4437932"/>
                <a:ext cx="188280" cy="109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0DAB6C-FDA5-3C6D-D726-D20D093871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98038" y="4428932"/>
                  <a:ext cx="205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9B1EFB7-D26D-F1E1-AD6E-59EA239ED1BE}"/>
                    </a:ext>
                  </a:extLst>
                </p14:cNvPr>
                <p14:cNvContentPartPr/>
                <p14:nvPr/>
              </p14:nvContentPartPr>
              <p14:xfrm>
                <a:off x="10738518" y="4699292"/>
                <a:ext cx="373680" cy="11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9B1EFB7-D26D-F1E1-AD6E-59EA239ED1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29518" y="4690292"/>
                  <a:ext cx="39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07578D2-0696-5A92-260C-A87478D152E5}"/>
                    </a:ext>
                  </a:extLst>
                </p14:cNvPr>
                <p14:cNvContentPartPr/>
                <p14:nvPr/>
              </p14:nvContentPartPr>
              <p14:xfrm>
                <a:off x="11150358" y="4708652"/>
                <a:ext cx="159480" cy="92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07578D2-0696-5A92-260C-A87478D152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41718" y="4700012"/>
                  <a:ext cx="177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82F319-053F-2F08-45AF-C134DD050D69}"/>
                    </a:ext>
                  </a:extLst>
                </p14:cNvPr>
                <p14:cNvContentPartPr/>
                <p14:nvPr/>
              </p14:nvContentPartPr>
              <p14:xfrm>
                <a:off x="11381118" y="4671572"/>
                <a:ext cx="88200" cy="11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82F319-053F-2F08-45AF-C134DD050D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72118" y="4662932"/>
                  <a:ext cx="105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640673-2A99-ED45-64E6-72F6E3DA5A60}"/>
                    </a:ext>
                  </a:extLst>
                </p14:cNvPr>
                <p14:cNvContentPartPr/>
                <p14:nvPr/>
              </p14:nvContentPartPr>
              <p14:xfrm>
                <a:off x="11498478" y="4678052"/>
                <a:ext cx="21600" cy="72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640673-2A99-ED45-64E6-72F6E3DA5A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89838" y="4669412"/>
                  <a:ext cx="3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F28B6A-95AC-E7F6-9A9F-41784A90FB82}"/>
                    </a:ext>
                  </a:extLst>
                </p14:cNvPr>
                <p14:cNvContentPartPr/>
                <p14:nvPr/>
              </p14:nvContentPartPr>
              <p14:xfrm>
                <a:off x="11588838" y="4685612"/>
                <a:ext cx="81000" cy="73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F28B6A-95AC-E7F6-9A9F-41784A90FB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79838" y="4676612"/>
                  <a:ext cx="98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142629-C5EE-B4E9-C5FA-547B0CB185D2}"/>
                    </a:ext>
                  </a:extLst>
                </p14:cNvPr>
                <p14:cNvContentPartPr/>
                <p14:nvPr/>
              </p14:nvContentPartPr>
              <p14:xfrm>
                <a:off x="11682438" y="4669412"/>
                <a:ext cx="123120" cy="98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142629-C5EE-B4E9-C5FA-547B0CB185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73438" y="4660412"/>
                  <a:ext cx="14076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957886A-CEDA-ADF8-0549-FD6F23481837}"/>
              </a:ext>
            </a:extLst>
          </p:cNvPr>
          <p:cNvGrpSpPr/>
          <p:nvPr/>
        </p:nvGrpSpPr>
        <p:grpSpPr>
          <a:xfrm>
            <a:off x="9201318" y="3866612"/>
            <a:ext cx="1409760" cy="143640"/>
            <a:chOff x="9201318" y="3866612"/>
            <a:chExt cx="14097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3B56627-0DA4-06E8-DEF4-75BF0940E432}"/>
                    </a:ext>
                  </a:extLst>
                </p14:cNvPr>
                <p14:cNvContentPartPr/>
                <p14:nvPr/>
              </p14:nvContentPartPr>
              <p14:xfrm>
                <a:off x="9427758" y="3893612"/>
                <a:ext cx="21960" cy="79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3B56627-0DA4-06E8-DEF4-75BF0940E4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18758" y="3884612"/>
                  <a:ext cx="39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263CF6-9822-D912-42C1-9C3E93D0CE53}"/>
                    </a:ext>
                  </a:extLst>
                </p14:cNvPr>
                <p14:cNvContentPartPr/>
                <p14:nvPr/>
              </p14:nvContentPartPr>
              <p14:xfrm>
                <a:off x="9537198" y="3870932"/>
                <a:ext cx="113760" cy="12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263CF6-9822-D912-42C1-9C3E93D0CE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28558" y="3862292"/>
                  <a:ext cx="131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C3C96D-D237-1DD9-3CF9-A6343EDBE7D9}"/>
                    </a:ext>
                  </a:extLst>
                </p14:cNvPr>
                <p14:cNvContentPartPr/>
                <p14:nvPr/>
              </p14:nvContentPartPr>
              <p14:xfrm>
                <a:off x="9552318" y="3891092"/>
                <a:ext cx="198000" cy="71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C3C96D-D237-1DD9-3CF9-A6343EDBE7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43678" y="3882452"/>
                  <a:ext cx="21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A46F10-43D5-3198-556B-9F63404BDCBF}"/>
                    </a:ext>
                  </a:extLst>
                </p14:cNvPr>
                <p14:cNvContentPartPr/>
                <p14:nvPr/>
              </p14:nvContentPartPr>
              <p14:xfrm>
                <a:off x="9835638" y="3887492"/>
                <a:ext cx="54360" cy="75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A46F10-43D5-3198-556B-9F63404BDC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826638" y="3878852"/>
                  <a:ext cx="72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969C5F-1F72-DD77-F900-2AD96330A5A9}"/>
                    </a:ext>
                  </a:extLst>
                </p14:cNvPr>
                <p14:cNvContentPartPr/>
                <p14:nvPr/>
              </p14:nvContentPartPr>
              <p14:xfrm>
                <a:off x="9805038" y="3940772"/>
                <a:ext cx="74520" cy="9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969C5F-1F72-DD77-F900-2AD96330A5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96398" y="3932132"/>
                  <a:ext cx="92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04A9079-9BC1-D7F6-CC70-D84808A99370}"/>
                    </a:ext>
                  </a:extLst>
                </p14:cNvPr>
                <p14:cNvContentPartPr/>
                <p14:nvPr/>
              </p14:nvContentPartPr>
              <p14:xfrm>
                <a:off x="9785238" y="3922052"/>
                <a:ext cx="61200" cy="68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04A9079-9BC1-D7F6-CC70-D84808A993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76598" y="3913412"/>
                  <a:ext cx="78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F697D4E-6660-A5DF-B9BD-AFCC92E28A83}"/>
                    </a:ext>
                  </a:extLst>
                </p14:cNvPr>
                <p14:cNvContentPartPr/>
                <p14:nvPr/>
              </p14:nvContentPartPr>
              <p14:xfrm>
                <a:off x="9936078" y="3882812"/>
                <a:ext cx="166680" cy="86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F697D4E-6660-A5DF-B9BD-AFCC92E28A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7438" y="3874172"/>
                  <a:ext cx="184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756734A-5269-3753-0FFA-DE8B2119796B}"/>
                    </a:ext>
                  </a:extLst>
                </p14:cNvPr>
                <p14:cNvContentPartPr/>
                <p14:nvPr/>
              </p14:nvContentPartPr>
              <p14:xfrm>
                <a:off x="10085478" y="3898292"/>
                <a:ext cx="24480" cy="81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756734A-5269-3753-0FFA-DE8B211979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76478" y="3889292"/>
                  <a:ext cx="42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A4B59F-6E12-FFBF-398B-651D0324D3D9}"/>
                    </a:ext>
                  </a:extLst>
                </p14:cNvPr>
                <p14:cNvContentPartPr/>
                <p14:nvPr/>
              </p14:nvContentPartPr>
              <p14:xfrm>
                <a:off x="10193118" y="3882452"/>
                <a:ext cx="95040" cy="84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A4B59F-6E12-FFBF-398B-651D0324D3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84478" y="3873812"/>
                  <a:ext cx="112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0C39CBC-CF71-A8AC-40A8-0C05F1BD390B}"/>
                    </a:ext>
                  </a:extLst>
                </p14:cNvPr>
                <p14:cNvContentPartPr/>
                <p14:nvPr/>
              </p14:nvContentPartPr>
              <p14:xfrm>
                <a:off x="10179078" y="3921692"/>
                <a:ext cx="75960" cy="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0C39CBC-CF71-A8AC-40A8-0C05F1BD39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70078" y="3912692"/>
                  <a:ext cx="93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C3E102-2E8D-7FDA-469D-013F9833DA55}"/>
                    </a:ext>
                  </a:extLst>
                </p14:cNvPr>
                <p14:cNvContentPartPr/>
                <p14:nvPr/>
              </p14:nvContentPartPr>
              <p14:xfrm>
                <a:off x="10174398" y="3888212"/>
                <a:ext cx="69840" cy="7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C3E102-2E8D-7FDA-469D-013F9833DA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65398" y="3879572"/>
                  <a:ext cx="87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DCD07DD-1E74-4C84-A433-5A0221372D92}"/>
                    </a:ext>
                  </a:extLst>
                </p14:cNvPr>
                <p14:cNvContentPartPr/>
                <p14:nvPr/>
              </p14:nvContentPartPr>
              <p14:xfrm>
                <a:off x="10356198" y="3866612"/>
                <a:ext cx="83880" cy="11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DCD07DD-1E74-4C84-A433-5A0221372D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47558" y="3857612"/>
                  <a:ext cx="101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0F1E06B-C467-B30B-08D8-1239F063A3B1}"/>
                    </a:ext>
                  </a:extLst>
                </p14:cNvPr>
                <p14:cNvContentPartPr/>
                <p14:nvPr/>
              </p14:nvContentPartPr>
              <p14:xfrm>
                <a:off x="10360878" y="3896132"/>
                <a:ext cx="250200" cy="5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0F1E06B-C467-B30B-08D8-1239F063A3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2238" y="3887492"/>
                  <a:ext cx="267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C5099AC-3803-5EC5-80FD-BA4DD456EABD}"/>
                    </a:ext>
                  </a:extLst>
                </p14:cNvPr>
                <p14:cNvContentPartPr/>
                <p14:nvPr/>
              </p14:nvContentPartPr>
              <p14:xfrm>
                <a:off x="9201318" y="3888932"/>
                <a:ext cx="9000" cy="12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C5099AC-3803-5EC5-80FD-BA4DD456EA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92318" y="3879932"/>
                  <a:ext cx="26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D57A21F-9B8F-1869-B7D4-726B5A8864C2}"/>
                    </a:ext>
                  </a:extLst>
                </p14:cNvPr>
                <p14:cNvContentPartPr/>
                <p14:nvPr/>
              </p14:nvContentPartPr>
              <p14:xfrm>
                <a:off x="9274038" y="3879572"/>
                <a:ext cx="95760" cy="117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D57A21F-9B8F-1869-B7D4-726B5A8864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65038" y="3870572"/>
                  <a:ext cx="1134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ADD346A-9E15-4D60-5871-F92F64C1EBCE}"/>
              </a:ext>
            </a:extLst>
          </p:cNvPr>
          <p:cNvGrpSpPr/>
          <p:nvPr/>
        </p:nvGrpSpPr>
        <p:grpSpPr>
          <a:xfrm>
            <a:off x="9373398" y="4115372"/>
            <a:ext cx="978480" cy="128520"/>
            <a:chOff x="9373398" y="4115372"/>
            <a:chExt cx="9784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546780-4B3F-4DEB-DDD3-23A39CACD3D0}"/>
                    </a:ext>
                  </a:extLst>
                </p14:cNvPr>
                <p14:cNvContentPartPr/>
                <p14:nvPr/>
              </p14:nvContentPartPr>
              <p14:xfrm>
                <a:off x="9373398" y="4148132"/>
                <a:ext cx="114120" cy="8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546780-4B3F-4DEB-DDD3-23A39CACD3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64398" y="4139132"/>
                  <a:ext cx="131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39D583-B8C5-FE78-3EF7-4DAB4D63E809}"/>
                    </a:ext>
                  </a:extLst>
                </p14:cNvPr>
                <p14:cNvContentPartPr/>
                <p14:nvPr/>
              </p14:nvContentPartPr>
              <p14:xfrm>
                <a:off x="9494718" y="4143092"/>
                <a:ext cx="135000" cy="10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39D583-B8C5-FE78-3EF7-4DAB4D63E80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85718" y="4134092"/>
                  <a:ext cx="152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F50658-8CC6-8038-6971-C782FB17CF87}"/>
                    </a:ext>
                  </a:extLst>
                </p14:cNvPr>
                <p14:cNvContentPartPr/>
                <p14:nvPr/>
              </p14:nvContentPartPr>
              <p14:xfrm>
                <a:off x="9654558" y="4131572"/>
                <a:ext cx="153360" cy="91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F50658-8CC6-8038-6971-C782FB17CF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45558" y="4122932"/>
                  <a:ext cx="171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C17200D-662F-70C8-4057-29F6A07503D2}"/>
                    </a:ext>
                  </a:extLst>
                </p14:cNvPr>
                <p14:cNvContentPartPr/>
                <p14:nvPr/>
              </p14:nvContentPartPr>
              <p14:xfrm>
                <a:off x="9837438" y="4154972"/>
                <a:ext cx="100440" cy="78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C17200D-662F-70C8-4057-29F6A07503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28438" y="4145972"/>
                  <a:ext cx="118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6C96935-A84A-5360-3A14-4806D1B527DB}"/>
                    </a:ext>
                  </a:extLst>
                </p14:cNvPr>
                <p14:cNvContentPartPr/>
                <p14:nvPr/>
              </p14:nvContentPartPr>
              <p14:xfrm>
                <a:off x="9873798" y="4115372"/>
                <a:ext cx="204480" cy="9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6C96935-A84A-5360-3A14-4806D1B527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64798" y="4106372"/>
                  <a:ext cx="222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5000B0-68C6-C056-D0F6-474BDE3E720C}"/>
                    </a:ext>
                  </a:extLst>
                </p14:cNvPr>
                <p14:cNvContentPartPr/>
                <p14:nvPr/>
              </p14:nvContentPartPr>
              <p14:xfrm>
                <a:off x="10103478" y="4131572"/>
                <a:ext cx="40320" cy="81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5000B0-68C6-C056-D0F6-474BDE3E72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94838" y="4122932"/>
                  <a:ext cx="57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77BA6FA-55C3-CD45-F358-95E43039E668}"/>
                    </a:ext>
                  </a:extLst>
                </p14:cNvPr>
                <p14:cNvContentPartPr/>
                <p14:nvPr/>
              </p14:nvContentPartPr>
              <p14:xfrm>
                <a:off x="10012398" y="4115732"/>
                <a:ext cx="339480" cy="72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77BA6FA-55C3-CD45-F358-95E43039E6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03398" y="4107092"/>
                  <a:ext cx="35712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D62D402-55D0-3120-1D14-93BEC48D66F2}"/>
                  </a:ext>
                </a:extLst>
              </p14:cNvPr>
              <p14:cNvContentPartPr/>
              <p14:nvPr/>
            </p14:nvContentPartPr>
            <p14:xfrm>
              <a:off x="9572478" y="4367732"/>
              <a:ext cx="213480" cy="93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D62D402-55D0-3120-1D14-93BEC48D66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563838" y="4359092"/>
                <a:ext cx="23112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D730BF1-936C-8AC7-9F9B-DE78D7933BA9}"/>
              </a:ext>
            </a:extLst>
          </p:cNvPr>
          <p:cNvGrpSpPr/>
          <p:nvPr/>
        </p:nvGrpSpPr>
        <p:grpSpPr>
          <a:xfrm>
            <a:off x="6171918" y="5679932"/>
            <a:ext cx="302760" cy="101160"/>
            <a:chOff x="6171918" y="5679932"/>
            <a:chExt cx="30276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829B37-B1CC-E0E9-51FA-F2922C46A53D}"/>
                    </a:ext>
                  </a:extLst>
                </p14:cNvPr>
                <p14:cNvContentPartPr/>
                <p14:nvPr/>
              </p14:nvContentPartPr>
              <p14:xfrm>
                <a:off x="6171918" y="5713772"/>
                <a:ext cx="291600" cy="1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829B37-B1CC-E0E9-51FA-F2922C46A5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63278" y="5704772"/>
                  <a:ext cx="309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C34BEB-228B-3C57-AE13-F701C65744F7}"/>
                    </a:ext>
                  </a:extLst>
                </p14:cNvPr>
                <p14:cNvContentPartPr/>
                <p14:nvPr/>
              </p14:nvContentPartPr>
              <p14:xfrm>
                <a:off x="6383238" y="5679932"/>
                <a:ext cx="91440" cy="10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C34BEB-228B-3C57-AE13-F701C65744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74598" y="5670932"/>
                  <a:ext cx="1090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C6C830-B70C-F6AD-0DF7-7C19C53100DA}"/>
              </a:ext>
            </a:extLst>
          </p:cNvPr>
          <p:cNvGrpSpPr/>
          <p:nvPr/>
        </p:nvGrpSpPr>
        <p:grpSpPr>
          <a:xfrm>
            <a:off x="4636158" y="6149732"/>
            <a:ext cx="1932480" cy="164520"/>
            <a:chOff x="4636158" y="6149732"/>
            <a:chExt cx="19324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5B07B8-0E60-2952-4B8B-EC3A8D4154B8}"/>
                    </a:ext>
                  </a:extLst>
                </p14:cNvPr>
                <p14:cNvContentPartPr/>
                <p14:nvPr/>
              </p14:nvContentPartPr>
              <p14:xfrm>
                <a:off x="4636158" y="6202292"/>
                <a:ext cx="199440" cy="11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5B07B8-0E60-2952-4B8B-EC3A8D4154B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7158" y="6193292"/>
                  <a:ext cx="217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BC1C1C-9D79-D0EA-EF92-B1464DDD16FD}"/>
                    </a:ext>
                  </a:extLst>
                </p14:cNvPr>
                <p14:cNvContentPartPr/>
                <p14:nvPr/>
              </p14:nvContentPartPr>
              <p14:xfrm>
                <a:off x="4887438" y="6217412"/>
                <a:ext cx="95760" cy="9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BC1C1C-9D79-D0EA-EF92-B1464DDD16F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878798" y="6208772"/>
                  <a:ext cx="113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490881-51AF-0D76-4CDE-D6D2E31AAD9B}"/>
                    </a:ext>
                  </a:extLst>
                </p14:cNvPr>
                <p14:cNvContentPartPr/>
                <p14:nvPr/>
              </p14:nvContentPartPr>
              <p14:xfrm>
                <a:off x="5005158" y="6174212"/>
                <a:ext cx="16920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490881-51AF-0D76-4CDE-D6D2E31AAD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96158" y="6165212"/>
                  <a:ext cx="186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47B328D-C05D-3AAB-B28E-F15AF7C1F9BC}"/>
                    </a:ext>
                  </a:extLst>
                </p14:cNvPr>
                <p14:cNvContentPartPr/>
                <p14:nvPr/>
              </p14:nvContentPartPr>
              <p14:xfrm>
                <a:off x="5178318" y="6167372"/>
                <a:ext cx="244800" cy="14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47B328D-C05D-3AAB-B28E-F15AF7C1F9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69678" y="6158732"/>
                  <a:ext cx="262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D78CA6-0E6F-5D50-7278-1D1CE12156D4}"/>
                    </a:ext>
                  </a:extLst>
                </p14:cNvPr>
                <p14:cNvContentPartPr/>
                <p14:nvPr/>
              </p14:nvContentPartPr>
              <p14:xfrm>
                <a:off x="5502678" y="6208772"/>
                <a:ext cx="22680" cy="61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D78CA6-0E6F-5D50-7278-1D1CE12156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3678" y="6199772"/>
                  <a:ext cx="40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A53C8F-204F-2765-2A37-1195965C60AD}"/>
                    </a:ext>
                  </a:extLst>
                </p14:cNvPr>
                <p14:cNvContentPartPr/>
                <p14:nvPr/>
              </p14:nvContentPartPr>
              <p14:xfrm>
                <a:off x="5507358" y="6190052"/>
                <a:ext cx="14184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A53C8F-204F-2765-2A37-1195965C60A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98358" y="6181052"/>
                  <a:ext cx="159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8F46E2-6807-671C-7675-B889230BC636}"/>
                    </a:ext>
                  </a:extLst>
                </p14:cNvPr>
                <p14:cNvContentPartPr/>
                <p14:nvPr/>
              </p14:nvContentPartPr>
              <p14:xfrm>
                <a:off x="5699238" y="6178532"/>
                <a:ext cx="255240" cy="112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8F46E2-6807-671C-7675-B889230BC6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90598" y="6169532"/>
                  <a:ext cx="272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763AC80-6309-95DA-E459-FE609401872B}"/>
                    </a:ext>
                  </a:extLst>
                </p14:cNvPr>
                <p14:cNvContentPartPr/>
                <p14:nvPr/>
              </p14:nvContentPartPr>
              <p14:xfrm>
                <a:off x="5990118" y="6182852"/>
                <a:ext cx="9000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763AC80-6309-95DA-E459-FE60940187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1118" y="6174212"/>
                  <a:ext cx="107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3C8FD7-07F6-B514-6D8D-CF3E9BD032E9}"/>
                    </a:ext>
                  </a:extLst>
                </p14:cNvPr>
                <p14:cNvContentPartPr/>
                <p14:nvPr/>
              </p14:nvContentPartPr>
              <p14:xfrm>
                <a:off x="6001638" y="6149732"/>
                <a:ext cx="123840" cy="9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3C8FD7-07F6-B514-6D8D-CF3E9BD032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92998" y="6140732"/>
                  <a:ext cx="141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267C199-6C3C-01A2-A3E6-6F81D9E99CF1}"/>
                    </a:ext>
                  </a:extLst>
                </p14:cNvPr>
                <p14:cNvContentPartPr/>
                <p14:nvPr/>
              </p14:nvContentPartPr>
              <p14:xfrm>
                <a:off x="6263358" y="6221012"/>
                <a:ext cx="293400" cy="28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267C199-6C3C-01A2-A3E6-6F81D9E99CF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54358" y="6212372"/>
                  <a:ext cx="311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75D356-B483-4EBB-8D0B-5E428BC56BEC}"/>
                    </a:ext>
                  </a:extLst>
                </p14:cNvPr>
                <p14:cNvContentPartPr/>
                <p14:nvPr/>
              </p14:nvContentPartPr>
              <p14:xfrm>
                <a:off x="6480078" y="6194372"/>
                <a:ext cx="88560" cy="90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75D356-B483-4EBB-8D0B-5E428BC56BE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71078" y="6185732"/>
                  <a:ext cx="106200" cy="10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2489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99630EE-1E7C-CD47-E574-18D1DDA45392}"/>
              </a:ext>
            </a:extLst>
          </p:cNvPr>
          <p:cNvGrpSpPr/>
          <p:nvPr/>
        </p:nvGrpSpPr>
        <p:grpSpPr>
          <a:xfrm>
            <a:off x="197718" y="152132"/>
            <a:ext cx="397800" cy="280440"/>
            <a:chOff x="197718" y="152132"/>
            <a:chExt cx="3978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B089048-ABEA-B328-0CDF-B6BB8C81636D}"/>
                    </a:ext>
                  </a:extLst>
                </p14:cNvPr>
                <p14:cNvContentPartPr/>
                <p14:nvPr/>
              </p14:nvContentPartPr>
              <p14:xfrm>
                <a:off x="272958" y="239612"/>
                <a:ext cx="132480" cy="112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B089048-ABEA-B328-0CDF-B6BB8C8163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958" y="230612"/>
                  <a:ext cx="150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F5015-EDAB-3BDB-A03F-8ECA998476FE}"/>
                    </a:ext>
                  </a:extLst>
                </p14:cNvPr>
                <p14:cNvContentPartPr/>
                <p14:nvPr/>
              </p14:nvContentPartPr>
              <p14:xfrm>
                <a:off x="430638" y="244292"/>
                <a:ext cx="64800" cy="10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CF5015-EDAB-3BDB-A03F-8ECA998476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998" y="235292"/>
                  <a:ext cx="82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E82ACE-3739-9062-C25E-1874FA3E8BB3}"/>
                    </a:ext>
                  </a:extLst>
                </p14:cNvPr>
                <p14:cNvContentPartPr/>
                <p14:nvPr/>
              </p14:nvContentPartPr>
              <p14:xfrm>
                <a:off x="197718" y="152132"/>
                <a:ext cx="397800" cy="28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E82ACE-3739-9062-C25E-1874FA3E8B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078" y="143492"/>
                  <a:ext cx="415440" cy="298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D7F3F16-FE0B-EE5B-5A1E-3D394C9E3C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" r="158"/>
          <a:stretch/>
        </p:blipFill>
        <p:spPr>
          <a:xfrm>
            <a:off x="938584" y="274980"/>
            <a:ext cx="5992568" cy="39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BD68E-D5FC-4A81-7B7A-F713CCA4E0D7}"/>
              </a:ext>
            </a:extLst>
          </p:cNvPr>
          <p:cNvGrpSpPr/>
          <p:nvPr/>
        </p:nvGrpSpPr>
        <p:grpSpPr>
          <a:xfrm>
            <a:off x="212478" y="127652"/>
            <a:ext cx="966960" cy="230400"/>
            <a:chOff x="212478" y="127652"/>
            <a:chExt cx="966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1292F5-5D2E-B157-6156-CDC7B5CE0366}"/>
                    </a:ext>
                  </a:extLst>
                </p14:cNvPr>
                <p14:cNvContentPartPr/>
                <p14:nvPr/>
              </p14:nvContentPartPr>
              <p14:xfrm>
                <a:off x="235878" y="213692"/>
                <a:ext cx="38880" cy="14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1292F5-5D2E-B157-6156-CDC7B5CE03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878" y="205052"/>
                  <a:ext cx="56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EAA6C5-5FB8-F92B-1768-F9AB5FCF965D}"/>
                    </a:ext>
                  </a:extLst>
                </p14:cNvPr>
                <p14:cNvContentPartPr/>
                <p14:nvPr/>
              </p14:nvContentPartPr>
              <p14:xfrm>
                <a:off x="212478" y="127652"/>
                <a:ext cx="17352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EAA6C5-5FB8-F92B-1768-F9AB5FCF96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838" y="119012"/>
                  <a:ext cx="191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23D567A-1FD6-F459-3CD8-61F6732B702E}"/>
                    </a:ext>
                  </a:extLst>
                </p14:cNvPr>
                <p14:cNvContentPartPr/>
                <p14:nvPr/>
              </p14:nvContentPartPr>
              <p14:xfrm>
                <a:off x="418398" y="182012"/>
                <a:ext cx="81000" cy="133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23D567A-1FD6-F459-3CD8-61F6732B70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398" y="173372"/>
                  <a:ext cx="98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208781C-80E9-4A33-52F9-F2ABED66B2DE}"/>
                    </a:ext>
                  </a:extLst>
                </p14:cNvPr>
                <p14:cNvContentPartPr/>
                <p14:nvPr/>
              </p14:nvContentPartPr>
              <p14:xfrm>
                <a:off x="568158" y="178412"/>
                <a:ext cx="131400" cy="152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208781C-80E9-4A33-52F9-F2ABED66B2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518" y="169412"/>
                  <a:ext cx="149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C67E26-1F4C-D3B1-C375-146451A65216}"/>
                    </a:ext>
                  </a:extLst>
                </p14:cNvPr>
                <p14:cNvContentPartPr/>
                <p14:nvPr/>
              </p14:nvContentPartPr>
              <p14:xfrm>
                <a:off x="796398" y="147092"/>
                <a:ext cx="166680" cy="178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C67E26-1F4C-D3B1-C375-146451A652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398" y="138092"/>
                  <a:ext cx="184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F3ED03-6570-601D-ABDA-0727FEE0F7B6}"/>
                    </a:ext>
                  </a:extLst>
                </p14:cNvPr>
                <p14:cNvContentPartPr/>
                <p14:nvPr/>
              </p14:nvContentPartPr>
              <p14:xfrm>
                <a:off x="1023918" y="176972"/>
                <a:ext cx="15552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F3ED03-6570-601D-ABDA-0727FEE0F7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5278" y="167972"/>
                  <a:ext cx="1731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149A11-1392-F85A-6F5F-3BB27040EF56}"/>
                  </a:ext>
                </a:extLst>
              </p14:cNvPr>
              <p14:cNvContentPartPr/>
              <p14:nvPr/>
            </p14:nvContentPartPr>
            <p14:xfrm>
              <a:off x="1661838" y="211172"/>
              <a:ext cx="297360" cy="144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149A11-1392-F85A-6F5F-3BB27040EF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3198" y="202172"/>
                <a:ext cx="31500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E5F51D7-6833-9CFE-7985-F00B38D04A13}"/>
              </a:ext>
            </a:extLst>
          </p:cNvPr>
          <p:cNvGrpSpPr/>
          <p:nvPr/>
        </p:nvGrpSpPr>
        <p:grpSpPr>
          <a:xfrm>
            <a:off x="2436558" y="120452"/>
            <a:ext cx="873720" cy="207360"/>
            <a:chOff x="2436558" y="120452"/>
            <a:chExt cx="8737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CEB369-DE10-428F-3E36-94A1F700830A}"/>
                    </a:ext>
                  </a:extLst>
                </p14:cNvPr>
                <p14:cNvContentPartPr/>
                <p14:nvPr/>
              </p14:nvContentPartPr>
              <p14:xfrm>
                <a:off x="2436558" y="120812"/>
                <a:ext cx="14724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CEB369-DE10-428F-3E36-94A1F70083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7558" y="112172"/>
                  <a:ext cx="164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EB301-E04D-EFDF-108D-B37DA2953AFB}"/>
                    </a:ext>
                  </a:extLst>
                </p14:cNvPr>
                <p14:cNvContentPartPr/>
                <p14:nvPr/>
              </p14:nvContentPartPr>
              <p14:xfrm>
                <a:off x="2641758" y="197852"/>
                <a:ext cx="11520" cy="90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EB301-E04D-EFDF-108D-B37DA2953A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3118" y="189212"/>
                  <a:ext cx="29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C8862F-B269-3187-3B07-5E42CF7531E2}"/>
                    </a:ext>
                  </a:extLst>
                </p14:cNvPr>
                <p14:cNvContentPartPr/>
                <p14:nvPr/>
              </p14:nvContentPartPr>
              <p14:xfrm>
                <a:off x="2759838" y="212972"/>
                <a:ext cx="127440" cy="11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C8862F-B269-3187-3B07-5E42CF7531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51198" y="204332"/>
                  <a:ext cx="145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7071CB-8C26-D4DD-E9BA-0D6754D769C5}"/>
                    </a:ext>
                  </a:extLst>
                </p14:cNvPr>
                <p14:cNvContentPartPr/>
                <p14:nvPr/>
              </p14:nvContentPartPr>
              <p14:xfrm>
                <a:off x="2898078" y="133052"/>
                <a:ext cx="197640" cy="13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7071CB-8C26-D4DD-E9BA-0D6754D769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9438" y="124052"/>
                  <a:ext cx="215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21AFAF-B870-FBF5-95FB-73CB07D3AA17}"/>
                    </a:ext>
                  </a:extLst>
                </p14:cNvPr>
                <p14:cNvContentPartPr/>
                <p14:nvPr/>
              </p14:nvContentPartPr>
              <p14:xfrm>
                <a:off x="3156198" y="120452"/>
                <a:ext cx="148320" cy="174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21AFAF-B870-FBF5-95FB-73CB07D3AA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47558" y="111452"/>
                  <a:ext cx="16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35EB21-678A-3643-EFB1-88B4770F3B62}"/>
                    </a:ext>
                  </a:extLst>
                </p14:cNvPr>
                <p14:cNvContentPartPr/>
                <p14:nvPr/>
              </p14:nvContentPartPr>
              <p14:xfrm>
                <a:off x="3226398" y="250052"/>
                <a:ext cx="83880" cy="18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35EB21-678A-3643-EFB1-88B4770F3B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17758" y="241052"/>
                  <a:ext cx="101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A099C2-3E1F-3143-D829-69641F02D1B1}"/>
              </a:ext>
            </a:extLst>
          </p:cNvPr>
          <p:cNvGrpSpPr/>
          <p:nvPr/>
        </p:nvGrpSpPr>
        <p:grpSpPr>
          <a:xfrm>
            <a:off x="3805998" y="138452"/>
            <a:ext cx="973440" cy="174600"/>
            <a:chOff x="3805998" y="138452"/>
            <a:chExt cx="9734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432892-70D8-1C1A-1063-694FABDD19C8}"/>
                    </a:ext>
                  </a:extLst>
                </p14:cNvPr>
                <p14:cNvContentPartPr/>
                <p14:nvPr/>
              </p14:nvContentPartPr>
              <p14:xfrm>
                <a:off x="3805998" y="149612"/>
                <a:ext cx="386280" cy="16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432892-70D8-1C1A-1063-694FABDD19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7358" y="140612"/>
                  <a:ext cx="403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E20E7F-528C-802D-8713-BBC6AF63CA9B}"/>
                    </a:ext>
                  </a:extLst>
                </p14:cNvPr>
                <p14:cNvContentPartPr/>
                <p14:nvPr/>
              </p14:nvContentPartPr>
              <p14:xfrm>
                <a:off x="4045038" y="138452"/>
                <a:ext cx="119880" cy="8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E20E7F-528C-802D-8713-BBC6AF63CA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6398" y="129452"/>
                  <a:ext cx="13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4B6AC8-85BF-710C-8CE7-AA658E386749}"/>
                    </a:ext>
                  </a:extLst>
                </p14:cNvPr>
                <p14:cNvContentPartPr/>
                <p14:nvPr/>
              </p14:nvContentPartPr>
              <p14:xfrm>
                <a:off x="4271478" y="142412"/>
                <a:ext cx="129960" cy="134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4B6AC8-85BF-710C-8CE7-AA658E3867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2478" y="133412"/>
                  <a:ext cx="147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ABB8B7-7535-3903-CA4D-4DDECFA98D59}"/>
                    </a:ext>
                  </a:extLst>
                </p14:cNvPr>
                <p14:cNvContentPartPr/>
                <p14:nvPr/>
              </p14:nvContentPartPr>
              <p14:xfrm>
                <a:off x="4437438" y="150692"/>
                <a:ext cx="280800" cy="14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ABB8B7-7535-3903-CA4D-4DDECFA98D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28798" y="142052"/>
                  <a:ext cx="29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8F412B-25D0-CC38-0273-C64B6ADD0330}"/>
                    </a:ext>
                  </a:extLst>
                </p14:cNvPr>
                <p14:cNvContentPartPr/>
                <p14:nvPr/>
              </p14:nvContentPartPr>
              <p14:xfrm>
                <a:off x="4603398" y="242492"/>
                <a:ext cx="176040" cy="1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8F412B-25D0-CC38-0273-C64B6ADD03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4398" y="233492"/>
                  <a:ext cx="1936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04F968-3DF1-C21F-8E3C-88471193451E}"/>
              </a:ext>
            </a:extLst>
          </p:cNvPr>
          <p:cNvGrpSpPr/>
          <p:nvPr/>
        </p:nvGrpSpPr>
        <p:grpSpPr>
          <a:xfrm>
            <a:off x="5122518" y="116132"/>
            <a:ext cx="1436400" cy="177480"/>
            <a:chOff x="5122518" y="116132"/>
            <a:chExt cx="1436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A86E4A2-0749-BA7E-E15A-35766045E396}"/>
                    </a:ext>
                  </a:extLst>
                </p14:cNvPr>
                <p14:cNvContentPartPr/>
                <p14:nvPr/>
              </p14:nvContentPartPr>
              <p14:xfrm>
                <a:off x="5122518" y="131612"/>
                <a:ext cx="177480" cy="11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A86E4A2-0749-BA7E-E15A-35766045E3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13878" y="122612"/>
                  <a:ext cx="19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446B2D-66A7-D0A8-1D1F-68623A7AE02C}"/>
                    </a:ext>
                  </a:extLst>
                </p14:cNvPr>
                <p14:cNvContentPartPr/>
                <p14:nvPr/>
              </p14:nvContentPartPr>
              <p14:xfrm>
                <a:off x="5370918" y="189212"/>
                <a:ext cx="150120" cy="84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446B2D-66A7-D0A8-1D1F-68623A7AE0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2278" y="180212"/>
                  <a:ext cx="167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99E1E28-D0C6-E0C9-11E0-93997A11A03B}"/>
                    </a:ext>
                  </a:extLst>
                </p14:cNvPr>
                <p14:cNvContentPartPr/>
                <p14:nvPr/>
              </p14:nvContentPartPr>
              <p14:xfrm>
                <a:off x="5390358" y="116132"/>
                <a:ext cx="150120" cy="7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99E1E28-D0C6-E0C9-11E0-93997A11A0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1358" y="107132"/>
                  <a:ext cx="167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51F55C-D565-714D-C8B7-D14423FA33F8}"/>
                    </a:ext>
                  </a:extLst>
                </p14:cNvPr>
                <p14:cNvContentPartPr/>
                <p14:nvPr/>
              </p14:nvContentPartPr>
              <p14:xfrm>
                <a:off x="5593398" y="143852"/>
                <a:ext cx="374400" cy="149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51F55C-D565-714D-C8B7-D14423FA33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4398" y="135212"/>
                  <a:ext cx="392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FBB558-00C2-D921-CCE2-0523F281A52F}"/>
                    </a:ext>
                  </a:extLst>
                </p14:cNvPr>
                <p14:cNvContentPartPr/>
                <p14:nvPr/>
              </p14:nvContentPartPr>
              <p14:xfrm>
                <a:off x="6053838" y="131972"/>
                <a:ext cx="188280" cy="13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FBB558-00C2-D921-CCE2-0523F281A5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44838" y="122972"/>
                  <a:ext cx="20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48FFC6F-A815-AFD0-3A2C-F0FC0F2F0D4D}"/>
                    </a:ext>
                  </a:extLst>
                </p14:cNvPr>
                <p14:cNvContentPartPr/>
                <p14:nvPr/>
              </p14:nvContentPartPr>
              <p14:xfrm>
                <a:off x="6269838" y="155372"/>
                <a:ext cx="24480" cy="78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48FFC6F-A815-AFD0-3A2C-F0FC0F2F0D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60838" y="146372"/>
                  <a:ext cx="42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C6BD8C-3DA3-1FE1-36BA-95FF6B8595C3}"/>
                    </a:ext>
                  </a:extLst>
                </p14:cNvPr>
                <p14:cNvContentPartPr/>
                <p14:nvPr/>
              </p14:nvContentPartPr>
              <p14:xfrm>
                <a:off x="6373158" y="118292"/>
                <a:ext cx="185760" cy="149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C6BD8C-3DA3-1FE1-36BA-95FF6B8595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64518" y="109652"/>
                  <a:ext cx="203400" cy="167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EA9035B-53C6-4D2F-0413-58F0B887D6C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2" y="597662"/>
            <a:ext cx="6328731" cy="22209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71A349-8DBA-531F-D4DE-F9B2FDC597B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60" y="3695102"/>
            <a:ext cx="2061211" cy="87686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0AFB0AA-6A35-41BB-BAF0-88FE383890FA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0" y="4379382"/>
            <a:ext cx="6328731" cy="2220952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087DFA38-DFE7-9486-0702-079EA9F47E69}"/>
              </a:ext>
            </a:extLst>
          </p:cNvPr>
          <p:cNvGrpSpPr/>
          <p:nvPr/>
        </p:nvGrpSpPr>
        <p:grpSpPr>
          <a:xfrm>
            <a:off x="2192882" y="4124098"/>
            <a:ext cx="1517749" cy="240840"/>
            <a:chOff x="2192882" y="4124098"/>
            <a:chExt cx="1517749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92DD79-5D0D-C7CA-B316-EB3CFED3B307}"/>
                    </a:ext>
                  </a:extLst>
                </p14:cNvPr>
                <p14:cNvContentPartPr/>
                <p14:nvPr/>
              </p14:nvContentPartPr>
              <p14:xfrm>
                <a:off x="2192882" y="4220578"/>
                <a:ext cx="189720" cy="14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92DD79-5D0D-C7CA-B316-EB3CFED3B3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83865" y="4211578"/>
                  <a:ext cx="207394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ED79F00-94AE-90E9-B4AC-429B6B07068B}"/>
                    </a:ext>
                  </a:extLst>
                </p14:cNvPr>
                <p14:cNvContentPartPr/>
                <p14:nvPr/>
              </p14:nvContentPartPr>
              <p14:xfrm>
                <a:off x="2375402" y="4205458"/>
                <a:ext cx="26280" cy="131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ED79F00-94AE-90E9-B4AC-429B6B0706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66277" y="4196458"/>
                  <a:ext cx="44165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672C4A-4ADF-57DB-E1D4-B412A968D1FA}"/>
                    </a:ext>
                  </a:extLst>
                </p14:cNvPr>
                <p14:cNvContentPartPr/>
                <p14:nvPr/>
              </p14:nvContentPartPr>
              <p14:xfrm>
                <a:off x="2396642" y="4180978"/>
                <a:ext cx="125640" cy="124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672C4A-4ADF-57DB-E1D4-B412A968D1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87642" y="4171978"/>
                  <a:ext cx="143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0E9072-1B51-1181-F9C5-77B184BB9C8D}"/>
                    </a:ext>
                  </a:extLst>
                </p14:cNvPr>
                <p14:cNvContentPartPr/>
                <p14:nvPr/>
              </p14:nvContentPartPr>
              <p14:xfrm>
                <a:off x="2895231" y="4183138"/>
                <a:ext cx="99360" cy="128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0E9072-1B51-1181-F9C5-77B184BB9C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6231" y="4174138"/>
                  <a:ext cx="11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1C7A16C-8119-9633-128E-8D6D21109745}"/>
                    </a:ext>
                  </a:extLst>
                </p14:cNvPr>
                <p14:cNvContentPartPr/>
                <p14:nvPr/>
              </p14:nvContentPartPr>
              <p14:xfrm>
                <a:off x="2940591" y="4194298"/>
                <a:ext cx="183960" cy="105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1C7A16C-8119-9633-128E-8D6D211097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31609" y="4185267"/>
                  <a:ext cx="201566" cy="123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4CB22B3-EB78-CE93-FF1E-70AC21D6D4E1}"/>
                    </a:ext>
                  </a:extLst>
                </p14:cNvPr>
                <p14:cNvContentPartPr/>
                <p14:nvPr/>
              </p14:nvContentPartPr>
              <p14:xfrm>
                <a:off x="3037071" y="4170538"/>
                <a:ext cx="180000" cy="11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4CB22B3-EB78-CE93-FF1E-70AC21D6D4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28071" y="4161565"/>
                  <a:ext cx="197640" cy="136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1796DF-2987-81C9-92B9-176EE0AFE8E1}"/>
                    </a:ext>
                  </a:extLst>
                </p14:cNvPr>
                <p14:cNvContentPartPr/>
                <p14:nvPr/>
              </p14:nvContentPartPr>
              <p14:xfrm>
                <a:off x="3260631" y="4133098"/>
                <a:ext cx="118440" cy="13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1796DF-2987-81C9-92B9-176EE0AFE8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1631" y="4124098"/>
                  <a:ext cx="136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D7D88F-1D3F-D01F-E469-B701513AC9F4}"/>
                    </a:ext>
                  </a:extLst>
                </p14:cNvPr>
                <p14:cNvContentPartPr/>
                <p14:nvPr/>
              </p14:nvContentPartPr>
              <p14:xfrm>
                <a:off x="3285831" y="4144258"/>
                <a:ext cx="232560" cy="116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D7D88F-1D3F-D01F-E469-B701513AC9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6845" y="4135258"/>
                  <a:ext cx="250173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9A85110-3F80-1ACC-F30A-C3753E4974A4}"/>
                    </a:ext>
                  </a:extLst>
                </p14:cNvPr>
                <p14:cNvContentPartPr/>
                <p14:nvPr/>
              </p14:nvContentPartPr>
              <p14:xfrm>
                <a:off x="3570951" y="4124098"/>
                <a:ext cx="90720" cy="146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9A85110-3F80-1ACC-F30A-C3753E4974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61951" y="4115098"/>
                  <a:ext cx="108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7DC659-9642-A4E4-3061-0296044B49D0}"/>
                    </a:ext>
                  </a:extLst>
                </p14:cNvPr>
                <p14:cNvContentPartPr/>
                <p14:nvPr/>
              </p14:nvContentPartPr>
              <p14:xfrm>
                <a:off x="3550431" y="4208338"/>
                <a:ext cx="160200" cy="1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7DC659-9642-A4E4-3061-0296044B49D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41431" y="4199338"/>
                  <a:ext cx="1778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3E0E832-E7E1-F704-25CB-DB62E8482C02}"/>
              </a:ext>
            </a:extLst>
          </p:cNvPr>
          <p:cNvGrpSpPr/>
          <p:nvPr/>
        </p:nvGrpSpPr>
        <p:grpSpPr>
          <a:xfrm>
            <a:off x="7038798" y="27212"/>
            <a:ext cx="507960" cy="370800"/>
            <a:chOff x="7038798" y="27212"/>
            <a:chExt cx="5079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1244805-1182-E0FB-6855-C686405C1971}"/>
                    </a:ext>
                  </a:extLst>
                </p14:cNvPr>
                <p14:cNvContentPartPr/>
                <p14:nvPr/>
              </p14:nvContentPartPr>
              <p14:xfrm>
                <a:off x="7170558" y="138812"/>
                <a:ext cx="177480" cy="18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1244805-1182-E0FB-6855-C686405C19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61918" y="129812"/>
                  <a:ext cx="195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69901F-BB58-401B-0E9C-2BB04414A97B}"/>
                    </a:ext>
                  </a:extLst>
                </p14:cNvPr>
                <p14:cNvContentPartPr/>
                <p14:nvPr/>
              </p14:nvContentPartPr>
              <p14:xfrm>
                <a:off x="7208718" y="248972"/>
                <a:ext cx="132120" cy="5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69901F-BB58-401B-0E9C-2BB04414A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99718" y="240332"/>
                  <a:ext cx="149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2061A4-021B-FC68-4448-0E0B0291221A}"/>
                    </a:ext>
                  </a:extLst>
                </p14:cNvPr>
                <p14:cNvContentPartPr/>
                <p14:nvPr/>
              </p14:nvContentPartPr>
              <p14:xfrm>
                <a:off x="7038798" y="27212"/>
                <a:ext cx="507960" cy="370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2061A4-021B-FC68-4448-0E0B029122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0158" y="18572"/>
                  <a:ext cx="52560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02D48C-5B75-6496-8AB9-61D8753025C0}"/>
                  </a:ext>
                </a:extLst>
              </p14:cNvPr>
              <p14:cNvContentPartPr/>
              <p14:nvPr/>
            </p14:nvContentPartPr>
            <p14:xfrm>
              <a:off x="2553951" y="4197538"/>
              <a:ext cx="125640" cy="13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02D48C-5B75-6496-8AB9-61D8753025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44951" y="4188898"/>
                <a:ext cx="143280" cy="15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9A15A7-C820-C2BC-968F-388F2C0B681F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1" t="66822" r="21432" b="12804"/>
          <a:stretch/>
        </p:blipFill>
        <p:spPr>
          <a:xfrm>
            <a:off x="2384981" y="1178352"/>
            <a:ext cx="820132" cy="235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EE49B-CFFE-BB1C-FBCF-8E3527042CE9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t="46024" r="58372" b="13653"/>
          <a:stretch/>
        </p:blipFill>
        <p:spPr>
          <a:xfrm>
            <a:off x="3289954" y="1159496"/>
            <a:ext cx="669304" cy="405353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A2F5812-F620-6807-8895-18184334E981}"/>
              </a:ext>
            </a:extLst>
          </p:cNvPr>
          <p:cNvGrpSpPr/>
          <p:nvPr/>
        </p:nvGrpSpPr>
        <p:grpSpPr>
          <a:xfrm>
            <a:off x="63798" y="1470812"/>
            <a:ext cx="2684160" cy="2050200"/>
            <a:chOff x="63798" y="1470812"/>
            <a:chExt cx="2684160" cy="20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423BDE-DEBD-92FB-9A3E-734F5CCF89EC}"/>
                    </a:ext>
                  </a:extLst>
                </p14:cNvPr>
                <p14:cNvContentPartPr/>
                <p14:nvPr/>
              </p14:nvContentPartPr>
              <p14:xfrm>
                <a:off x="544038" y="1496732"/>
                <a:ext cx="480240" cy="519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423BDE-DEBD-92FB-9A3E-734F5CCF89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5398" y="1488092"/>
                  <a:ext cx="497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27FC43-FC48-AC21-5BF2-EEF28A4C4A52}"/>
                    </a:ext>
                  </a:extLst>
                </p14:cNvPr>
                <p14:cNvContentPartPr/>
                <p14:nvPr/>
              </p14:nvContentPartPr>
              <p14:xfrm>
                <a:off x="891078" y="1470812"/>
                <a:ext cx="141840" cy="146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27FC43-FC48-AC21-5BF2-EEF28A4C4A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2438" y="1462172"/>
                  <a:ext cx="159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C54B6C-88B5-03A7-72BE-CCD038871D4A}"/>
                    </a:ext>
                  </a:extLst>
                </p14:cNvPr>
                <p14:cNvContentPartPr/>
                <p14:nvPr/>
              </p14:nvContentPartPr>
              <p14:xfrm>
                <a:off x="513798" y="2160212"/>
                <a:ext cx="92160" cy="105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C54B6C-88B5-03A7-72BE-CCD038871D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4798" y="2151572"/>
                  <a:ext cx="109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481CC1-8FAF-FFA0-AAF0-75DDD4BBDE75}"/>
                    </a:ext>
                  </a:extLst>
                </p14:cNvPr>
                <p14:cNvContentPartPr/>
                <p14:nvPr/>
              </p14:nvContentPartPr>
              <p14:xfrm>
                <a:off x="511998" y="2106572"/>
                <a:ext cx="97560" cy="87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481CC1-8FAF-FFA0-AAF0-75DDD4BBDE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358" y="2097572"/>
                  <a:ext cx="115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A1C7F0-3BE2-CF2E-39B8-2025F92B0E7A}"/>
                    </a:ext>
                  </a:extLst>
                </p14:cNvPr>
                <p14:cNvContentPartPr/>
                <p14:nvPr/>
              </p14:nvContentPartPr>
              <p14:xfrm>
                <a:off x="659598" y="2021612"/>
                <a:ext cx="88560" cy="46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A1C7F0-3BE2-CF2E-39B8-2025F92B0E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598" y="2012972"/>
                  <a:ext cx="106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A2AEDE-9575-E53A-C633-7460539CAABF}"/>
                    </a:ext>
                  </a:extLst>
                </p14:cNvPr>
                <p14:cNvContentPartPr/>
                <p14:nvPr/>
              </p14:nvContentPartPr>
              <p14:xfrm>
                <a:off x="840678" y="2139332"/>
                <a:ext cx="203760" cy="12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A2AEDE-9575-E53A-C633-7460539CAA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1678" y="2130692"/>
                  <a:ext cx="221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C952AE-1722-2835-3450-C031059DB1B7}"/>
                    </a:ext>
                  </a:extLst>
                </p14:cNvPr>
                <p14:cNvContentPartPr/>
                <p14:nvPr/>
              </p14:nvContentPartPr>
              <p14:xfrm>
                <a:off x="932838" y="2195492"/>
                <a:ext cx="108720" cy="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C952AE-1722-2835-3450-C031059DB1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3838" y="2186492"/>
                  <a:ext cx="126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D53293-D87D-B334-CA4E-235A199BAA97}"/>
                    </a:ext>
                  </a:extLst>
                </p14:cNvPr>
                <p14:cNvContentPartPr/>
                <p14:nvPr/>
              </p14:nvContentPartPr>
              <p14:xfrm>
                <a:off x="1090158" y="2108732"/>
                <a:ext cx="97920" cy="140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D53293-D87D-B334-CA4E-235A199BAA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1158" y="2100092"/>
                  <a:ext cx="115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473F55-744B-1CB5-806B-3D4203F8F791}"/>
                    </a:ext>
                  </a:extLst>
                </p14:cNvPr>
                <p14:cNvContentPartPr/>
                <p14:nvPr/>
              </p14:nvContentPartPr>
              <p14:xfrm>
                <a:off x="1184478" y="2148692"/>
                <a:ext cx="96840" cy="12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473F55-744B-1CB5-806B-3D4203F8F7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5478" y="2139692"/>
                  <a:ext cx="114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B7FA02-94D7-3653-D38C-7A013715EAC8}"/>
                    </a:ext>
                  </a:extLst>
                </p14:cNvPr>
                <p14:cNvContentPartPr/>
                <p14:nvPr/>
              </p14:nvContentPartPr>
              <p14:xfrm>
                <a:off x="1336398" y="2152652"/>
                <a:ext cx="228600" cy="8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B7FA02-94D7-3653-D38C-7A013715EA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27758" y="2144012"/>
                  <a:ext cx="24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77834E-A0A2-234D-5210-E07609224C6C}"/>
                    </a:ext>
                  </a:extLst>
                </p14:cNvPr>
                <p14:cNvContentPartPr/>
                <p14:nvPr/>
              </p14:nvContentPartPr>
              <p14:xfrm>
                <a:off x="1455918" y="2085332"/>
                <a:ext cx="129600" cy="7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77834E-A0A2-234D-5210-E07609224C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46918" y="2076692"/>
                  <a:ext cx="147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7349E54-EB7E-B142-D2AD-C7E06ECF7FFC}"/>
                    </a:ext>
                  </a:extLst>
                </p14:cNvPr>
                <p14:cNvContentPartPr/>
                <p14:nvPr/>
              </p14:nvContentPartPr>
              <p14:xfrm>
                <a:off x="265038" y="2509772"/>
                <a:ext cx="112320" cy="10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7349E54-EB7E-B142-D2AD-C7E06ECF7F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6398" y="2500772"/>
                  <a:ext cx="12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FA68EB-0386-46C4-35E8-DB23AFFBFF93}"/>
                    </a:ext>
                  </a:extLst>
                </p14:cNvPr>
                <p14:cNvContentPartPr/>
                <p14:nvPr/>
              </p14:nvContentPartPr>
              <p14:xfrm>
                <a:off x="63798" y="2487812"/>
                <a:ext cx="116640" cy="169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FA68EB-0386-46C4-35E8-DB23AFFBFF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158" y="2479172"/>
                  <a:ext cx="134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E3612A-439A-A9EF-6FF2-8AADCB85770E}"/>
                    </a:ext>
                  </a:extLst>
                </p14:cNvPr>
                <p14:cNvContentPartPr/>
                <p14:nvPr/>
              </p14:nvContentPartPr>
              <p14:xfrm>
                <a:off x="450438" y="2494652"/>
                <a:ext cx="103680" cy="120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E3612A-439A-A9EF-6FF2-8AADCB8577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1438" y="2486012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806150-9D9E-1EAC-49D8-830434F77338}"/>
                    </a:ext>
                  </a:extLst>
                </p14:cNvPr>
                <p14:cNvContentPartPr/>
                <p14:nvPr/>
              </p14:nvContentPartPr>
              <p14:xfrm>
                <a:off x="726918" y="2438852"/>
                <a:ext cx="97920" cy="11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806150-9D9E-1EAC-49D8-830434F773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7918" y="2430212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B24A9C-DC5D-A552-9A17-355F0B976D7D}"/>
                    </a:ext>
                  </a:extLst>
                </p14:cNvPr>
                <p14:cNvContentPartPr/>
                <p14:nvPr/>
              </p14:nvContentPartPr>
              <p14:xfrm>
                <a:off x="634758" y="2488172"/>
                <a:ext cx="23040" cy="95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B24A9C-DC5D-A552-9A17-355F0B976D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118" y="2479172"/>
                  <a:ext cx="4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D22EAC5-7238-4BBF-AA5E-32F07C024854}"/>
                    </a:ext>
                  </a:extLst>
                </p14:cNvPr>
                <p14:cNvContentPartPr/>
                <p14:nvPr/>
              </p14:nvContentPartPr>
              <p14:xfrm>
                <a:off x="603798" y="2451812"/>
                <a:ext cx="134280" cy="1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D22EAC5-7238-4BBF-AA5E-32F07C0248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5158" y="2442812"/>
                  <a:ext cx="151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35958F-337F-8110-01C3-0831D2009163}"/>
                    </a:ext>
                  </a:extLst>
                </p14:cNvPr>
                <p14:cNvContentPartPr/>
                <p14:nvPr/>
              </p14:nvContentPartPr>
              <p14:xfrm>
                <a:off x="884598" y="2428052"/>
                <a:ext cx="281160" cy="135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35958F-337F-8110-01C3-0831D20091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5958" y="2419412"/>
                  <a:ext cx="298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2205732-776F-5C8D-AE5B-EA7B40A72D83}"/>
                    </a:ext>
                  </a:extLst>
                </p14:cNvPr>
                <p14:cNvContentPartPr/>
                <p14:nvPr/>
              </p14:nvContentPartPr>
              <p14:xfrm>
                <a:off x="1054878" y="2394932"/>
                <a:ext cx="124920" cy="69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2205732-776F-5C8D-AE5B-EA7B40A72D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6238" y="2386292"/>
                  <a:ext cx="142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A00B0D-0BB4-0849-FDC5-2ED09D13F4A5}"/>
                    </a:ext>
                  </a:extLst>
                </p14:cNvPr>
                <p14:cNvContentPartPr/>
                <p14:nvPr/>
              </p14:nvContentPartPr>
              <p14:xfrm>
                <a:off x="1845438" y="2081372"/>
                <a:ext cx="131760" cy="133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A00B0D-0BB4-0849-FDC5-2ED09D13F4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36798" y="2072732"/>
                  <a:ext cx="149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D840B1-C1B1-32CE-7288-C3A5A2AA437E}"/>
                    </a:ext>
                  </a:extLst>
                </p14:cNvPr>
                <p14:cNvContentPartPr/>
                <p14:nvPr/>
              </p14:nvContentPartPr>
              <p14:xfrm>
                <a:off x="2000598" y="2113412"/>
                <a:ext cx="37080" cy="6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D840B1-C1B1-32CE-7288-C3A5A2AA43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1958" y="2104772"/>
                  <a:ext cx="54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A95132-C69F-34D4-8099-FB1E344D86F3}"/>
                    </a:ext>
                  </a:extLst>
                </p14:cNvPr>
                <p14:cNvContentPartPr/>
                <p14:nvPr/>
              </p14:nvContentPartPr>
              <p14:xfrm>
                <a:off x="155598" y="2166332"/>
                <a:ext cx="38520" cy="11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0A95132-C69F-34D4-8099-FB1E344D86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6958" y="2157332"/>
                  <a:ext cx="56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8F8C599-5662-14E8-3164-A084D81796F6}"/>
                    </a:ext>
                  </a:extLst>
                </p14:cNvPr>
                <p14:cNvContentPartPr/>
                <p14:nvPr/>
              </p14:nvContentPartPr>
              <p14:xfrm>
                <a:off x="113478" y="2060852"/>
                <a:ext cx="150120" cy="10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8F8C599-5662-14E8-3164-A084D81796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838" y="2052212"/>
                  <a:ext cx="167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1E50140-90DC-378F-07BC-26F4D16E8457}"/>
                    </a:ext>
                  </a:extLst>
                </p14:cNvPr>
                <p14:cNvContentPartPr/>
                <p14:nvPr/>
              </p14:nvContentPartPr>
              <p14:xfrm>
                <a:off x="1523958" y="2379092"/>
                <a:ext cx="102600" cy="123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1E50140-90DC-378F-07BC-26F4D16E84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14958" y="2370092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BB9DE40-B23D-4C32-A2D8-F2060C7E42D8}"/>
                    </a:ext>
                  </a:extLst>
                </p14:cNvPr>
                <p14:cNvContentPartPr/>
                <p14:nvPr/>
              </p14:nvContentPartPr>
              <p14:xfrm>
                <a:off x="1523238" y="2462252"/>
                <a:ext cx="118440" cy="13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BB9DE40-B23D-4C32-A2D8-F2060C7E42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14238" y="2453612"/>
                  <a:ext cx="136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256337E-E0AF-79C7-60C6-2EC38470E56B}"/>
                    </a:ext>
                  </a:extLst>
                </p14:cNvPr>
                <p14:cNvContentPartPr/>
                <p14:nvPr/>
              </p14:nvContentPartPr>
              <p14:xfrm>
                <a:off x="1168638" y="2703812"/>
                <a:ext cx="100080" cy="111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256337E-E0AF-79C7-60C6-2EC38470E5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9998" y="2694812"/>
                  <a:ext cx="117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502825B-1BFA-965D-11F6-2779EE430387}"/>
                    </a:ext>
                  </a:extLst>
                </p14:cNvPr>
                <p14:cNvContentPartPr/>
                <p14:nvPr/>
              </p14:nvContentPartPr>
              <p14:xfrm>
                <a:off x="1324878" y="2715692"/>
                <a:ext cx="32040" cy="87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502825B-1BFA-965D-11F6-2779EE4303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15878" y="2706692"/>
                  <a:ext cx="49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354836-05AC-43CF-601E-6C6C6E8B374E}"/>
                    </a:ext>
                  </a:extLst>
                </p14:cNvPr>
                <p14:cNvContentPartPr/>
                <p14:nvPr/>
              </p14:nvContentPartPr>
              <p14:xfrm>
                <a:off x="191238" y="2790572"/>
                <a:ext cx="110520" cy="143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354836-05AC-43CF-601E-6C6C6E8B37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2598" y="2781932"/>
                  <a:ext cx="128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1176F3-E8CA-9632-A7DC-103D46393E83}"/>
                    </a:ext>
                  </a:extLst>
                </p14:cNvPr>
                <p14:cNvContentPartPr/>
                <p14:nvPr/>
              </p14:nvContentPartPr>
              <p14:xfrm>
                <a:off x="216078" y="2868332"/>
                <a:ext cx="43560" cy="1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1176F3-E8CA-9632-A7DC-103D46393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7078" y="2859692"/>
                  <a:ext cx="61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A3C5E5-F622-B45A-7F47-72965F1D246D}"/>
                    </a:ext>
                  </a:extLst>
                </p14:cNvPr>
                <p14:cNvContentPartPr/>
                <p14:nvPr/>
              </p14:nvContentPartPr>
              <p14:xfrm>
                <a:off x="503358" y="2768252"/>
                <a:ext cx="90000" cy="63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A3C5E5-F622-B45A-7F47-72965F1D24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4358" y="2759612"/>
                  <a:ext cx="107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E7888CC-E38E-8A64-B081-C80843EFFC50}"/>
                    </a:ext>
                  </a:extLst>
                </p14:cNvPr>
                <p14:cNvContentPartPr/>
                <p14:nvPr/>
              </p14:nvContentPartPr>
              <p14:xfrm>
                <a:off x="651318" y="2737292"/>
                <a:ext cx="135360" cy="105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E7888CC-E38E-8A64-B081-C80843EFFC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2318" y="2728652"/>
                  <a:ext cx="153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05AD7B-BDD8-22F3-D149-382449F731D4}"/>
                    </a:ext>
                  </a:extLst>
                </p14:cNvPr>
                <p14:cNvContentPartPr/>
                <p14:nvPr/>
              </p14:nvContentPartPr>
              <p14:xfrm>
                <a:off x="323718" y="2778692"/>
                <a:ext cx="139320" cy="131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05AD7B-BDD8-22F3-D149-382449F731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5078" y="2770052"/>
                  <a:ext cx="156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3EA255-C2A6-1B36-4536-BE64EA8EC4FE}"/>
                    </a:ext>
                  </a:extLst>
                </p14:cNvPr>
                <p14:cNvContentPartPr/>
                <p14:nvPr/>
              </p14:nvContentPartPr>
              <p14:xfrm>
                <a:off x="502638" y="2775812"/>
                <a:ext cx="87120" cy="118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3EA255-C2A6-1B36-4536-BE64EA8EC4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3998" y="2767172"/>
                  <a:ext cx="104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789F79F-063C-CBEE-BBFD-9F5D36122D9C}"/>
                    </a:ext>
                  </a:extLst>
                </p14:cNvPr>
                <p14:cNvContentPartPr/>
                <p14:nvPr/>
              </p14:nvContentPartPr>
              <p14:xfrm>
                <a:off x="1639158" y="2665292"/>
                <a:ext cx="347400" cy="129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789F79F-063C-CBEE-BBFD-9F5D36122D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0158" y="2656292"/>
                  <a:ext cx="365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38E418A-841D-A3F5-D91C-53199E840758}"/>
                    </a:ext>
                  </a:extLst>
                </p14:cNvPr>
                <p14:cNvContentPartPr/>
                <p14:nvPr/>
              </p14:nvContentPartPr>
              <p14:xfrm>
                <a:off x="1825638" y="2621012"/>
                <a:ext cx="156600" cy="64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38E418A-841D-A3F5-D91C-53199E84075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16998" y="2612012"/>
                  <a:ext cx="174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1E67640-2436-7805-E8B7-8A5AC5A76838}"/>
                    </a:ext>
                  </a:extLst>
                </p14:cNvPr>
                <p14:cNvContentPartPr/>
                <p14:nvPr/>
              </p14:nvContentPartPr>
              <p14:xfrm>
                <a:off x="2051718" y="2617052"/>
                <a:ext cx="126000" cy="123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1E67640-2436-7805-E8B7-8A5AC5A768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2718" y="2608412"/>
                  <a:ext cx="143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21A00F7-5042-431C-ACDA-612AD70D5C24}"/>
                    </a:ext>
                  </a:extLst>
                </p14:cNvPr>
                <p14:cNvContentPartPr/>
                <p14:nvPr/>
              </p14:nvContentPartPr>
              <p14:xfrm>
                <a:off x="2243958" y="2612012"/>
                <a:ext cx="96120" cy="79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21A00F7-5042-431C-ACDA-612AD70D5C2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35318" y="2603372"/>
                  <a:ext cx="113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4251EDA-3D8A-3314-D321-1A24C0541942}"/>
                    </a:ext>
                  </a:extLst>
                </p14:cNvPr>
                <p14:cNvContentPartPr/>
                <p14:nvPr/>
              </p14:nvContentPartPr>
              <p14:xfrm>
                <a:off x="2423238" y="2572412"/>
                <a:ext cx="12564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4251EDA-3D8A-3314-D321-1A24C05419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14238" y="2563772"/>
                  <a:ext cx="143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E0A7F2-21F0-C5AB-F1F9-6A78A2A040FC}"/>
                    </a:ext>
                  </a:extLst>
                </p14:cNvPr>
                <p14:cNvContentPartPr/>
                <p14:nvPr/>
              </p14:nvContentPartPr>
              <p14:xfrm>
                <a:off x="2534838" y="2591492"/>
                <a:ext cx="13320" cy="60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E0A7F2-21F0-C5AB-F1F9-6A78A2A040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25838" y="2582852"/>
                  <a:ext cx="30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53BDDE1-269A-ABE6-72A9-D87A1676D9CD}"/>
                    </a:ext>
                  </a:extLst>
                </p14:cNvPr>
                <p14:cNvContentPartPr/>
                <p14:nvPr/>
              </p14:nvContentPartPr>
              <p14:xfrm>
                <a:off x="2578038" y="2561972"/>
                <a:ext cx="169920" cy="126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53BDDE1-269A-ABE6-72A9-D87A1676D9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69398" y="2553332"/>
                  <a:ext cx="18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753A400-CA93-6384-546F-B04EA5DC46A1}"/>
                    </a:ext>
                  </a:extLst>
                </p14:cNvPr>
                <p14:cNvContentPartPr/>
                <p14:nvPr/>
              </p14:nvContentPartPr>
              <p14:xfrm>
                <a:off x="185478" y="3116012"/>
                <a:ext cx="150840" cy="139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753A400-CA93-6384-546F-B04EA5DC46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6838" y="3107012"/>
                  <a:ext cx="168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A48D0D-58C2-E29B-6F23-A6E335A036B5}"/>
                    </a:ext>
                  </a:extLst>
                </p14:cNvPr>
                <p14:cNvContentPartPr/>
                <p14:nvPr/>
              </p14:nvContentPartPr>
              <p14:xfrm>
                <a:off x="393198" y="3072812"/>
                <a:ext cx="262080" cy="155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A48D0D-58C2-E29B-6F23-A6E335A036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4558" y="3064172"/>
                  <a:ext cx="279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211E80E-2782-F915-25CB-E9019DF5F54E}"/>
                    </a:ext>
                  </a:extLst>
                </p14:cNvPr>
                <p14:cNvContentPartPr/>
                <p14:nvPr/>
              </p14:nvContentPartPr>
              <p14:xfrm>
                <a:off x="562758" y="3150932"/>
                <a:ext cx="140040" cy="1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211E80E-2782-F915-25CB-E9019DF5F5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4118" y="3142292"/>
                  <a:ext cx="157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C8405C1-D608-5CAD-C681-CFDD9CA6F52D}"/>
                    </a:ext>
                  </a:extLst>
                </p14:cNvPr>
                <p14:cNvContentPartPr/>
                <p14:nvPr/>
              </p14:nvContentPartPr>
              <p14:xfrm>
                <a:off x="736638" y="3092972"/>
                <a:ext cx="111240" cy="87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C8405C1-D608-5CAD-C681-CFDD9CA6F5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7638" y="3084332"/>
                  <a:ext cx="128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7F69F2-326E-A748-4EEE-9D61B3A6272A}"/>
                    </a:ext>
                  </a:extLst>
                </p14:cNvPr>
                <p14:cNvContentPartPr/>
                <p14:nvPr/>
              </p14:nvContentPartPr>
              <p14:xfrm>
                <a:off x="931038" y="3039692"/>
                <a:ext cx="254160" cy="120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7F69F2-326E-A748-4EEE-9D61B3A6272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2398" y="3030692"/>
                  <a:ext cx="271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3308FD3-8B5A-6FBC-F96A-DB1F672129C2}"/>
                    </a:ext>
                  </a:extLst>
                </p14:cNvPr>
                <p14:cNvContentPartPr/>
                <p14:nvPr/>
              </p14:nvContentPartPr>
              <p14:xfrm>
                <a:off x="1064238" y="3004772"/>
                <a:ext cx="110520" cy="6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3308FD3-8B5A-6FBC-F96A-DB1F672129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5598" y="2995772"/>
                  <a:ext cx="12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58C6B84-D3C3-0B6F-DC15-087A0EA1FCD8}"/>
                    </a:ext>
                  </a:extLst>
                </p14:cNvPr>
                <p14:cNvContentPartPr/>
                <p14:nvPr/>
              </p14:nvContentPartPr>
              <p14:xfrm>
                <a:off x="1848318" y="2366852"/>
                <a:ext cx="93600" cy="100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58C6B84-D3C3-0B6F-DC15-087A0EA1FC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39678" y="2358212"/>
                  <a:ext cx="111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90D1AF-7EC0-95DA-52D5-B135F51B1C10}"/>
                    </a:ext>
                  </a:extLst>
                </p14:cNvPr>
                <p14:cNvContentPartPr/>
                <p14:nvPr/>
              </p14:nvContentPartPr>
              <p14:xfrm>
                <a:off x="1967118" y="2355692"/>
                <a:ext cx="105840" cy="92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90D1AF-7EC0-95DA-52D5-B135F51B1C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58478" y="2347052"/>
                  <a:ext cx="123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C9703B6-B89D-1A6F-5611-DA7E391C5908}"/>
                    </a:ext>
                  </a:extLst>
                </p14:cNvPr>
                <p14:cNvContentPartPr/>
                <p14:nvPr/>
              </p14:nvContentPartPr>
              <p14:xfrm>
                <a:off x="2084118" y="2340932"/>
                <a:ext cx="143640" cy="122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C9703B6-B89D-1A6F-5611-DA7E391C59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75478" y="2331932"/>
                  <a:ext cx="161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15522E7-EBD8-6B1D-8580-F423EB2D2EFD}"/>
                    </a:ext>
                  </a:extLst>
                </p14:cNvPr>
                <p14:cNvContentPartPr/>
                <p14:nvPr/>
              </p14:nvContentPartPr>
              <p14:xfrm>
                <a:off x="2098878" y="2430212"/>
                <a:ext cx="100440" cy="9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15522E7-EBD8-6B1D-8580-F423EB2D2EF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0238" y="2421212"/>
                  <a:ext cx="118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E98C5E-DB8E-6E59-55D2-C34691CECA47}"/>
                    </a:ext>
                  </a:extLst>
                </p14:cNvPr>
                <p14:cNvContentPartPr/>
                <p14:nvPr/>
              </p14:nvContentPartPr>
              <p14:xfrm>
                <a:off x="1471398" y="2997212"/>
                <a:ext cx="127800" cy="143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E98C5E-DB8E-6E59-55D2-C34691CECA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62758" y="2988212"/>
                  <a:ext cx="145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C665E7F-E97D-2BF0-EBB5-CCFF1FAAF3EE}"/>
                    </a:ext>
                  </a:extLst>
                </p14:cNvPr>
                <p14:cNvContentPartPr/>
                <p14:nvPr/>
              </p14:nvContentPartPr>
              <p14:xfrm>
                <a:off x="1575798" y="3018092"/>
                <a:ext cx="205200" cy="98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C665E7F-E97D-2BF0-EBB5-CCFF1FAAF3E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66798" y="3009452"/>
                  <a:ext cx="222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6521D2-6DE1-88C1-CF06-23C4B95E20D5}"/>
                    </a:ext>
                  </a:extLst>
                </p14:cNvPr>
                <p14:cNvContentPartPr/>
                <p14:nvPr/>
              </p14:nvContentPartPr>
              <p14:xfrm>
                <a:off x="1760838" y="2959772"/>
                <a:ext cx="34920" cy="87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6521D2-6DE1-88C1-CF06-23C4B95E20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51838" y="2950772"/>
                  <a:ext cx="52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CB5E27-FC7F-AB6E-5599-5966C983D42D}"/>
                    </a:ext>
                  </a:extLst>
                </p14:cNvPr>
                <p14:cNvContentPartPr/>
                <p14:nvPr/>
              </p14:nvContentPartPr>
              <p14:xfrm>
                <a:off x="1831758" y="2925212"/>
                <a:ext cx="132840" cy="105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CB5E27-FC7F-AB6E-5599-5966C983D4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22758" y="2916572"/>
                  <a:ext cx="150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35EC9D9-2276-3724-C253-D354A205181B}"/>
                    </a:ext>
                  </a:extLst>
                </p14:cNvPr>
                <p14:cNvContentPartPr/>
                <p14:nvPr/>
              </p14:nvContentPartPr>
              <p14:xfrm>
                <a:off x="1844358" y="2978492"/>
                <a:ext cx="97560" cy="15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35EC9D9-2276-3724-C253-D354A20518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35718" y="2969492"/>
                  <a:ext cx="115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ED16339-CD8B-F284-BC71-90673C730340}"/>
                    </a:ext>
                  </a:extLst>
                </p14:cNvPr>
                <p14:cNvContentPartPr/>
                <p14:nvPr/>
              </p14:nvContentPartPr>
              <p14:xfrm>
                <a:off x="2010678" y="2857892"/>
                <a:ext cx="203040" cy="12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ED16339-CD8B-F284-BC71-90673C7303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02038" y="2848892"/>
                  <a:ext cx="220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4727F2F-262E-B9D2-3A58-D6E163CFA804}"/>
                    </a:ext>
                  </a:extLst>
                </p14:cNvPr>
                <p14:cNvContentPartPr/>
                <p14:nvPr/>
              </p14:nvContentPartPr>
              <p14:xfrm>
                <a:off x="2096718" y="2831972"/>
                <a:ext cx="309600" cy="84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4727F2F-262E-B9D2-3A58-D6E163CFA80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87718" y="2823332"/>
                  <a:ext cx="327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F624E4-E8FE-CFDC-E0EE-6086223E625C}"/>
                    </a:ext>
                  </a:extLst>
                </p14:cNvPr>
                <p14:cNvContentPartPr/>
                <p14:nvPr/>
              </p14:nvContentPartPr>
              <p14:xfrm>
                <a:off x="716478" y="3343892"/>
                <a:ext cx="173880" cy="177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F624E4-E8FE-CFDC-E0EE-6086223E62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7838" y="3334892"/>
                  <a:ext cx="19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448A000-7409-AB0A-CBE3-74A2F820116E}"/>
                    </a:ext>
                  </a:extLst>
                </p14:cNvPr>
                <p14:cNvContentPartPr/>
                <p14:nvPr/>
              </p14:nvContentPartPr>
              <p14:xfrm>
                <a:off x="976038" y="3409772"/>
                <a:ext cx="63720" cy="40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448A000-7409-AB0A-CBE3-74A2F820116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7038" y="3400772"/>
                  <a:ext cx="81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AE8368-F4A0-DB19-09FE-42AAF3305CF2}"/>
                    </a:ext>
                  </a:extLst>
                </p14:cNvPr>
                <p14:cNvContentPartPr/>
                <p14:nvPr/>
              </p14:nvContentPartPr>
              <p14:xfrm>
                <a:off x="1022118" y="3407252"/>
                <a:ext cx="43560" cy="109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AE8368-F4A0-DB19-09FE-42AAF3305C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3478" y="3398612"/>
                  <a:ext cx="61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10B7B78-81F6-DDEB-F59E-6803A34B8F89}"/>
                    </a:ext>
                  </a:extLst>
                </p14:cNvPr>
                <p14:cNvContentPartPr/>
                <p14:nvPr/>
              </p14:nvContentPartPr>
              <p14:xfrm>
                <a:off x="1178358" y="3254252"/>
                <a:ext cx="159120" cy="160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10B7B78-81F6-DDEB-F59E-6803A34B8F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9718" y="3245252"/>
                  <a:ext cx="176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B674160-AA57-4C55-E2DF-7EF2D9F04526}"/>
                    </a:ext>
                  </a:extLst>
                </p14:cNvPr>
                <p14:cNvContentPartPr/>
                <p14:nvPr/>
              </p14:nvContentPartPr>
              <p14:xfrm>
                <a:off x="1387878" y="3274412"/>
                <a:ext cx="109080" cy="104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B674160-AA57-4C55-E2DF-7EF2D9F045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79238" y="3265772"/>
                  <a:ext cx="126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874BD2-42B2-887C-47FF-B8CCA689E4B1}"/>
                    </a:ext>
                  </a:extLst>
                </p14:cNvPr>
                <p14:cNvContentPartPr/>
                <p14:nvPr/>
              </p14:nvContentPartPr>
              <p14:xfrm>
                <a:off x="1521438" y="3249932"/>
                <a:ext cx="120240" cy="117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874BD2-42B2-887C-47FF-B8CCA689E4B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12798" y="3240932"/>
                  <a:ext cx="137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30F7CBA-FE12-BC54-EAAB-72E49C5C81C1}"/>
                    </a:ext>
                  </a:extLst>
                </p14:cNvPr>
                <p14:cNvContentPartPr/>
                <p14:nvPr/>
              </p14:nvContentPartPr>
              <p14:xfrm>
                <a:off x="1731318" y="3238772"/>
                <a:ext cx="26280" cy="82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30F7CBA-FE12-BC54-EAAB-72E49C5C81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22678" y="3229772"/>
                  <a:ext cx="43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FC3DB5E-6E4B-5AAA-15BD-B1A69C0606B0}"/>
                    </a:ext>
                  </a:extLst>
                </p14:cNvPr>
                <p14:cNvContentPartPr/>
                <p14:nvPr/>
              </p14:nvContentPartPr>
              <p14:xfrm>
                <a:off x="1806918" y="3184412"/>
                <a:ext cx="136800" cy="10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FC3DB5E-6E4B-5AAA-15BD-B1A69C0606B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98278" y="3175412"/>
                  <a:ext cx="154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006AA40-E737-B2B1-A1FB-CC8485E89FA1}"/>
                    </a:ext>
                  </a:extLst>
                </p14:cNvPr>
                <p14:cNvContentPartPr/>
                <p14:nvPr/>
              </p14:nvContentPartPr>
              <p14:xfrm>
                <a:off x="1969998" y="3177572"/>
                <a:ext cx="94320" cy="74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006AA40-E737-B2B1-A1FB-CC8485E89F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60998" y="3168572"/>
                  <a:ext cx="111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806B05D-6320-D59F-7646-F54AA4E05D08}"/>
                    </a:ext>
                  </a:extLst>
                </p14:cNvPr>
                <p14:cNvContentPartPr/>
                <p14:nvPr/>
              </p14:nvContentPartPr>
              <p14:xfrm>
                <a:off x="2084838" y="3105932"/>
                <a:ext cx="153720" cy="120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806B05D-6320-D59F-7646-F54AA4E05D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75838" y="3096932"/>
                  <a:ext cx="1713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6417F50-EE51-8DF4-17DD-56274723946E}"/>
              </a:ext>
            </a:extLst>
          </p:cNvPr>
          <p:cNvGrpSpPr/>
          <p:nvPr/>
        </p:nvGrpSpPr>
        <p:grpSpPr>
          <a:xfrm>
            <a:off x="3372198" y="4378172"/>
            <a:ext cx="364680" cy="566280"/>
            <a:chOff x="3372198" y="4378172"/>
            <a:chExt cx="36468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DF21AB-C135-98A3-9F72-9DCF93A81CBB}"/>
                    </a:ext>
                  </a:extLst>
                </p14:cNvPr>
                <p14:cNvContentPartPr/>
                <p14:nvPr/>
              </p14:nvContentPartPr>
              <p14:xfrm>
                <a:off x="3372198" y="4378172"/>
                <a:ext cx="272520" cy="525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DF21AB-C135-98A3-9F72-9DCF93A81CB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63198" y="4369532"/>
                  <a:ext cx="2901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CB9ACD4-9B92-4EBE-6D15-43062B8E1322}"/>
                    </a:ext>
                  </a:extLst>
                </p14:cNvPr>
                <p14:cNvContentPartPr/>
                <p14:nvPr/>
              </p14:nvContentPartPr>
              <p14:xfrm>
                <a:off x="3569838" y="4835372"/>
                <a:ext cx="167040" cy="109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CB9ACD4-9B92-4EBE-6D15-43062B8E13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61198" y="4826732"/>
                  <a:ext cx="1846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A7564EB-1447-5370-2F65-3D7847FF453A}"/>
              </a:ext>
            </a:extLst>
          </p:cNvPr>
          <p:cNvGrpSpPr/>
          <p:nvPr/>
        </p:nvGrpSpPr>
        <p:grpSpPr>
          <a:xfrm>
            <a:off x="4002198" y="4008092"/>
            <a:ext cx="560520" cy="242640"/>
            <a:chOff x="4002198" y="4008092"/>
            <a:chExt cx="5605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F1066BD-DD7D-CE74-F4F5-65C48D1E37A2}"/>
                    </a:ext>
                  </a:extLst>
                </p14:cNvPr>
                <p14:cNvContentPartPr/>
                <p14:nvPr/>
              </p14:nvContentPartPr>
              <p14:xfrm>
                <a:off x="4002198" y="4112132"/>
                <a:ext cx="453960" cy="74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F1066BD-DD7D-CE74-F4F5-65C48D1E37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93558" y="4103132"/>
                  <a:ext cx="471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E1CD932-E6E5-E7F0-0339-A05BE9438B84}"/>
                    </a:ext>
                  </a:extLst>
                </p14:cNvPr>
                <p14:cNvContentPartPr/>
                <p14:nvPr/>
              </p14:nvContentPartPr>
              <p14:xfrm>
                <a:off x="4393878" y="4008092"/>
                <a:ext cx="168840" cy="242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E1CD932-E6E5-E7F0-0339-A05BE9438B8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84878" y="3999452"/>
                  <a:ext cx="1864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51B76A3-A7BA-BF80-FAA0-5A71490CA5CF}"/>
              </a:ext>
            </a:extLst>
          </p:cNvPr>
          <p:cNvGrpSpPr/>
          <p:nvPr/>
        </p:nvGrpSpPr>
        <p:grpSpPr>
          <a:xfrm>
            <a:off x="45798" y="669452"/>
            <a:ext cx="613440" cy="504000"/>
            <a:chOff x="45798" y="669452"/>
            <a:chExt cx="6134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C46B2B-8BFA-2960-7437-D0EBCF4F7F18}"/>
                    </a:ext>
                  </a:extLst>
                </p14:cNvPr>
                <p14:cNvContentPartPr/>
                <p14:nvPr/>
              </p14:nvContentPartPr>
              <p14:xfrm>
                <a:off x="55158" y="977972"/>
                <a:ext cx="37080" cy="118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C46B2B-8BFA-2960-7437-D0EBCF4F7F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158" y="968972"/>
                  <a:ext cx="54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78A2CBD-18B2-19C0-AE48-37A80387813F}"/>
                    </a:ext>
                  </a:extLst>
                </p14:cNvPr>
                <p14:cNvContentPartPr/>
                <p14:nvPr/>
              </p14:nvContentPartPr>
              <p14:xfrm>
                <a:off x="45798" y="921812"/>
                <a:ext cx="85320" cy="10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78A2CBD-18B2-19C0-AE48-37A80387813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798" y="912812"/>
                  <a:ext cx="102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AA6E0B5-DC72-829B-6E3E-5AACA8235D1F}"/>
                    </a:ext>
                  </a:extLst>
                </p14:cNvPr>
                <p14:cNvContentPartPr/>
                <p14:nvPr/>
              </p14:nvContentPartPr>
              <p14:xfrm>
                <a:off x="172518" y="929732"/>
                <a:ext cx="111240" cy="97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AA6E0B5-DC72-829B-6E3E-5AACA8235D1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3518" y="920732"/>
                  <a:ext cx="128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F5BC85F-18E1-6CAD-92A9-AB18D6DC6270}"/>
                    </a:ext>
                  </a:extLst>
                </p14:cNvPr>
                <p14:cNvContentPartPr/>
                <p14:nvPr/>
              </p14:nvContentPartPr>
              <p14:xfrm>
                <a:off x="275478" y="942692"/>
                <a:ext cx="36720" cy="5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F5BC85F-18E1-6CAD-92A9-AB18D6DC627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6838" y="934052"/>
                  <a:ext cx="54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DB2360E-14EB-266B-6687-3B7FF251E4E7}"/>
                    </a:ext>
                  </a:extLst>
                </p14:cNvPr>
                <p14:cNvContentPartPr/>
                <p14:nvPr/>
              </p14:nvContentPartPr>
              <p14:xfrm>
                <a:off x="337038" y="848012"/>
                <a:ext cx="223560" cy="137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DB2360E-14EB-266B-6687-3B7FF251E4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8038" y="839012"/>
                  <a:ext cx="241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E077315-FB22-F97D-89CC-FC3849229938}"/>
                    </a:ext>
                  </a:extLst>
                </p14:cNvPr>
                <p14:cNvContentPartPr/>
                <p14:nvPr/>
              </p14:nvContentPartPr>
              <p14:xfrm>
                <a:off x="492198" y="928292"/>
                <a:ext cx="68400" cy="1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E077315-FB22-F97D-89CC-FC384922993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3198" y="919292"/>
                  <a:ext cx="86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9F8DD49-BD8F-D00E-5587-74F1C2C57030}"/>
                    </a:ext>
                  </a:extLst>
                </p14:cNvPr>
                <p14:cNvContentPartPr/>
                <p14:nvPr/>
              </p14:nvContentPartPr>
              <p14:xfrm>
                <a:off x="486798" y="669452"/>
                <a:ext cx="172440" cy="504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9F8DD49-BD8F-D00E-5587-74F1C2C570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8158" y="660812"/>
                  <a:ext cx="19008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FC0B97C-EF1C-9649-0D91-34B86C2C83AB}"/>
              </a:ext>
            </a:extLst>
          </p:cNvPr>
          <p:cNvGrpSpPr/>
          <p:nvPr/>
        </p:nvGrpSpPr>
        <p:grpSpPr>
          <a:xfrm>
            <a:off x="72078" y="4381412"/>
            <a:ext cx="575280" cy="471240"/>
            <a:chOff x="72078" y="4381412"/>
            <a:chExt cx="57528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A4B76DB-58E6-C1A7-639F-9F2E2D87C1AB}"/>
                    </a:ext>
                  </a:extLst>
                </p14:cNvPr>
                <p14:cNvContentPartPr/>
                <p14:nvPr/>
              </p14:nvContentPartPr>
              <p14:xfrm>
                <a:off x="249558" y="4676972"/>
                <a:ext cx="77040" cy="81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A4B76DB-58E6-C1A7-639F-9F2E2D87C1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40558" y="4668332"/>
                  <a:ext cx="94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95CDB3-A1E9-049B-A973-51160CD4D220}"/>
                    </a:ext>
                  </a:extLst>
                </p14:cNvPr>
                <p14:cNvContentPartPr/>
                <p14:nvPr/>
              </p14:nvContentPartPr>
              <p14:xfrm>
                <a:off x="72078" y="4651052"/>
                <a:ext cx="129960" cy="127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95CDB3-A1E9-049B-A973-51160CD4D22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078" y="4642052"/>
                  <a:ext cx="147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48E2546-BC44-EEC7-AC26-17C977722A5C}"/>
                    </a:ext>
                  </a:extLst>
                </p14:cNvPr>
                <p14:cNvContentPartPr/>
                <p14:nvPr/>
              </p14:nvContentPartPr>
              <p14:xfrm>
                <a:off x="373758" y="4616132"/>
                <a:ext cx="31320" cy="106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48E2546-BC44-EEC7-AC26-17C977722A5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5118" y="4607132"/>
                  <a:ext cx="48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127B9A5-9222-7327-A31A-946988746792}"/>
                    </a:ext>
                  </a:extLst>
                </p14:cNvPr>
                <p14:cNvContentPartPr/>
                <p14:nvPr/>
              </p14:nvContentPartPr>
              <p14:xfrm>
                <a:off x="348558" y="4581932"/>
                <a:ext cx="54720" cy="56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127B9A5-9222-7327-A31A-94698874679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9918" y="4572932"/>
                  <a:ext cx="72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F64026B-A268-EC46-669C-0F75EBB4970C}"/>
                    </a:ext>
                  </a:extLst>
                </p14:cNvPr>
                <p14:cNvContentPartPr/>
                <p14:nvPr/>
              </p14:nvContentPartPr>
              <p14:xfrm>
                <a:off x="447558" y="4569692"/>
                <a:ext cx="76680" cy="88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F64026B-A268-EC46-669C-0F75EBB497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8558" y="4561052"/>
                  <a:ext cx="9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6777F60-DB60-F741-A0B0-2156ED57A36F}"/>
                    </a:ext>
                  </a:extLst>
                </p14:cNvPr>
                <p14:cNvContentPartPr/>
                <p14:nvPr/>
              </p14:nvContentPartPr>
              <p14:xfrm>
                <a:off x="465198" y="4381412"/>
                <a:ext cx="182160" cy="4712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6777F60-DB60-F741-A0B0-2156ED57A3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6558" y="4372772"/>
                  <a:ext cx="199800" cy="48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073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8F90F-1E9D-8337-4803-67E137880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/>
          <a:stretch/>
        </p:blipFill>
        <p:spPr>
          <a:xfrm>
            <a:off x="848413" y="720902"/>
            <a:ext cx="5723591" cy="35117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0F3F9B9-C17D-A097-C149-50489154338E}"/>
              </a:ext>
            </a:extLst>
          </p:cNvPr>
          <p:cNvGrpSpPr/>
          <p:nvPr/>
        </p:nvGrpSpPr>
        <p:grpSpPr>
          <a:xfrm>
            <a:off x="212478" y="127652"/>
            <a:ext cx="966960" cy="230400"/>
            <a:chOff x="212478" y="127652"/>
            <a:chExt cx="966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B66058B-4556-9AF6-6276-2E49916F0EA5}"/>
                    </a:ext>
                  </a:extLst>
                </p14:cNvPr>
                <p14:cNvContentPartPr/>
                <p14:nvPr/>
              </p14:nvContentPartPr>
              <p14:xfrm>
                <a:off x="235878" y="213692"/>
                <a:ext cx="38880" cy="14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B66058B-4556-9AF6-6276-2E49916F0E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6878" y="205052"/>
                  <a:ext cx="56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60B4C1-A8DF-F2B6-0615-E5963BF75764}"/>
                    </a:ext>
                  </a:extLst>
                </p14:cNvPr>
                <p14:cNvContentPartPr/>
                <p14:nvPr/>
              </p14:nvContentPartPr>
              <p14:xfrm>
                <a:off x="212478" y="127652"/>
                <a:ext cx="173520" cy="129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60B4C1-A8DF-F2B6-0615-E5963BF757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3838" y="119012"/>
                  <a:ext cx="191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04CF65-3229-5438-FCB6-9DDDFB10CF33}"/>
                    </a:ext>
                  </a:extLst>
                </p14:cNvPr>
                <p14:cNvContentPartPr/>
                <p14:nvPr/>
              </p14:nvContentPartPr>
              <p14:xfrm>
                <a:off x="418398" y="182012"/>
                <a:ext cx="81000" cy="133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04CF65-3229-5438-FCB6-9DDDFB10CF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398" y="173372"/>
                  <a:ext cx="98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525B6B-772E-AE2D-2CAA-1535C9006FB8}"/>
                    </a:ext>
                  </a:extLst>
                </p14:cNvPr>
                <p14:cNvContentPartPr/>
                <p14:nvPr/>
              </p14:nvContentPartPr>
              <p14:xfrm>
                <a:off x="568158" y="178412"/>
                <a:ext cx="131400" cy="15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525B6B-772E-AE2D-2CAA-1535C9006F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518" y="169412"/>
                  <a:ext cx="149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A2087C-71CD-F157-3275-D593BD9AB971}"/>
                    </a:ext>
                  </a:extLst>
                </p14:cNvPr>
                <p14:cNvContentPartPr/>
                <p14:nvPr/>
              </p14:nvContentPartPr>
              <p14:xfrm>
                <a:off x="796398" y="147092"/>
                <a:ext cx="166680" cy="178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A2087C-71CD-F157-3275-D593BD9AB9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7398" y="138092"/>
                  <a:ext cx="184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DCE083-99A4-56CD-4337-B1442946BD27}"/>
                    </a:ext>
                  </a:extLst>
                </p14:cNvPr>
                <p14:cNvContentPartPr/>
                <p14:nvPr/>
              </p14:nvContentPartPr>
              <p14:xfrm>
                <a:off x="1023918" y="176972"/>
                <a:ext cx="155520" cy="9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DCE083-99A4-56CD-4337-B1442946BD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5278" y="167972"/>
                  <a:ext cx="1731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5663E4-4FC9-710B-1CE0-2CEB81775DB3}"/>
                  </a:ext>
                </a:extLst>
              </p14:cNvPr>
              <p14:cNvContentPartPr/>
              <p14:nvPr/>
            </p14:nvContentPartPr>
            <p14:xfrm>
              <a:off x="1661838" y="211172"/>
              <a:ext cx="297360" cy="14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5663E4-4FC9-710B-1CE0-2CEB81775D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53198" y="202172"/>
                <a:ext cx="31500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2A45D0B-CEDD-5C31-7FFC-921CAC14A108}"/>
              </a:ext>
            </a:extLst>
          </p:cNvPr>
          <p:cNvGrpSpPr/>
          <p:nvPr/>
        </p:nvGrpSpPr>
        <p:grpSpPr>
          <a:xfrm>
            <a:off x="2436558" y="120452"/>
            <a:ext cx="873720" cy="207360"/>
            <a:chOff x="2436558" y="120452"/>
            <a:chExt cx="8737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D14868-311C-6E52-9D67-F82745A71D36}"/>
                    </a:ext>
                  </a:extLst>
                </p14:cNvPr>
                <p14:cNvContentPartPr/>
                <p14:nvPr/>
              </p14:nvContentPartPr>
              <p14:xfrm>
                <a:off x="2436558" y="120812"/>
                <a:ext cx="147240" cy="185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D14868-311C-6E52-9D67-F82745A71D3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27558" y="112172"/>
                  <a:ext cx="164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F1E674-2B24-3B7E-B2AE-8F4392882744}"/>
                    </a:ext>
                  </a:extLst>
                </p14:cNvPr>
                <p14:cNvContentPartPr/>
                <p14:nvPr/>
              </p14:nvContentPartPr>
              <p14:xfrm>
                <a:off x="2641758" y="197852"/>
                <a:ext cx="11520" cy="9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F1E674-2B24-3B7E-B2AE-8F43928827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33118" y="189212"/>
                  <a:ext cx="29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D799FB-8E5A-F48E-098D-33847B4496BA}"/>
                    </a:ext>
                  </a:extLst>
                </p14:cNvPr>
                <p14:cNvContentPartPr/>
                <p14:nvPr/>
              </p14:nvContentPartPr>
              <p14:xfrm>
                <a:off x="2759838" y="212972"/>
                <a:ext cx="127440" cy="11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D799FB-8E5A-F48E-098D-33847B4496B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51198" y="204332"/>
                  <a:ext cx="145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991BD0-5C80-8BBD-780B-965ADB4B30B8}"/>
                    </a:ext>
                  </a:extLst>
                </p14:cNvPr>
                <p14:cNvContentPartPr/>
                <p14:nvPr/>
              </p14:nvContentPartPr>
              <p14:xfrm>
                <a:off x="2898078" y="133052"/>
                <a:ext cx="19764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991BD0-5C80-8BBD-780B-965ADB4B30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89438" y="124052"/>
                  <a:ext cx="215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7CA99D-6202-5544-39EF-0B29F96835E2}"/>
                    </a:ext>
                  </a:extLst>
                </p14:cNvPr>
                <p14:cNvContentPartPr/>
                <p14:nvPr/>
              </p14:nvContentPartPr>
              <p14:xfrm>
                <a:off x="3156198" y="120452"/>
                <a:ext cx="148320" cy="174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7CA99D-6202-5544-39EF-0B29F96835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47558" y="111452"/>
                  <a:ext cx="165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020DB4-8DF9-D12A-9CAC-5F7A8567FFBE}"/>
                    </a:ext>
                  </a:extLst>
                </p14:cNvPr>
                <p14:cNvContentPartPr/>
                <p14:nvPr/>
              </p14:nvContentPartPr>
              <p14:xfrm>
                <a:off x="3226398" y="250052"/>
                <a:ext cx="8388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020DB4-8DF9-D12A-9CAC-5F7A8567FF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17758" y="241052"/>
                  <a:ext cx="101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A251DC-E2DB-CA17-9455-E5F409AA42E5}"/>
              </a:ext>
            </a:extLst>
          </p:cNvPr>
          <p:cNvGrpSpPr/>
          <p:nvPr/>
        </p:nvGrpSpPr>
        <p:grpSpPr>
          <a:xfrm>
            <a:off x="3805998" y="138452"/>
            <a:ext cx="973440" cy="174600"/>
            <a:chOff x="3805998" y="138452"/>
            <a:chExt cx="9734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158B9A6-4217-CA92-0DD6-D5083E76F868}"/>
                    </a:ext>
                  </a:extLst>
                </p14:cNvPr>
                <p14:cNvContentPartPr/>
                <p14:nvPr/>
              </p14:nvContentPartPr>
              <p14:xfrm>
                <a:off x="3805998" y="149612"/>
                <a:ext cx="386280" cy="163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58B9A6-4217-CA92-0DD6-D5083E76F86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97358" y="140612"/>
                  <a:ext cx="403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8C3386-6D50-188E-1F6D-1436ABCD97DB}"/>
                    </a:ext>
                  </a:extLst>
                </p14:cNvPr>
                <p14:cNvContentPartPr/>
                <p14:nvPr/>
              </p14:nvContentPartPr>
              <p14:xfrm>
                <a:off x="4045038" y="138452"/>
                <a:ext cx="119880" cy="8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8C3386-6D50-188E-1F6D-1436ABCD97D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36398" y="129452"/>
                  <a:ext cx="13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C2B621-934C-E6E7-EFC9-6B2856AD6252}"/>
                    </a:ext>
                  </a:extLst>
                </p14:cNvPr>
                <p14:cNvContentPartPr/>
                <p14:nvPr/>
              </p14:nvContentPartPr>
              <p14:xfrm>
                <a:off x="4271478" y="142412"/>
                <a:ext cx="129960" cy="13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C2B621-934C-E6E7-EFC9-6B2856AD62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2478" y="133412"/>
                  <a:ext cx="147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7BD60E-33B3-A89C-F26D-9E43B14548BE}"/>
                    </a:ext>
                  </a:extLst>
                </p14:cNvPr>
                <p14:cNvContentPartPr/>
                <p14:nvPr/>
              </p14:nvContentPartPr>
              <p14:xfrm>
                <a:off x="4437438" y="150692"/>
                <a:ext cx="280800" cy="148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7BD60E-33B3-A89C-F26D-9E43B14548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28798" y="142052"/>
                  <a:ext cx="298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89A8E8-6B29-FD11-8BE6-51E65AFCB656}"/>
                    </a:ext>
                  </a:extLst>
                </p14:cNvPr>
                <p14:cNvContentPartPr/>
                <p14:nvPr/>
              </p14:nvContentPartPr>
              <p14:xfrm>
                <a:off x="4603398" y="242492"/>
                <a:ext cx="176040" cy="1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89A8E8-6B29-FD11-8BE6-51E65AFCB6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94398" y="233492"/>
                  <a:ext cx="1936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71123D-C3F3-CCA3-AC29-7D5E32FA07D2}"/>
              </a:ext>
            </a:extLst>
          </p:cNvPr>
          <p:cNvGrpSpPr/>
          <p:nvPr/>
        </p:nvGrpSpPr>
        <p:grpSpPr>
          <a:xfrm>
            <a:off x="5122518" y="116132"/>
            <a:ext cx="1436400" cy="177480"/>
            <a:chOff x="5122518" y="116132"/>
            <a:chExt cx="143640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5ABBB3-D506-5049-D75E-3172B0CF5B98}"/>
                    </a:ext>
                  </a:extLst>
                </p14:cNvPr>
                <p14:cNvContentPartPr/>
                <p14:nvPr/>
              </p14:nvContentPartPr>
              <p14:xfrm>
                <a:off x="5122518" y="131612"/>
                <a:ext cx="177480" cy="11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5ABBB3-D506-5049-D75E-3172B0CF5B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13878" y="122612"/>
                  <a:ext cx="19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B5B7BB-FFAF-3192-816F-A686764E62CB}"/>
                    </a:ext>
                  </a:extLst>
                </p14:cNvPr>
                <p14:cNvContentPartPr/>
                <p14:nvPr/>
              </p14:nvContentPartPr>
              <p14:xfrm>
                <a:off x="5370918" y="189212"/>
                <a:ext cx="15012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B5B7BB-FFAF-3192-816F-A686764E6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2278" y="180212"/>
                  <a:ext cx="167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C80549-10E7-861F-5C2F-A525E94147CA}"/>
                    </a:ext>
                  </a:extLst>
                </p14:cNvPr>
                <p14:cNvContentPartPr/>
                <p14:nvPr/>
              </p14:nvContentPartPr>
              <p14:xfrm>
                <a:off x="5390358" y="116132"/>
                <a:ext cx="150120" cy="7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C80549-10E7-861F-5C2F-A525E94147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81358" y="107132"/>
                  <a:ext cx="167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DC7F4A-47FF-EDD5-DCD4-F5355702882E}"/>
                    </a:ext>
                  </a:extLst>
                </p14:cNvPr>
                <p14:cNvContentPartPr/>
                <p14:nvPr/>
              </p14:nvContentPartPr>
              <p14:xfrm>
                <a:off x="5593398" y="143852"/>
                <a:ext cx="374400" cy="149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DC7F4A-47FF-EDD5-DCD4-F535570288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84398" y="135212"/>
                  <a:ext cx="392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E4C80B-DEB9-13E4-8AC9-FF07433373D0}"/>
                    </a:ext>
                  </a:extLst>
                </p14:cNvPr>
                <p14:cNvContentPartPr/>
                <p14:nvPr/>
              </p14:nvContentPartPr>
              <p14:xfrm>
                <a:off x="6053838" y="131972"/>
                <a:ext cx="188280" cy="130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E4C80B-DEB9-13E4-8AC9-FF07433373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44838" y="122972"/>
                  <a:ext cx="20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D360FA-D494-145F-47C1-5A1284B4619C}"/>
                    </a:ext>
                  </a:extLst>
                </p14:cNvPr>
                <p14:cNvContentPartPr/>
                <p14:nvPr/>
              </p14:nvContentPartPr>
              <p14:xfrm>
                <a:off x="6269838" y="155372"/>
                <a:ext cx="2448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D360FA-D494-145F-47C1-5A1284B461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60838" y="146372"/>
                  <a:ext cx="42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037F9A-89AC-B454-B7EE-92DB550F8245}"/>
                    </a:ext>
                  </a:extLst>
                </p14:cNvPr>
                <p14:cNvContentPartPr/>
                <p14:nvPr/>
              </p14:nvContentPartPr>
              <p14:xfrm>
                <a:off x="6373158" y="118292"/>
                <a:ext cx="185760" cy="149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037F9A-89AC-B454-B7EE-92DB550F82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64518" y="109652"/>
                  <a:ext cx="2034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2BFD8A7-944E-6470-C7BA-3CCC89662DEA}"/>
                  </a:ext>
                </a:extLst>
              </p14:cNvPr>
              <p14:cNvContentPartPr/>
              <p14:nvPr/>
            </p14:nvContentPartPr>
            <p14:xfrm>
              <a:off x="7265598" y="177332"/>
              <a:ext cx="13680" cy="119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2BFD8A7-944E-6470-C7BA-3CCC89662D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56598" y="168332"/>
                <a:ext cx="31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E44ADC-44E0-2A53-C5F5-80366B8C1130}"/>
                  </a:ext>
                </a:extLst>
              </p14:cNvPr>
              <p14:cNvContentPartPr/>
              <p14:nvPr/>
            </p14:nvContentPartPr>
            <p14:xfrm>
              <a:off x="7276758" y="143492"/>
              <a:ext cx="113760" cy="189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E44ADC-44E0-2A53-C5F5-80366B8C11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68118" y="134852"/>
                <a:ext cx="1314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30A226-2C75-3DDA-33F6-263730253A5B}"/>
                  </a:ext>
                </a:extLst>
              </p14:cNvPr>
              <p14:cNvContentPartPr/>
              <p14:nvPr/>
            </p14:nvContentPartPr>
            <p14:xfrm>
              <a:off x="7117278" y="63932"/>
              <a:ext cx="437760" cy="312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30A226-2C75-3DDA-33F6-263730253A5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08638" y="54932"/>
                <a:ext cx="455400" cy="3297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67E4C61-2BC0-11D9-9291-81392CCB404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54" y="3808429"/>
            <a:ext cx="4783565" cy="297956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DD018AA-692D-3059-C02A-41FF79FAA9C6}"/>
              </a:ext>
            </a:extLst>
          </p:cNvPr>
          <p:cNvGrpSpPr/>
          <p:nvPr/>
        </p:nvGrpSpPr>
        <p:grpSpPr>
          <a:xfrm>
            <a:off x="6914598" y="3337772"/>
            <a:ext cx="2716920" cy="362160"/>
            <a:chOff x="6914598" y="3337772"/>
            <a:chExt cx="271692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5A212D-4FAB-0100-FD0E-515793BE6B6C}"/>
                    </a:ext>
                  </a:extLst>
                </p14:cNvPr>
                <p14:cNvContentPartPr/>
                <p14:nvPr/>
              </p14:nvContentPartPr>
              <p14:xfrm>
                <a:off x="6914598" y="3392492"/>
                <a:ext cx="702000" cy="30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5A212D-4FAB-0100-FD0E-515793BE6B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05598" y="3383852"/>
                  <a:ext cx="719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73B992-2409-A5A2-C375-9055A5283BD2}"/>
                    </a:ext>
                  </a:extLst>
                </p14:cNvPr>
                <p14:cNvContentPartPr/>
                <p14:nvPr/>
              </p14:nvContentPartPr>
              <p14:xfrm>
                <a:off x="7534878" y="3592652"/>
                <a:ext cx="125640" cy="10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73B992-2409-A5A2-C375-9055A5283B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25878" y="3584012"/>
                  <a:ext cx="143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C88C82-B35E-6C58-3C9B-2329D48A83DB}"/>
                    </a:ext>
                  </a:extLst>
                </p14:cNvPr>
                <p14:cNvContentPartPr/>
                <p14:nvPr/>
              </p14:nvContentPartPr>
              <p14:xfrm>
                <a:off x="7997838" y="3484292"/>
                <a:ext cx="115200" cy="11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C88C82-B35E-6C58-3C9B-2329D48A83D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89198" y="3475292"/>
                  <a:ext cx="132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708BA3-9482-970B-3D6E-4B2A7A343E19}"/>
                    </a:ext>
                  </a:extLst>
                </p14:cNvPr>
                <p14:cNvContentPartPr/>
                <p14:nvPr/>
              </p14:nvContentPartPr>
              <p14:xfrm>
                <a:off x="8146518" y="3507332"/>
                <a:ext cx="72360" cy="101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708BA3-9482-970B-3D6E-4B2A7A343E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7518" y="3498332"/>
                  <a:ext cx="90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8A573D-F28B-6605-6910-E9A8CF50E2A3}"/>
                    </a:ext>
                  </a:extLst>
                </p14:cNvPr>
                <p14:cNvContentPartPr/>
                <p14:nvPr/>
              </p14:nvContentPartPr>
              <p14:xfrm>
                <a:off x="7913238" y="3337772"/>
                <a:ext cx="426960" cy="320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8A573D-F28B-6605-6910-E9A8CF50E2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4238" y="3329132"/>
                  <a:ext cx="444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36320D-57C4-433C-A8A9-83E4FED7BEE2}"/>
                    </a:ext>
                  </a:extLst>
                </p14:cNvPr>
                <p14:cNvContentPartPr/>
                <p14:nvPr/>
              </p14:nvContentPartPr>
              <p14:xfrm>
                <a:off x="8482758" y="3436052"/>
                <a:ext cx="147240" cy="154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36320D-57C4-433C-A8A9-83E4FED7BE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73758" y="3427052"/>
                  <a:ext cx="164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B6325E-30F8-E41C-215A-6BFC78CC0688}"/>
                    </a:ext>
                  </a:extLst>
                </p14:cNvPr>
                <p14:cNvContentPartPr/>
                <p14:nvPr/>
              </p14:nvContentPartPr>
              <p14:xfrm>
                <a:off x="8546478" y="3527132"/>
                <a:ext cx="73440" cy="20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B6325E-30F8-E41C-215A-6BFC78CC06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37838" y="3518492"/>
                  <a:ext cx="91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811D34D-BEB5-F45F-C99C-C564B04D359E}"/>
                    </a:ext>
                  </a:extLst>
                </p14:cNvPr>
                <p14:cNvContentPartPr/>
                <p14:nvPr/>
              </p14:nvContentPartPr>
              <p14:xfrm>
                <a:off x="8677158" y="3455132"/>
                <a:ext cx="465480" cy="125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811D34D-BEB5-F45F-C99C-C564B04D35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68518" y="3446492"/>
                  <a:ext cx="483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65D6B2-DC02-25AB-942F-B02CDD902424}"/>
                    </a:ext>
                  </a:extLst>
                </p14:cNvPr>
                <p14:cNvContentPartPr/>
                <p14:nvPr/>
              </p14:nvContentPartPr>
              <p14:xfrm>
                <a:off x="9023478" y="3403652"/>
                <a:ext cx="115920" cy="7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65D6B2-DC02-25AB-942F-B02CDD9024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14478" y="3394652"/>
                  <a:ext cx="13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75B4E0-85C9-28FF-25E8-4476EE08DA2F}"/>
                    </a:ext>
                  </a:extLst>
                </p14:cNvPr>
                <p14:cNvContentPartPr/>
                <p14:nvPr/>
              </p14:nvContentPartPr>
              <p14:xfrm>
                <a:off x="8876598" y="3449372"/>
                <a:ext cx="73080" cy="6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75B4E0-85C9-28FF-25E8-4476EE08D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7598" y="3440732"/>
                  <a:ext cx="90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6127D5-42AB-40D7-BA7D-3E4A94BBD460}"/>
                    </a:ext>
                  </a:extLst>
                </p14:cNvPr>
                <p14:cNvContentPartPr/>
                <p14:nvPr/>
              </p14:nvContentPartPr>
              <p14:xfrm>
                <a:off x="9208158" y="3457292"/>
                <a:ext cx="109800" cy="11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6127D5-42AB-40D7-BA7D-3E4A94BBD4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99518" y="3448292"/>
                  <a:ext cx="12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D69670-260F-6699-D844-83E5F7F5AF03}"/>
                    </a:ext>
                  </a:extLst>
                </p14:cNvPr>
                <p14:cNvContentPartPr/>
                <p14:nvPr/>
              </p14:nvContentPartPr>
              <p14:xfrm>
                <a:off x="9364398" y="3451892"/>
                <a:ext cx="267120" cy="119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D69670-260F-6699-D844-83E5F7F5AF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5758" y="3442892"/>
                  <a:ext cx="2847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0EE954-59E5-A4CB-9846-4CE505D715C5}"/>
              </a:ext>
            </a:extLst>
          </p:cNvPr>
          <p:cNvGrpSpPr/>
          <p:nvPr/>
        </p:nvGrpSpPr>
        <p:grpSpPr>
          <a:xfrm>
            <a:off x="9916998" y="3462332"/>
            <a:ext cx="122760" cy="121680"/>
            <a:chOff x="9916998" y="3462332"/>
            <a:chExt cx="12276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A8CD64-C522-E17C-133B-5AD2E5FFED4E}"/>
                    </a:ext>
                  </a:extLst>
                </p14:cNvPr>
                <p14:cNvContentPartPr/>
                <p14:nvPr/>
              </p14:nvContentPartPr>
              <p14:xfrm>
                <a:off x="9916998" y="3462332"/>
                <a:ext cx="122040" cy="12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A8CD64-C522-E17C-133B-5AD2E5FFED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08358" y="3453692"/>
                  <a:ext cx="139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7BE92A-600A-4740-B3A7-03A038D90514}"/>
                    </a:ext>
                  </a:extLst>
                </p14:cNvPr>
                <p14:cNvContentPartPr/>
                <p14:nvPr/>
              </p14:nvContentPartPr>
              <p14:xfrm>
                <a:off x="9920598" y="3526772"/>
                <a:ext cx="119160" cy="24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7BE92A-600A-4740-B3A7-03A038D9051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11598" y="3517772"/>
                  <a:ext cx="1368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213C87-CE3A-EB44-D089-C18E67141B4A}"/>
              </a:ext>
            </a:extLst>
          </p:cNvPr>
          <p:cNvGrpSpPr/>
          <p:nvPr/>
        </p:nvGrpSpPr>
        <p:grpSpPr>
          <a:xfrm>
            <a:off x="10317343" y="3447664"/>
            <a:ext cx="361165" cy="134521"/>
            <a:chOff x="10364478" y="3485372"/>
            <a:chExt cx="24840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B3B4E1-FFC2-7946-9403-874832F6713E}"/>
                    </a:ext>
                  </a:extLst>
                </p14:cNvPr>
                <p14:cNvContentPartPr/>
                <p14:nvPr/>
              </p14:nvContentPartPr>
              <p14:xfrm>
                <a:off x="10364478" y="3485372"/>
                <a:ext cx="192240" cy="87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B3B4E1-FFC2-7946-9403-874832F671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58285" y="3479169"/>
                  <a:ext cx="204379" cy="99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E6C2ED-AF71-19DA-CC3E-FFA3D1A45FC7}"/>
                    </a:ext>
                  </a:extLst>
                </p14:cNvPr>
                <p14:cNvContentPartPr/>
                <p14:nvPr/>
              </p14:nvContentPartPr>
              <p14:xfrm>
                <a:off x="10552398" y="3535412"/>
                <a:ext cx="60480" cy="42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E6C2ED-AF71-19DA-CC3E-FFA3D1A45F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46449" y="3529450"/>
                  <a:ext cx="72626" cy="5465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186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EF0D73-A07D-25E2-A4F0-19E252406E11}"/>
                  </a:ext>
                </a:extLst>
              </p14:cNvPr>
              <p14:cNvContentPartPr/>
              <p14:nvPr/>
            </p14:nvContentPartPr>
            <p14:xfrm>
              <a:off x="235878" y="213692"/>
              <a:ext cx="38880" cy="14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EF0D73-A07D-25E2-A4F0-19E252406E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878" y="205052"/>
                <a:ext cx="56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B0CF2C-A905-0AD2-4B38-A1B246920399}"/>
                  </a:ext>
                </a:extLst>
              </p14:cNvPr>
              <p14:cNvContentPartPr/>
              <p14:nvPr/>
            </p14:nvContentPartPr>
            <p14:xfrm>
              <a:off x="212478" y="127652"/>
              <a:ext cx="173520" cy="12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B0CF2C-A905-0AD2-4B38-A1B246920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38" y="119012"/>
                <a:ext cx="191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1807D3-9A12-E307-D87F-15B0DD3B8582}"/>
                  </a:ext>
                </a:extLst>
              </p14:cNvPr>
              <p14:cNvContentPartPr/>
              <p14:nvPr/>
            </p14:nvContentPartPr>
            <p14:xfrm>
              <a:off x="418398" y="182012"/>
              <a:ext cx="8100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1807D3-9A12-E307-D87F-15B0DD3B85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398" y="173372"/>
                <a:ext cx="986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0B1FD0-9DA6-E998-7D27-BDF7F5400119}"/>
                  </a:ext>
                </a:extLst>
              </p14:cNvPr>
              <p14:cNvContentPartPr/>
              <p14:nvPr/>
            </p14:nvContentPartPr>
            <p14:xfrm>
              <a:off x="568158" y="178412"/>
              <a:ext cx="131400" cy="15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0B1FD0-9DA6-E998-7D27-BDF7F54001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18" y="169412"/>
                <a:ext cx="1490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29C166-EEAD-C578-87D5-3FC1FBF135A5}"/>
                  </a:ext>
                </a:extLst>
              </p14:cNvPr>
              <p14:cNvContentPartPr/>
              <p14:nvPr/>
            </p14:nvContentPartPr>
            <p14:xfrm>
              <a:off x="796398" y="147092"/>
              <a:ext cx="166680" cy="17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29C166-EEAD-C578-87D5-3FC1FBF135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7398" y="138092"/>
                <a:ext cx="184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1121D3-AEAB-AB75-FBC3-8431400D118F}"/>
                  </a:ext>
                </a:extLst>
              </p14:cNvPr>
              <p14:cNvContentPartPr/>
              <p14:nvPr/>
            </p14:nvContentPartPr>
            <p14:xfrm>
              <a:off x="1023918" y="176972"/>
              <a:ext cx="155520" cy="9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1121D3-AEAB-AB75-FBC3-8431400D11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5278" y="167972"/>
                <a:ext cx="173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D53BE2-A379-63CC-FBC8-271105399471}"/>
                  </a:ext>
                </a:extLst>
              </p14:cNvPr>
              <p14:cNvContentPartPr/>
              <p14:nvPr/>
            </p14:nvContentPartPr>
            <p14:xfrm>
              <a:off x="1661838" y="211172"/>
              <a:ext cx="297360" cy="14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D53BE2-A379-63CC-FBC8-2711053994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3198" y="202172"/>
                <a:ext cx="315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D37720-5A35-FD01-AAAD-B315263D922A}"/>
                  </a:ext>
                </a:extLst>
              </p14:cNvPr>
              <p14:cNvContentPartPr/>
              <p14:nvPr/>
            </p14:nvContentPartPr>
            <p14:xfrm>
              <a:off x="2436558" y="120812"/>
              <a:ext cx="147240" cy="18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D37720-5A35-FD01-AAAD-B315263D92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27558" y="112172"/>
                <a:ext cx="1648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3976FE4-7F75-DABF-4712-2D1B8DCC503F}"/>
                  </a:ext>
                </a:extLst>
              </p14:cNvPr>
              <p14:cNvContentPartPr/>
              <p14:nvPr/>
            </p14:nvContentPartPr>
            <p14:xfrm>
              <a:off x="2641758" y="197852"/>
              <a:ext cx="11520" cy="9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3976FE4-7F75-DABF-4712-2D1B8DCC50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3118" y="189212"/>
                <a:ext cx="29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0255BE-96DE-2FEF-E162-A46D1FC691AF}"/>
                  </a:ext>
                </a:extLst>
              </p14:cNvPr>
              <p14:cNvContentPartPr/>
              <p14:nvPr/>
            </p14:nvContentPartPr>
            <p14:xfrm>
              <a:off x="2759838" y="212972"/>
              <a:ext cx="127440" cy="11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0255BE-96DE-2FEF-E162-A46D1FC69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51198" y="204332"/>
                <a:ext cx="1450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948173-764A-C7FD-4CB4-BD7712B21322}"/>
                  </a:ext>
                </a:extLst>
              </p14:cNvPr>
              <p14:cNvContentPartPr/>
              <p14:nvPr/>
            </p14:nvContentPartPr>
            <p14:xfrm>
              <a:off x="2898078" y="133052"/>
              <a:ext cx="197640" cy="139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948173-764A-C7FD-4CB4-BD7712B213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9438" y="124052"/>
                <a:ext cx="215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E5BB68-BD75-30E8-1AAB-6702A4DAD6A7}"/>
                  </a:ext>
                </a:extLst>
              </p14:cNvPr>
              <p14:cNvContentPartPr/>
              <p14:nvPr/>
            </p14:nvContentPartPr>
            <p14:xfrm>
              <a:off x="3156198" y="120452"/>
              <a:ext cx="148320" cy="174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E5BB68-BD75-30E8-1AAB-6702A4DAD6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7558" y="111452"/>
                <a:ext cx="1659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BDECC0-2E6B-F2E2-1CF6-1AB9B2299BA2}"/>
                  </a:ext>
                </a:extLst>
              </p14:cNvPr>
              <p14:cNvContentPartPr/>
              <p14:nvPr/>
            </p14:nvContentPartPr>
            <p14:xfrm>
              <a:off x="3226398" y="250052"/>
              <a:ext cx="83880" cy="18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BDECC0-2E6B-F2E2-1CF6-1AB9B2299B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17758" y="241052"/>
                <a:ext cx="101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C255274-E717-F278-671F-20005CEA0F0C}"/>
                  </a:ext>
                </a:extLst>
              </p14:cNvPr>
              <p14:cNvContentPartPr/>
              <p14:nvPr/>
            </p14:nvContentPartPr>
            <p14:xfrm>
              <a:off x="3805998" y="149612"/>
              <a:ext cx="386280" cy="16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C255274-E717-F278-671F-20005CEA0F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97358" y="140612"/>
                <a:ext cx="4039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23430A-99BC-4629-31D7-D1DFC7A7DA14}"/>
                  </a:ext>
                </a:extLst>
              </p14:cNvPr>
              <p14:cNvContentPartPr/>
              <p14:nvPr/>
            </p14:nvContentPartPr>
            <p14:xfrm>
              <a:off x="4045038" y="138452"/>
              <a:ext cx="119880" cy="8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23430A-99BC-4629-31D7-D1DFC7A7DA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36398" y="129452"/>
                <a:ext cx="1375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24C1B5-E8A7-8463-50E7-17275363D823}"/>
                  </a:ext>
                </a:extLst>
              </p14:cNvPr>
              <p14:cNvContentPartPr/>
              <p14:nvPr/>
            </p14:nvContentPartPr>
            <p14:xfrm>
              <a:off x="4271478" y="142412"/>
              <a:ext cx="129960" cy="134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24C1B5-E8A7-8463-50E7-17275363D8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62478" y="133412"/>
                <a:ext cx="147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0112B32-C5BA-F8D9-3B3B-E03352039D7D}"/>
                  </a:ext>
                </a:extLst>
              </p14:cNvPr>
              <p14:cNvContentPartPr/>
              <p14:nvPr/>
            </p14:nvContentPartPr>
            <p14:xfrm>
              <a:off x="4437438" y="150692"/>
              <a:ext cx="280800" cy="148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0112B32-C5BA-F8D9-3B3B-E03352039D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28798" y="142052"/>
                <a:ext cx="2984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272F73-1DEB-6CD0-808E-6C7865723C20}"/>
                  </a:ext>
                </a:extLst>
              </p14:cNvPr>
              <p14:cNvContentPartPr/>
              <p14:nvPr/>
            </p14:nvContentPartPr>
            <p14:xfrm>
              <a:off x="4603398" y="242492"/>
              <a:ext cx="176040" cy="12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272F73-1DEB-6CD0-808E-6C7865723C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4398" y="233492"/>
                <a:ext cx="193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63B2A59-9181-7CC7-5398-5B704734EE1F}"/>
                  </a:ext>
                </a:extLst>
              </p14:cNvPr>
              <p14:cNvContentPartPr/>
              <p14:nvPr/>
            </p14:nvContentPartPr>
            <p14:xfrm>
              <a:off x="5122518" y="131612"/>
              <a:ext cx="177480" cy="115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63B2A59-9181-7CC7-5398-5B704734EE1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13878" y="122612"/>
                <a:ext cx="195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5C6F439-A1F9-0B7A-43C2-B5687A50E242}"/>
                  </a:ext>
                </a:extLst>
              </p14:cNvPr>
              <p14:cNvContentPartPr/>
              <p14:nvPr/>
            </p14:nvContentPartPr>
            <p14:xfrm>
              <a:off x="5370918" y="189212"/>
              <a:ext cx="150120" cy="84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5C6F439-A1F9-0B7A-43C2-B5687A50E2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62278" y="180212"/>
                <a:ext cx="167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4C37D4-BA56-388C-3B47-65990C7F195D}"/>
                  </a:ext>
                </a:extLst>
              </p14:cNvPr>
              <p14:cNvContentPartPr/>
              <p14:nvPr/>
            </p14:nvContentPartPr>
            <p14:xfrm>
              <a:off x="5390358" y="116132"/>
              <a:ext cx="150120" cy="77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4C37D4-BA56-388C-3B47-65990C7F19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81358" y="107132"/>
                <a:ext cx="167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99A2582-9545-F62C-981E-AFAE0D81B6DE}"/>
                  </a:ext>
                </a:extLst>
              </p14:cNvPr>
              <p14:cNvContentPartPr/>
              <p14:nvPr/>
            </p14:nvContentPartPr>
            <p14:xfrm>
              <a:off x="5593398" y="143852"/>
              <a:ext cx="374400" cy="149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99A2582-9545-F62C-981E-AFAE0D81B6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84398" y="135212"/>
                <a:ext cx="3920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E83DA3-F72B-F1FF-61ED-2BCA35599B10}"/>
                  </a:ext>
                </a:extLst>
              </p14:cNvPr>
              <p14:cNvContentPartPr/>
              <p14:nvPr/>
            </p14:nvContentPartPr>
            <p14:xfrm>
              <a:off x="6053838" y="131972"/>
              <a:ext cx="188280" cy="130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E83DA3-F72B-F1FF-61ED-2BCA35599B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44838" y="122972"/>
                <a:ext cx="205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DD4CFA-4DB7-DA37-E6E2-DDB76B374F4F}"/>
                  </a:ext>
                </a:extLst>
              </p14:cNvPr>
              <p14:cNvContentPartPr/>
              <p14:nvPr/>
            </p14:nvContentPartPr>
            <p14:xfrm>
              <a:off x="6269838" y="155372"/>
              <a:ext cx="24480" cy="78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DD4CFA-4DB7-DA37-E6E2-DDB76B374F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60838" y="146372"/>
                <a:ext cx="421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64F16F-EB28-552F-B457-87296BB66912}"/>
                  </a:ext>
                </a:extLst>
              </p14:cNvPr>
              <p14:cNvContentPartPr/>
              <p14:nvPr/>
            </p14:nvContentPartPr>
            <p14:xfrm>
              <a:off x="6373158" y="118292"/>
              <a:ext cx="185760" cy="149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64F16F-EB28-552F-B457-87296BB6691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64518" y="109652"/>
                <a:ext cx="203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5B6C5D-1F24-D382-22F8-88420FA7248E}"/>
                  </a:ext>
                </a:extLst>
              </p14:cNvPr>
              <p14:cNvContentPartPr/>
              <p14:nvPr/>
            </p14:nvContentPartPr>
            <p14:xfrm>
              <a:off x="7117278" y="63932"/>
              <a:ext cx="437760" cy="312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5B6C5D-1F24-D382-22F8-88420FA7248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08638" y="54932"/>
                <a:ext cx="45540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0E573BF-9587-AEEF-8FA9-E6DC6F502EF6}"/>
              </a:ext>
            </a:extLst>
          </p:cNvPr>
          <p:cNvGrpSpPr/>
          <p:nvPr/>
        </p:nvGrpSpPr>
        <p:grpSpPr>
          <a:xfrm>
            <a:off x="963106" y="795917"/>
            <a:ext cx="6286106" cy="3559267"/>
            <a:chOff x="963106" y="795917"/>
            <a:chExt cx="7615286" cy="418143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E66DD0-0370-0B43-C095-28D1AC36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363" y="795917"/>
              <a:ext cx="6695421" cy="39401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CE772B-01FB-28C5-AE88-BF89AA7DF5A6}"/>
                </a:ext>
              </a:extLst>
            </p:cNvPr>
            <p:cNvSpPr/>
            <p:nvPr/>
          </p:nvSpPr>
          <p:spPr>
            <a:xfrm>
              <a:off x="7183225" y="4091233"/>
              <a:ext cx="1395167" cy="886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89CD60-9627-8328-72D6-50159581B4E0}"/>
                </a:ext>
              </a:extLst>
            </p:cNvPr>
            <p:cNvSpPr/>
            <p:nvPr/>
          </p:nvSpPr>
          <p:spPr>
            <a:xfrm>
              <a:off x="963106" y="4045670"/>
              <a:ext cx="1395167" cy="886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9E9D3C-B956-38FC-E222-D50952951141}"/>
                  </a:ext>
                </a:extLst>
              </p14:cNvPr>
              <p14:cNvContentPartPr/>
              <p14:nvPr/>
            </p14:nvContentPartPr>
            <p14:xfrm>
              <a:off x="7267398" y="177692"/>
              <a:ext cx="109800" cy="10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9E9D3C-B956-38FC-E222-D5095295114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58758" y="169052"/>
                <a:ext cx="127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FB922D-49A9-5F96-8291-CBBCBBB6AFA1}"/>
                  </a:ext>
                </a:extLst>
              </p14:cNvPr>
              <p14:cNvContentPartPr/>
              <p14:nvPr/>
            </p14:nvContentPartPr>
            <p14:xfrm>
              <a:off x="5071398" y="1838732"/>
              <a:ext cx="448560" cy="16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FB922D-49A9-5F96-8291-CBBCBBB6AFA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62758" y="1829732"/>
                <a:ext cx="4662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3445E1E4-64AD-20ED-BFC2-CA4F2CFAB35A}"/>
              </a:ext>
            </a:extLst>
          </p:cNvPr>
          <p:cNvPicPr>
            <a:picLocks noChangeAspect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8"/>
          <a:stretch/>
        </p:blipFill>
        <p:spPr>
          <a:xfrm>
            <a:off x="6626000" y="4967925"/>
            <a:ext cx="5196781" cy="1399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1C87C7A-5E18-C6EA-191B-D167516C3AA4}"/>
                  </a:ext>
                </a:extLst>
              </p14:cNvPr>
              <p14:cNvContentPartPr/>
              <p14:nvPr/>
            </p14:nvContentPartPr>
            <p14:xfrm>
              <a:off x="7911438" y="5413532"/>
              <a:ext cx="663120" cy="550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1C87C7A-5E18-C6EA-191B-D167516C3A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02798" y="5404532"/>
                <a:ext cx="680760" cy="5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8027405-48CF-F388-4D3A-203F6123F888}"/>
              </a:ext>
            </a:extLst>
          </p:cNvPr>
          <p:cNvGrpSpPr/>
          <p:nvPr/>
        </p:nvGrpSpPr>
        <p:grpSpPr>
          <a:xfrm>
            <a:off x="7477278" y="4546292"/>
            <a:ext cx="1998720" cy="294480"/>
            <a:chOff x="7477278" y="4546292"/>
            <a:chExt cx="19987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23C121-D96C-7B4C-7FEC-BEF69D48A4DA}"/>
                    </a:ext>
                  </a:extLst>
                </p14:cNvPr>
                <p14:cNvContentPartPr/>
                <p14:nvPr/>
              </p14:nvContentPartPr>
              <p14:xfrm>
                <a:off x="7477278" y="4620452"/>
                <a:ext cx="143280" cy="151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23C121-D96C-7B4C-7FEC-BEF69D48A4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638" y="4611812"/>
                  <a:ext cx="160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A28011-DDE6-22FB-3324-9A9D84347BA2}"/>
                    </a:ext>
                  </a:extLst>
                </p14:cNvPr>
                <p14:cNvContentPartPr/>
                <p14:nvPr/>
              </p14:nvContentPartPr>
              <p14:xfrm>
                <a:off x="7665918" y="4674452"/>
                <a:ext cx="85680" cy="71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A28011-DDE6-22FB-3324-9A9D84347B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56918" y="4665812"/>
                  <a:ext cx="103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D7F06C-1622-7D48-57CA-9A99E34AAAF3}"/>
                    </a:ext>
                  </a:extLst>
                </p14:cNvPr>
                <p14:cNvContentPartPr/>
                <p14:nvPr/>
              </p14:nvContentPartPr>
              <p14:xfrm>
                <a:off x="7633878" y="4596692"/>
                <a:ext cx="113400" cy="90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D7F06C-1622-7D48-57CA-9A99E34AAA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4878" y="4588052"/>
                  <a:ext cx="131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FBE4E1-2B3A-4D90-87C0-A874916E6362}"/>
                    </a:ext>
                  </a:extLst>
                </p14:cNvPr>
                <p14:cNvContentPartPr/>
                <p14:nvPr/>
              </p14:nvContentPartPr>
              <p14:xfrm>
                <a:off x="7810638" y="4623332"/>
                <a:ext cx="108000" cy="92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FBE4E1-2B3A-4D90-87C0-A874916E63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01638" y="4614332"/>
                  <a:ext cx="125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9B8EFD-A852-3764-91FC-C99C285AF527}"/>
                    </a:ext>
                  </a:extLst>
                </p14:cNvPr>
                <p14:cNvContentPartPr/>
                <p14:nvPr/>
              </p14:nvContentPartPr>
              <p14:xfrm>
                <a:off x="7990638" y="4619012"/>
                <a:ext cx="8568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9B8EFD-A852-3764-91FC-C99C285AF5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81998" y="4610372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87574B-8FB7-FC80-DA13-FEBA34625BCF}"/>
                    </a:ext>
                  </a:extLst>
                </p14:cNvPr>
                <p14:cNvContentPartPr/>
                <p14:nvPr/>
              </p14:nvContentPartPr>
              <p14:xfrm>
                <a:off x="7948518" y="4572932"/>
                <a:ext cx="124920" cy="6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87574B-8FB7-FC80-DA13-FEBA34625B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39878" y="4563932"/>
                  <a:ext cx="142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14DE20-355C-67E9-AB1E-E90C3C1258EB}"/>
                    </a:ext>
                  </a:extLst>
                </p14:cNvPr>
                <p14:cNvContentPartPr/>
                <p14:nvPr/>
              </p14:nvContentPartPr>
              <p14:xfrm>
                <a:off x="8102238" y="4616132"/>
                <a:ext cx="105120" cy="72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14DE20-355C-67E9-AB1E-E90C3C1258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93238" y="4607132"/>
                  <a:ext cx="122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A7068F-7113-BA85-38C0-6F351A2E603E}"/>
                    </a:ext>
                  </a:extLst>
                </p14:cNvPr>
                <p14:cNvContentPartPr/>
                <p14:nvPr/>
              </p14:nvContentPartPr>
              <p14:xfrm>
                <a:off x="8224278" y="4546292"/>
                <a:ext cx="161280" cy="12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A7068F-7113-BA85-38C0-6F351A2E603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15278" y="4537652"/>
                  <a:ext cx="178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A629141-0606-8794-FD8F-21C30551762C}"/>
                    </a:ext>
                  </a:extLst>
                </p14:cNvPr>
                <p14:cNvContentPartPr/>
                <p14:nvPr/>
              </p14:nvContentPartPr>
              <p14:xfrm>
                <a:off x="8392758" y="4570052"/>
                <a:ext cx="125640" cy="6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A629141-0606-8794-FD8F-21C3055176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83758" y="4561412"/>
                  <a:ext cx="143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C96F44D-4441-1912-25E6-2E41CA016DCF}"/>
                    </a:ext>
                  </a:extLst>
                </p14:cNvPr>
                <p14:cNvContentPartPr/>
                <p14:nvPr/>
              </p14:nvContentPartPr>
              <p14:xfrm>
                <a:off x="7499598" y="4805132"/>
                <a:ext cx="1024920" cy="3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C96F44D-4441-1912-25E6-2E41CA016D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90958" y="4796132"/>
                  <a:ext cx="1042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7A272B-3F95-808E-D6B9-11CB192C40A9}"/>
                    </a:ext>
                  </a:extLst>
                </p14:cNvPr>
                <p14:cNvContentPartPr/>
                <p14:nvPr/>
              </p14:nvContentPartPr>
              <p14:xfrm>
                <a:off x="8688678" y="4617212"/>
                <a:ext cx="20160" cy="1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7A272B-3F95-808E-D6B9-11CB192C40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80038" y="4608572"/>
                  <a:ext cx="37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3651BB8-6C43-38B6-7850-FB5384384A28}"/>
                    </a:ext>
                  </a:extLst>
                </p14:cNvPr>
                <p14:cNvContentPartPr/>
                <p14:nvPr/>
              </p14:nvContentPartPr>
              <p14:xfrm>
                <a:off x="8906478" y="4600292"/>
                <a:ext cx="116280" cy="127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3651BB8-6C43-38B6-7850-FB5384384A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97478" y="4591652"/>
                  <a:ext cx="133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319F9A-E925-D0EC-D964-B1996C71A6A8}"/>
                    </a:ext>
                  </a:extLst>
                </p14:cNvPr>
                <p14:cNvContentPartPr/>
                <p14:nvPr/>
              </p14:nvContentPartPr>
              <p14:xfrm>
                <a:off x="8924118" y="4562132"/>
                <a:ext cx="104400" cy="64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319F9A-E925-D0EC-D964-B1996C71A6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15118" y="4553492"/>
                  <a:ext cx="122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598760-97A4-B3DA-9947-CEF59B771A38}"/>
                    </a:ext>
                  </a:extLst>
                </p14:cNvPr>
                <p14:cNvContentPartPr/>
                <p14:nvPr/>
              </p14:nvContentPartPr>
              <p14:xfrm>
                <a:off x="8677518" y="4701092"/>
                <a:ext cx="432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598760-97A4-B3DA-9947-CEF59B771A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68878" y="4692092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A9B640-AE1B-3ADC-EC47-23F09849E7AF}"/>
                    </a:ext>
                  </a:extLst>
                </p14:cNvPr>
                <p14:cNvContentPartPr/>
                <p14:nvPr/>
              </p14:nvContentPartPr>
              <p14:xfrm>
                <a:off x="9045798" y="4606412"/>
                <a:ext cx="238680" cy="149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A9B640-AE1B-3ADC-EC47-23F09849E7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36798" y="4597772"/>
                  <a:ext cx="256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3446D8-7F0B-5C11-6841-428D7930B3B0}"/>
                    </a:ext>
                  </a:extLst>
                </p14:cNvPr>
                <p14:cNvContentPartPr/>
                <p14:nvPr/>
              </p14:nvContentPartPr>
              <p14:xfrm>
                <a:off x="9175758" y="4602812"/>
                <a:ext cx="300240" cy="154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3446D8-7F0B-5C11-6841-428D7930B3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66758" y="4593812"/>
                  <a:ext cx="3178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98E674-BEE4-EA71-9526-178EA8DEFA98}"/>
              </a:ext>
            </a:extLst>
          </p:cNvPr>
          <p:cNvGrpSpPr/>
          <p:nvPr/>
        </p:nvGrpSpPr>
        <p:grpSpPr>
          <a:xfrm>
            <a:off x="9773358" y="4538372"/>
            <a:ext cx="907560" cy="408960"/>
            <a:chOff x="9773358" y="4538372"/>
            <a:chExt cx="90756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74A5EE-5100-DDDC-FCD3-F6F4927E9376}"/>
                    </a:ext>
                  </a:extLst>
                </p14:cNvPr>
                <p14:cNvContentPartPr/>
                <p14:nvPr/>
              </p14:nvContentPartPr>
              <p14:xfrm>
                <a:off x="9773358" y="4538372"/>
                <a:ext cx="353160" cy="408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74A5EE-5100-DDDC-FCD3-F6F4927E93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4718" y="4529372"/>
                  <a:ext cx="37080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F523530-97D7-7850-FBA2-3AEC04361D9C}"/>
                    </a:ext>
                  </a:extLst>
                </p14:cNvPr>
                <p14:cNvContentPartPr/>
                <p14:nvPr/>
              </p14:nvContentPartPr>
              <p14:xfrm>
                <a:off x="10175118" y="4564652"/>
                <a:ext cx="505800" cy="18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F523530-97D7-7850-FBA2-3AEC04361D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66478" y="4555652"/>
                  <a:ext cx="523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3D4456-B33C-7B3E-2EF9-6A1C090F6618}"/>
              </a:ext>
            </a:extLst>
          </p:cNvPr>
          <p:cNvGrpSpPr/>
          <p:nvPr/>
        </p:nvGrpSpPr>
        <p:grpSpPr>
          <a:xfrm>
            <a:off x="10932050" y="4548971"/>
            <a:ext cx="936360" cy="191160"/>
            <a:chOff x="11054598" y="4577252"/>
            <a:chExt cx="9363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C9956F-C816-5062-29FE-A7193E710A39}"/>
                    </a:ext>
                  </a:extLst>
                </p14:cNvPr>
                <p14:cNvContentPartPr/>
                <p14:nvPr/>
              </p14:nvContentPartPr>
              <p14:xfrm>
                <a:off x="11054598" y="4577252"/>
                <a:ext cx="156600" cy="141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C9956F-C816-5062-29FE-A7193E710A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45598" y="4568612"/>
                  <a:ext cx="174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8BF409-0DE1-F7E8-0163-AD25BB91D135}"/>
                    </a:ext>
                  </a:extLst>
                </p14:cNvPr>
                <p14:cNvContentPartPr/>
                <p14:nvPr/>
              </p14:nvContentPartPr>
              <p14:xfrm>
                <a:off x="11143518" y="4669772"/>
                <a:ext cx="106920" cy="9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8BF409-0DE1-F7E8-0163-AD25BB91D1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34518" y="4661132"/>
                  <a:ext cx="124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E63562A-CF85-7B7B-4F35-CAF351C33692}"/>
                    </a:ext>
                  </a:extLst>
                </p14:cNvPr>
                <p14:cNvContentPartPr/>
                <p14:nvPr/>
              </p14:nvContentPartPr>
              <p14:xfrm>
                <a:off x="11479758" y="4697852"/>
                <a:ext cx="46080" cy="19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E63562A-CF85-7B7B-4F35-CAF351C336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71118" y="4689212"/>
                  <a:ext cx="63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078F811-C253-B0F7-EB23-6D2FDAAC67BF}"/>
                    </a:ext>
                  </a:extLst>
                </p14:cNvPr>
                <p14:cNvContentPartPr/>
                <p14:nvPr/>
              </p14:nvContentPartPr>
              <p14:xfrm>
                <a:off x="11420718" y="4584092"/>
                <a:ext cx="146160" cy="82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078F811-C253-B0F7-EB23-6D2FDAAC67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12078" y="4575092"/>
                  <a:ext cx="163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FC2150D-761D-0E6C-FE45-0AB5EFD64153}"/>
                    </a:ext>
                  </a:extLst>
                </p14:cNvPr>
                <p14:cNvContentPartPr/>
                <p14:nvPr/>
              </p14:nvContentPartPr>
              <p14:xfrm>
                <a:off x="11431878" y="4580492"/>
                <a:ext cx="64800" cy="151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FC2150D-761D-0E6C-FE45-0AB5EFD641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22878" y="4571492"/>
                  <a:ext cx="8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11EBB8-E4D2-6241-3929-2660C517DDFE}"/>
                    </a:ext>
                  </a:extLst>
                </p14:cNvPr>
                <p14:cNvContentPartPr/>
                <p14:nvPr/>
              </p14:nvContentPartPr>
              <p14:xfrm>
                <a:off x="11541678" y="4627652"/>
                <a:ext cx="12816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11EBB8-E4D2-6241-3929-2660C517DD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532678" y="4618652"/>
                  <a:ext cx="145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EFBD22-A0E2-3618-23F7-2B891F8BA018}"/>
                    </a:ext>
                  </a:extLst>
                </p14:cNvPr>
                <p14:cNvContentPartPr/>
                <p14:nvPr/>
              </p14:nvContentPartPr>
              <p14:xfrm>
                <a:off x="11752998" y="4658252"/>
                <a:ext cx="27720" cy="60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EFBD22-A0E2-3618-23F7-2B891F8BA0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44358" y="4649252"/>
                  <a:ext cx="45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414A614-3632-C7E2-1CE3-B7095C81C031}"/>
                    </a:ext>
                  </a:extLst>
                </p14:cNvPr>
                <p14:cNvContentPartPr/>
                <p14:nvPr/>
              </p14:nvContentPartPr>
              <p14:xfrm>
                <a:off x="11689278" y="4586972"/>
                <a:ext cx="301680" cy="11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414A614-3632-C7E2-1CE3-B7095C81C0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80638" y="4577972"/>
                  <a:ext cx="319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166B4F0-A9A8-D9DB-5F9C-E41EA350CA8B}"/>
                    </a:ext>
                  </a:extLst>
                </p14:cNvPr>
                <p14:cNvContentPartPr/>
                <p14:nvPr/>
              </p14:nvContentPartPr>
              <p14:xfrm>
                <a:off x="11271678" y="4588052"/>
                <a:ext cx="121680" cy="129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166B4F0-A9A8-D9DB-5F9C-E41EA350CA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63038" y="4579052"/>
                  <a:ext cx="13932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619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14AB6-4F6F-841A-F347-65469F61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4149" cy="4153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0D21428-C1C1-A1BA-71AD-8191D854FB75}"/>
              </a:ext>
            </a:extLst>
          </p:cNvPr>
          <p:cNvGrpSpPr/>
          <p:nvPr/>
        </p:nvGrpSpPr>
        <p:grpSpPr>
          <a:xfrm>
            <a:off x="5675478" y="1424372"/>
            <a:ext cx="1242000" cy="230040"/>
            <a:chOff x="5675478" y="1424372"/>
            <a:chExt cx="124200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DB697A-4EE7-F017-7005-A7E35BF276A9}"/>
                    </a:ext>
                  </a:extLst>
                </p14:cNvPr>
                <p14:cNvContentPartPr/>
                <p14:nvPr/>
              </p14:nvContentPartPr>
              <p14:xfrm>
                <a:off x="5702838" y="1495292"/>
                <a:ext cx="123840" cy="63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DB697A-4EE7-F017-7005-A7E35BF276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4198" y="1486652"/>
                  <a:ext cx="141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A84B20-B991-497A-B8E4-5425EEBC41B4}"/>
                    </a:ext>
                  </a:extLst>
                </p14:cNvPr>
                <p14:cNvContentPartPr/>
                <p14:nvPr/>
              </p14:nvContentPartPr>
              <p14:xfrm>
                <a:off x="5847918" y="1486292"/>
                <a:ext cx="65880" cy="67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A84B20-B991-497A-B8E4-5425EEBC41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38918" y="1477652"/>
                  <a:ext cx="83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A172B4-5037-F456-63CA-765F18C18FE2}"/>
                    </a:ext>
                  </a:extLst>
                </p14:cNvPr>
                <p14:cNvContentPartPr/>
                <p14:nvPr/>
              </p14:nvContentPartPr>
              <p14:xfrm>
                <a:off x="5675478" y="1424372"/>
                <a:ext cx="305640" cy="23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A172B4-5037-F456-63CA-765F18C18F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6478" y="1415732"/>
                  <a:ext cx="323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7B9A876-A4CF-13B8-CCB0-6A9DAC6B0915}"/>
                    </a:ext>
                  </a:extLst>
                </p14:cNvPr>
                <p14:cNvContentPartPr/>
                <p14:nvPr/>
              </p14:nvContentPartPr>
              <p14:xfrm>
                <a:off x="6148518" y="1501412"/>
                <a:ext cx="7920" cy="63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7B9A876-A4CF-13B8-CCB0-6A9DAC6B09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9878" y="1492772"/>
                  <a:ext cx="25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C0596E-6188-BB6B-69E9-B71D98912C09}"/>
                    </a:ext>
                  </a:extLst>
                </p14:cNvPr>
                <p14:cNvContentPartPr/>
                <p14:nvPr/>
              </p14:nvContentPartPr>
              <p14:xfrm>
                <a:off x="6162558" y="1449212"/>
                <a:ext cx="123840" cy="12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C0596E-6188-BB6B-69E9-B71D98912C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53558" y="1440212"/>
                  <a:ext cx="141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62ABAD-3E84-E28A-F115-A6C83B65049A}"/>
                    </a:ext>
                  </a:extLst>
                </p14:cNvPr>
                <p14:cNvContentPartPr/>
                <p14:nvPr/>
              </p14:nvContentPartPr>
              <p14:xfrm>
                <a:off x="6304758" y="1488092"/>
                <a:ext cx="74160" cy="6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62ABAD-3E84-E28A-F115-A6C83B6504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96118" y="1479092"/>
                  <a:ext cx="91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6A0628-F5EB-54D9-B8ED-53F4E624FBA0}"/>
                    </a:ext>
                  </a:extLst>
                </p14:cNvPr>
                <p14:cNvContentPartPr/>
                <p14:nvPr/>
              </p14:nvContentPartPr>
              <p14:xfrm>
                <a:off x="6416718" y="1469372"/>
                <a:ext cx="18360" cy="7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6A0628-F5EB-54D9-B8ED-53F4E624FB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07718" y="1460372"/>
                  <a:ext cx="36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48A8AE-BCEE-1313-DA86-F04DE4260CDE}"/>
                    </a:ext>
                  </a:extLst>
                </p14:cNvPr>
                <p14:cNvContentPartPr/>
                <p14:nvPr/>
              </p14:nvContentPartPr>
              <p14:xfrm>
                <a:off x="6409518" y="1452812"/>
                <a:ext cx="124920" cy="6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48A8AE-BCEE-1313-DA86-F04DE4260C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00878" y="1444172"/>
                  <a:ext cx="142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7C3386-BF15-858D-53F5-89CB47688E84}"/>
                    </a:ext>
                  </a:extLst>
                </p14:cNvPr>
                <p14:cNvContentPartPr/>
                <p14:nvPr/>
              </p14:nvContentPartPr>
              <p14:xfrm>
                <a:off x="6570078" y="1505732"/>
                <a:ext cx="8640" cy="4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7C3386-BF15-858D-53F5-89CB47688E8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61078" y="1496732"/>
                  <a:ext cx="26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BB9B330-1154-AEFB-E279-F02F4DB9DC42}"/>
                    </a:ext>
                  </a:extLst>
                </p14:cNvPr>
                <p14:cNvContentPartPr/>
                <p14:nvPr/>
              </p14:nvContentPartPr>
              <p14:xfrm>
                <a:off x="6554238" y="1462172"/>
                <a:ext cx="86400" cy="5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BB9B330-1154-AEFB-E279-F02F4DB9DC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45238" y="1453532"/>
                  <a:ext cx="104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69EC534-2B10-02F3-3D7C-2E6E1BF878FD}"/>
                    </a:ext>
                  </a:extLst>
                </p14:cNvPr>
                <p14:cNvContentPartPr/>
                <p14:nvPr/>
              </p14:nvContentPartPr>
              <p14:xfrm>
                <a:off x="6660798" y="1499252"/>
                <a:ext cx="76320" cy="5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69EC534-2B10-02F3-3D7C-2E6E1BF878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51798" y="1490252"/>
                  <a:ext cx="93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40ACC6-ED4C-0D4F-8DC8-D8068ECC9A7A}"/>
                    </a:ext>
                  </a:extLst>
                </p14:cNvPr>
                <p14:cNvContentPartPr/>
                <p14:nvPr/>
              </p14:nvContentPartPr>
              <p14:xfrm>
                <a:off x="6657198" y="1454612"/>
                <a:ext cx="104400" cy="4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40ACC6-ED4C-0D4F-8DC8-D8068ECC9A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48198" y="1445972"/>
                  <a:ext cx="122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0530D4-D2AA-B36C-9FD7-A0089D5AB0A5}"/>
                    </a:ext>
                  </a:extLst>
                </p14:cNvPr>
                <p14:cNvContentPartPr/>
                <p14:nvPr/>
              </p14:nvContentPartPr>
              <p14:xfrm>
                <a:off x="6813078" y="1469372"/>
                <a:ext cx="104400" cy="7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0530D4-D2AA-B36C-9FD7-A0089D5AB0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04078" y="1460372"/>
                  <a:ext cx="12204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A35EF2-1735-ABFA-1466-E51AAD72D733}"/>
              </a:ext>
            </a:extLst>
          </p:cNvPr>
          <p:cNvGrpSpPr/>
          <p:nvPr/>
        </p:nvGrpSpPr>
        <p:grpSpPr>
          <a:xfrm>
            <a:off x="7960980" y="2429358"/>
            <a:ext cx="779760" cy="190800"/>
            <a:chOff x="7960980" y="2429358"/>
            <a:chExt cx="7797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C0E8D7-D0E9-9374-2FAF-7033E5AC3FB5}"/>
                    </a:ext>
                  </a:extLst>
                </p14:cNvPr>
                <p14:cNvContentPartPr/>
                <p14:nvPr/>
              </p14:nvContentPartPr>
              <p14:xfrm>
                <a:off x="8284620" y="2477238"/>
                <a:ext cx="163440" cy="11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C0E8D7-D0E9-9374-2FAF-7033E5AC3F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5620" y="2468238"/>
                  <a:ext cx="181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C38DAB-1211-CAAD-CF12-B7CAE487EAF6}"/>
                    </a:ext>
                  </a:extLst>
                </p14:cNvPr>
                <p14:cNvContentPartPr/>
                <p14:nvPr/>
              </p14:nvContentPartPr>
              <p14:xfrm>
                <a:off x="8350140" y="2543478"/>
                <a:ext cx="52560" cy="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C38DAB-1211-CAAD-CF12-B7CAE487EAF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41140" y="2534838"/>
                  <a:ext cx="70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1292C8-3F97-48DB-597F-6EEA39259E0F}"/>
                    </a:ext>
                  </a:extLst>
                </p14:cNvPr>
                <p14:cNvContentPartPr/>
                <p14:nvPr/>
              </p14:nvContentPartPr>
              <p14:xfrm>
                <a:off x="7960980" y="2429358"/>
                <a:ext cx="157320" cy="15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1292C8-3F97-48DB-597F-6EEA39259E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1980" y="2420718"/>
                  <a:ext cx="174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8D6EE6-CE63-A4B3-4497-653498FFC20A}"/>
                    </a:ext>
                  </a:extLst>
                </p14:cNvPr>
                <p14:cNvContentPartPr/>
                <p14:nvPr/>
              </p14:nvContentPartPr>
              <p14:xfrm>
                <a:off x="8180580" y="2481198"/>
                <a:ext cx="102600" cy="6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8D6EE6-CE63-A4B3-4497-653498FFC2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71940" y="2472558"/>
                  <a:ext cx="120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7004A9-8975-08CC-D9AD-63C34D12334F}"/>
                    </a:ext>
                  </a:extLst>
                </p14:cNvPr>
                <p14:cNvContentPartPr/>
                <p14:nvPr/>
              </p14:nvContentPartPr>
              <p14:xfrm>
                <a:off x="8503140" y="2454198"/>
                <a:ext cx="140400" cy="118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7004A9-8975-08CC-D9AD-63C34D12334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94140" y="2445558"/>
                  <a:ext cx="158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9A5DD09-5D19-7535-9681-E4B894548B1A}"/>
                    </a:ext>
                  </a:extLst>
                </p14:cNvPr>
                <p14:cNvContentPartPr/>
                <p14:nvPr/>
              </p14:nvContentPartPr>
              <p14:xfrm>
                <a:off x="8733180" y="2460318"/>
                <a:ext cx="75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9A5DD09-5D19-7535-9681-E4B894548B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24540" y="2451678"/>
                  <a:ext cx="25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8BD20A-D96E-310E-4F3F-3FE676479702}"/>
                    </a:ext>
                  </a:extLst>
                </p14:cNvPr>
                <p14:cNvContentPartPr/>
                <p14:nvPr/>
              </p14:nvContentPartPr>
              <p14:xfrm>
                <a:off x="8723820" y="2513598"/>
                <a:ext cx="7920" cy="27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8BD20A-D96E-310E-4F3F-3FE6764797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15180" y="2504958"/>
                  <a:ext cx="2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D32C1E-CF83-82B5-0F32-0DC1C874099F}"/>
                    </a:ext>
                  </a:extLst>
                </p14:cNvPr>
                <p14:cNvContentPartPr/>
                <p14:nvPr/>
              </p14:nvContentPartPr>
              <p14:xfrm>
                <a:off x="7974300" y="2586318"/>
                <a:ext cx="739800" cy="3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D32C1E-CF83-82B5-0F32-0DC1C87409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5660" y="2577318"/>
                  <a:ext cx="757440" cy="51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D303480-0EFA-0874-4FAE-FA8D9385AFD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82" y="2635906"/>
            <a:ext cx="5339918" cy="368804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3F9EF01-BCE8-6CF5-BA22-F6865DEDF9E5}"/>
              </a:ext>
            </a:extLst>
          </p:cNvPr>
          <p:cNvGrpSpPr/>
          <p:nvPr/>
        </p:nvGrpSpPr>
        <p:grpSpPr>
          <a:xfrm>
            <a:off x="8967900" y="2413584"/>
            <a:ext cx="2328335" cy="187494"/>
            <a:chOff x="8967900" y="2413584"/>
            <a:chExt cx="2328335" cy="1874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A8CF60-9E99-928D-A15C-C0D5A4D26F59}"/>
                    </a:ext>
                  </a:extLst>
                </p14:cNvPr>
                <p14:cNvContentPartPr/>
                <p14:nvPr/>
              </p14:nvContentPartPr>
              <p14:xfrm>
                <a:off x="8967900" y="2450238"/>
                <a:ext cx="87120" cy="11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A8CF60-9E99-928D-A15C-C0D5A4D26F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58900" y="2441598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DD58C7-61D8-D92C-4370-DC5F5F3B5B07}"/>
                    </a:ext>
                  </a:extLst>
                </p14:cNvPr>
                <p14:cNvContentPartPr/>
                <p14:nvPr/>
              </p14:nvContentPartPr>
              <p14:xfrm>
                <a:off x="9137460" y="2487318"/>
                <a:ext cx="80640" cy="7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DD58C7-61D8-D92C-4370-DC5F5F3B5B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28820" y="2478678"/>
                  <a:ext cx="98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434358-258F-08E5-A41D-EB6828E0D8C4}"/>
                    </a:ext>
                  </a:extLst>
                </p14:cNvPr>
                <p14:cNvContentPartPr/>
                <p14:nvPr/>
              </p14:nvContentPartPr>
              <p14:xfrm>
                <a:off x="9130980" y="2449878"/>
                <a:ext cx="92160" cy="5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434358-258F-08E5-A41D-EB6828E0D8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22340" y="2441238"/>
                  <a:ext cx="109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A60B4C-ACEA-534C-7F96-C1D0CB3C6D60}"/>
                    </a:ext>
                  </a:extLst>
                </p14:cNvPr>
                <p14:cNvContentPartPr/>
                <p14:nvPr/>
              </p14:nvContentPartPr>
              <p14:xfrm>
                <a:off x="9483420" y="2481918"/>
                <a:ext cx="11520" cy="8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A60B4C-ACEA-534C-7F96-C1D0CB3C6D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74420" y="2473278"/>
                  <a:ext cx="29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DEAB18-241F-4786-81EC-B675EF8282F7}"/>
                    </a:ext>
                  </a:extLst>
                </p14:cNvPr>
                <p14:cNvContentPartPr/>
                <p14:nvPr/>
              </p14:nvContentPartPr>
              <p14:xfrm>
                <a:off x="9251580" y="2482638"/>
                <a:ext cx="161640" cy="11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DEAB18-241F-4786-81EC-B675EF8282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42940" y="2473638"/>
                  <a:ext cx="179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22339B-BB7C-466F-2203-16EE6121B60A}"/>
                    </a:ext>
                  </a:extLst>
                </p14:cNvPr>
                <p14:cNvContentPartPr/>
                <p14:nvPr/>
              </p14:nvContentPartPr>
              <p14:xfrm>
                <a:off x="9465060" y="2433678"/>
                <a:ext cx="92520" cy="5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22339B-BB7C-466F-2203-16EE6121B6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56060" y="2424678"/>
                  <a:ext cx="110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572E4C-3E29-0753-3448-8E7D8BC38BBD}"/>
                    </a:ext>
                  </a:extLst>
                </p14:cNvPr>
                <p14:cNvContentPartPr/>
                <p14:nvPr/>
              </p14:nvContentPartPr>
              <p14:xfrm>
                <a:off x="9574140" y="2429718"/>
                <a:ext cx="266040" cy="11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572E4C-3E29-0753-3448-8E7D8BC38B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65140" y="2421078"/>
                  <a:ext cx="283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220F2A-5F23-8AEE-713E-7A6E02C12129}"/>
                    </a:ext>
                  </a:extLst>
                </p14:cNvPr>
                <p14:cNvContentPartPr/>
                <p14:nvPr/>
              </p14:nvContentPartPr>
              <p14:xfrm>
                <a:off x="9726780" y="2428278"/>
                <a:ext cx="92160" cy="3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220F2A-5F23-8AEE-713E-7A6E02C121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18140" y="2419278"/>
                  <a:ext cx="109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096072C-7EEA-C89C-919D-CF76D0753465}"/>
                    </a:ext>
                  </a:extLst>
                </p14:cNvPr>
                <p14:cNvContentPartPr/>
                <p14:nvPr/>
              </p14:nvContentPartPr>
              <p14:xfrm>
                <a:off x="10179515" y="2480904"/>
                <a:ext cx="18000" cy="88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096072C-7EEA-C89C-919D-CF76D07534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70515" y="2472264"/>
                  <a:ext cx="35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DD6C68-864F-53F4-2769-DE4C012C30F6}"/>
                    </a:ext>
                  </a:extLst>
                </p14:cNvPr>
                <p14:cNvContentPartPr/>
                <p14:nvPr/>
              </p14:nvContentPartPr>
              <p14:xfrm>
                <a:off x="10147115" y="2413584"/>
                <a:ext cx="106560" cy="74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DD6C68-864F-53F4-2769-DE4C012C30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38475" y="2404584"/>
                  <a:ext cx="124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236702-BDBB-F249-E7A4-1737CEE8926B}"/>
                    </a:ext>
                  </a:extLst>
                </p14:cNvPr>
                <p14:cNvContentPartPr/>
                <p14:nvPr/>
              </p14:nvContentPartPr>
              <p14:xfrm>
                <a:off x="10234955" y="2452464"/>
                <a:ext cx="327240" cy="11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236702-BDBB-F249-E7A4-1737CEE892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26315" y="2443464"/>
                  <a:ext cx="344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E20A720-5587-9BC4-842F-A1D727A86188}"/>
                    </a:ext>
                  </a:extLst>
                </p14:cNvPr>
                <p14:cNvContentPartPr/>
                <p14:nvPr/>
              </p14:nvContentPartPr>
              <p14:xfrm>
                <a:off x="10628075" y="2501424"/>
                <a:ext cx="82440" cy="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E20A720-5587-9BC4-842F-A1D727A861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19435" y="2492784"/>
                  <a:ext cx="100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D6A85A-0D78-BC58-8194-3BCD05793CB3}"/>
                    </a:ext>
                  </a:extLst>
                </p14:cNvPr>
                <p14:cNvContentPartPr/>
                <p14:nvPr/>
              </p14:nvContentPartPr>
              <p14:xfrm>
                <a:off x="10756235" y="2457864"/>
                <a:ext cx="219960" cy="84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D6A85A-0D78-BC58-8194-3BCD05793C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47235" y="2449224"/>
                  <a:ext cx="237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085F1A-8F12-2CF4-7C6A-E0B895AC1774}"/>
                    </a:ext>
                  </a:extLst>
                </p14:cNvPr>
                <p14:cNvContentPartPr/>
                <p14:nvPr/>
              </p14:nvContentPartPr>
              <p14:xfrm>
                <a:off x="11028035" y="2455704"/>
                <a:ext cx="114840" cy="83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085F1A-8F12-2CF4-7C6A-E0B895AC17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19395" y="2446704"/>
                  <a:ext cx="13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36F532-0975-06DB-11A8-1A010DDC2CCC}"/>
                    </a:ext>
                  </a:extLst>
                </p14:cNvPr>
                <p14:cNvContentPartPr/>
                <p14:nvPr/>
              </p14:nvContentPartPr>
              <p14:xfrm>
                <a:off x="11201555" y="2445624"/>
                <a:ext cx="94680" cy="11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36F532-0975-06DB-11A8-1A010DDC2C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92555" y="2436624"/>
                  <a:ext cx="11232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3021BD-3BA9-6B96-E489-34510A6EBA74}"/>
              </a:ext>
            </a:extLst>
          </p:cNvPr>
          <p:cNvGrpSpPr/>
          <p:nvPr/>
        </p:nvGrpSpPr>
        <p:grpSpPr>
          <a:xfrm>
            <a:off x="11636718" y="2466572"/>
            <a:ext cx="350280" cy="83520"/>
            <a:chOff x="11636718" y="2466572"/>
            <a:chExt cx="35028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62FAA7-4ED6-473C-927A-3BF9A3AEC017}"/>
                    </a:ext>
                  </a:extLst>
                </p14:cNvPr>
                <p14:cNvContentPartPr/>
                <p14:nvPr/>
              </p14:nvContentPartPr>
              <p14:xfrm>
                <a:off x="11636718" y="2466572"/>
                <a:ext cx="150480" cy="81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62FAA7-4ED6-473C-927A-3BF9A3AEC0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28078" y="2457932"/>
                  <a:ext cx="168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87E76B-F6B9-25AD-2542-200C24649C4F}"/>
                    </a:ext>
                  </a:extLst>
                </p14:cNvPr>
                <p14:cNvContentPartPr/>
                <p14:nvPr/>
              </p14:nvContentPartPr>
              <p14:xfrm>
                <a:off x="11803398" y="2473772"/>
                <a:ext cx="96480" cy="6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87E76B-F6B9-25AD-2542-200C24649C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94398" y="2464772"/>
                  <a:ext cx="114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38E2F1-76AA-9420-5462-7A9A36D4CDA7}"/>
                    </a:ext>
                  </a:extLst>
                </p14:cNvPr>
                <p14:cNvContentPartPr/>
                <p14:nvPr/>
              </p14:nvContentPartPr>
              <p14:xfrm>
                <a:off x="11986638" y="2487452"/>
                <a:ext cx="360" cy="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38E2F1-76AA-9420-5462-7A9A36D4CD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977638" y="2478812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5A06E3-330B-082C-6EDE-09BAB021CEB6}"/>
                    </a:ext>
                  </a:extLst>
                </p14:cNvPr>
                <p14:cNvContentPartPr/>
                <p14:nvPr/>
              </p14:nvContentPartPr>
              <p14:xfrm>
                <a:off x="11968278" y="2533172"/>
                <a:ext cx="9000" cy="1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5A06E3-330B-082C-6EDE-09BAB021CEB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959638" y="2524172"/>
                  <a:ext cx="2664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983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1E7A3-5CF1-0053-3DAF-9528CB2ED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3882" cy="328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3BB8B-66AA-3576-93E0-B5E4A2CF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009" y="1301273"/>
            <a:ext cx="5835416" cy="388261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DC6C8F5-D174-86E8-7B3C-74B714DA664C}"/>
              </a:ext>
            </a:extLst>
          </p:cNvPr>
          <p:cNvGrpSpPr/>
          <p:nvPr/>
        </p:nvGrpSpPr>
        <p:grpSpPr>
          <a:xfrm>
            <a:off x="6342918" y="1296947"/>
            <a:ext cx="943920" cy="195120"/>
            <a:chOff x="6342918" y="2107652"/>
            <a:chExt cx="9439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D47468-1330-93D6-F2E1-0B814371597B}"/>
                    </a:ext>
                  </a:extLst>
                </p14:cNvPr>
                <p14:cNvContentPartPr/>
                <p14:nvPr/>
              </p14:nvContentPartPr>
              <p14:xfrm>
                <a:off x="6342918" y="2171372"/>
                <a:ext cx="1548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D47468-1330-93D6-F2E1-0B81437159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3918" y="2162732"/>
                  <a:ext cx="3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3904A8-BB67-8557-2073-BFE99A7E6BB0}"/>
                    </a:ext>
                  </a:extLst>
                </p14:cNvPr>
                <p14:cNvContentPartPr/>
                <p14:nvPr/>
              </p14:nvContentPartPr>
              <p14:xfrm>
                <a:off x="6343998" y="2107652"/>
                <a:ext cx="81000" cy="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3904A8-BB67-8557-2073-BFE99A7E6B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34998" y="2098652"/>
                  <a:ext cx="98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5CBDDD-6D11-7A67-6592-15CAECEF894A}"/>
                    </a:ext>
                  </a:extLst>
                </p14:cNvPr>
                <p14:cNvContentPartPr/>
                <p14:nvPr/>
              </p14:nvContentPartPr>
              <p14:xfrm>
                <a:off x="6426078" y="2184332"/>
                <a:ext cx="32040" cy="9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5CBDDD-6D11-7A67-6592-15CAECEF89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7078" y="2175692"/>
                  <a:ext cx="49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0BB877-F4FB-9A6B-7957-83C045C65309}"/>
                    </a:ext>
                  </a:extLst>
                </p14:cNvPr>
                <p14:cNvContentPartPr/>
                <p14:nvPr/>
              </p14:nvContentPartPr>
              <p14:xfrm>
                <a:off x="6445518" y="2140772"/>
                <a:ext cx="222120" cy="12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0BB877-F4FB-9A6B-7957-83C045C653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6518" y="2132132"/>
                  <a:ext cx="23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1FDC6E-0D78-40A9-6058-52C7834DB227}"/>
                    </a:ext>
                  </a:extLst>
                </p14:cNvPr>
                <p14:cNvContentPartPr/>
                <p14:nvPr/>
              </p14:nvContentPartPr>
              <p14:xfrm>
                <a:off x="6720918" y="2158052"/>
                <a:ext cx="172440" cy="11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1FDC6E-0D78-40A9-6058-52C7834DB2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1918" y="2149052"/>
                  <a:ext cx="190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EBEB843-AA60-EA2B-2691-8A4928C16533}"/>
                    </a:ext>
                  </a:extLst>
                </p14:cNvPr>
                <p14:cNvContentPartPr/>
                <p14:nvPr/>
              </p14:nvContentPartPr>
              <p14:xfrm>
                <a:off x="6845478" y="2143292"/>
                <a:ext cx="57240" cy="1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EBEB843-AA60-EA2B-2691-8A4928C165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36838" y="2134652"/>
                  <a:ext cx="74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19EB12-A3EC-7CCA-607D-EAD95287C269}"/>
                    </a:ext>
                  </a:extLst>
                </p14:cNvPr>
                <p14:cNvContentPartPr/>
                <p14:nvPr/>
              </p14:nvContentPartPr>
              <p14:xfrm>
                <a:off x="6824598" y="2208812"/>
                <a:ext cx="6012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19EB12-A3EC-7CCA-607D-EAD95287C2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15598" y="2200172"/>
                  <a:ext cx="77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E0D180-AEB4-0595-7519-F996B9B9E4D4}"/>
                    </a:ext>
                  </a:extLst>
                </p14:cNvPr>
                <p14:cNvContentPartPr/>
                <p14:nvPr/>
              </p14:nvContentPartPr>
              <p14:xfrm>
                <a:off x="6922518" y="2183612"/>
                <a:ext cx="121320" cy="8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E0D180-AEB4-0595-7519-F996B9B9E4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13878" y="2174972"/>
                  <a:ext cx="138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22EC07-25CC-5426-A636-72238158716A}"/>
                    </a:ext>
                  </a:extLst>
                </p14:cNvPr>
                <p14:cNvContentPartPr/>
                <p14:nvPr/>
              </p14:nvContentPartPr>
              <p14:xfrm>
                <a:off x="7205838" y="2209892"/>
                <a:ext cx="81000" cy="4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22EC07-25CC-5426-A636-7223815871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97198" y="2200892"/>
                  <a:ext cx="9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A2863D-A243-5681-8B09-A08E83431FA6}"/>
                    </a:ext>
                  </a:extLst>
                </p14:cNvPr>
                <p14:cNvContentPartPr/>
                <p14:nvPr/>
              </p14:nvContentPartPr>
              <p14:xfrm>
                <a:off x="7088838" y="2198012"/>
                <a:ext cx="64800" cy="74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A2863D-A243-5681-8B09-A08E83431F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79838" y="2189372"/>
                  <a:ext cx="8244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6FBD65-7F8D-119F-81C8-E0729FF24595}"/>
                  </a:ext>
                </a:extLst>
              </p14:cNvPr>
              <p14:cNvContentPartPr/>
              <p14:nvPr/>
            </p14:nvContentPartPr>
            <p14:xfrm>
              <a:off x="8983995" y="1390519"/>
              <a:ext cx="15480" cy="131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6FBD65-7F8D-119F-81C8-E0729FF24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4995" y="1381879"/>
                <a:ext cx="331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864C63-C4AD-5F15-B961-953DD62B497A}"/>
                  </a:ext>
                </a:extLst>
              </p14:cNvPr>
              <p14:cNvContentPartPr/>
              <p14:nvPr/>
            </p14:nvContentPartPr>
            <p14:xfrm>
              <a:off x="8985075" y="1326799"/>
              <a:ext cx="81000" cy="89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864C63-C4AD-5F15-B961-953DD62B49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6075" y="1317799"/>
                <a:ext cx="986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C9E185F-9999-16F4-484B-1E6D9BF5F9FF}"/>
                  </a:ext>
                </a:extLst>
              </p14:cNvPr>
              <p14:cNvContentPartPr/>
              <p14:nvPr/>
            </p14:nvContentPartPr>
            <p14:xfrm>
              <a:off x="9067155" y="1403479"/>
              <a:ext cx="32040" cy="91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C9E185F-9999-16F4-484B-1E6D9BF5F9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58155" y="1394839"/>
                <a:ext cx="49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20173C-076C-4F38-20C3-0FE86F34BDD8}"/>
                  </a:ext>
                </a:extLst>
              </p14:cNvPr>
              <p14:cNvContentPartPr/>
              <p14:nvPr/>
            </p14:nvContentPartPr>
            <p14:xfrm>
              <a:off x="9086595" y="1359919"/>
              <a:ext cx="222120" cy="12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20173C-076C-4F38-20C3-0FE86F34BD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595" y="1351279"/>
                <a:ext cx="239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DFC302-C3A6-4B6E-9279-D89872483F6A}"/>
                  </a:ext>
                </a:extLst>
              </p14:cNvPr>
              <p14:cNvContentPartPr/>
              <p14:nvPr/>
            </p14:nvContentPartPr>
            <p14:xfrm>
              <a:off x="9361995" y="1377199"/>
              <a:ext cx="172440" cy="111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DFC302-C3A6-4B6E-9279-D89872483F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2995" y="1368199"/>
                <a:ext cx="1900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F43730C-6530-94C7-CF43-CABA36E2E928}"/>
                  </a:ext>
                </a:extLst>
              </p14:cNvPr>
              <p14:cNvContentPartPr/>
              <p14:nvPr/>
            </p14:nvContentPartPr>
            <p14:xfrm>
              <a:off x="9486555" y="1362439"/>
              <a:ext cx="57240" cy="19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F43730C-6530-94C7-CF43-CABA36E2E9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77915" y="1353799"/>
                <a:ext cx="74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851CC2-36BB-5DE6-F7CF-E08CB5FC5E15}"/>
                  </a:ext>
                </a:extLst>
              </p14:cNvPr>
              <p14:cNvContentPartPr/>
              <p14:nvPr/>
            </p14:nvContentPartPr>
            <p14:xfrm>
              <a:off x="9465675" y="1427959"/>
              <a:ext cx="6012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851CC2-36BB-5DE6-F7CF-E08CB5FC5E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56675" y="1419319"/>
                <a:ext cx="77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B460F3E-58E9-BF55-BAB0-03A614789C46}"/>
                  </a:ext>
                </a:extLst>
              </p14:cNvPr>
              <p14:cNvContentPartPr/>
              <p14:nvPr/>
            </p14:nvContentPartPr>
            <p14:xfrm>
              <a:off x="9563595" y="1402759"/>
              <a:ext cx="121320" cy="8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B460F3E-58E9-BF55-BAB0-03A614789C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4955" y="1394119"/>
                <a:ext cx="138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AE0E1F3-C0E2-1102-49B8-26E9D03B1254}"/>
                  </a:ext>
                </a:extLst>
              </p14:cNvPr>
              <p14:cNvContentPartPr/>
              <p14:nvPr/>
            </p14:nvContentPartPr>
            <p14:xfrm>
              <a:off x="9846915" y="1429039"/>
              <a:ext cx="81000" cy="45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AE0E1F3-C0E2-1102-49B8-26E9D03B12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38275" y="1420039"/>
                <a:ext cx="98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0698A8E-E53D-B52B-6362-ADD0F81BD79E}"/>
                  </a:ext>
                </a:extLst>
              </p14:cNvPr>
              <p14:cNvContentPartPr/>
              <p14:nvPr/>
            </p14:nvContentPartPr>
            <p14:xfrm>
              <a:off x="9729915" y="1417159"/>
              <a:ext cx="64800" cy="7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0698A8E-E53D-B52B-6362-ADD0F81BD7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20915" y="1408519"/>
                <a:ext cx="824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30307886-20EF-8A50-C159-82DFB29FB160}"/>
              </a:ext>
            </a:extLst>
          </p:cNvPr>
          <p:cNvGrpSpPr/>
          <p:nvPr/>
        </p:nvGrpSpPr>
        <p:grpSpPr>
          <a:xfrm>
            <a:off x="7802358" y="1389467"/>
            <a:ext cx="702360" cy="109800"/>
            <a:chOff x="7802358" y="2200172"/>
            <a:chExt cx="70236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AE8619A-FC74-8000-AA0E-1FC9A5E12CE5}"/>
                    </a:ext>
                  </a:extLst>
                </p14:cNvPr>
                <p14:cNvContentPartPr/>
                <p14:nvPr/>
              </p14:nvContentPartPr>
              <p14:xfrm>
                <a:off x="7802358" y="2222492"/>
                <a:ext cx="213480" cy="87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AE8619A-FC74-8000-AA0E-1FC9A5E12C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96238" y="2216372"/>
                  <a:ext cx="225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324134-6439-C8DE-26C8-1FBEB7357531}"/>
                    </a:ext>
                  </a:extLst>
                </p14:cNvPr>
                <p14:cNvContentPartPr/>
                <p14:nvPr/>
              </p14:nvContentPartPr>
              <p14:xfrm>
                <a:off x="8038158" y="2244812"/>
                <a:ext cx="77760" cy="5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324134-6439-C8DE-26C8-1FBEB73575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32038" y="2238692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B646E4-50A6-9924-1825-19EAA60B7F97}"/>
                    </a:ext>
                  </a:extLst>
                </p14:cNvPr>
                <p14:cNvContentPartPr/>
                <p14:nvPr/>
              </p14:nvContentPartPr>
              <p14:xfrm>
                <a:off x="8151558" y="2250572"/>
                <a:ext cx="7560" cy="5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B646E4-50A6-9924-1825-19EAA60B7F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45438" y="2244452"/>
                  <a:ext cx="1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CDB0466-074F-6317-D7ED-506072E8E708}"/>
                    </a:ext>
                  </a:extLst>
                </p14:cNvPr>
                <p14:cNvContentPartPr/>
                <p14:nvPr/>
              </p14:nvContentPartPr>
              <p14:xfrm>
                <a:off x="8201958" y="2230772"/>
                <a:ext cx="27360" cy="6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CDB0466-074F-6317-D7ED-506072E8E70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5838" y="2224292"/>
                  <a:ext cx="39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25BDD4-409F-4EC8-A0F0-A643FFFC89F7}"/>
                    </a:ext>
                  </a:extLst>
                </p14:cNvPr>
                <p14:cNvContentPartPr/>
                <p14:nvPr/>
              </p14:nvContentPartPr>
              <p14:xfrm>
                <a:off x="8188278" y="2200172"/>
                <a:ext cx="97920" cy="1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25BDD4-409F-4EC8-A0F0-A643FFFC89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2158" y="2194052"/>
                  <a:ext cx="110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642D3E-705E-0F88-9C78-014286E1E4CC}"/>
                    </a:ext>
                  </a:extLst>
                </p14:cNvPr>
                <p14:cNvContentPartPr/>
                <p14:nvPr/>
              </p14:nvContentPartPr>
              <p14:xfrm>
                <a:off x="8404278" y="2219252"/>
                <a:ext cx="100440" cy="6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642D3E-705E-0F88-9C78-014286E1E4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8158" y="2213132"/>
                  <a:ext cx="112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708F1C-3209-C047-3CEC-7A61EE4360EA}"/>
                    </a:ext>
                  </a:extLst>
                </p14:cNvPr>
                <p14:cNvContentPartPr/>
                <p14:nvPr/>
              </p14:nvContentPartPr>
              <p14:xfrm>
                <a:off x="8296638" y="2218172"/>
                <a:ext cx="68400" cy="7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708F1C-3209-C047-3CEC-7A61EE4360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90518" y="2212052"/>
                  <a:ext cx="806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AC454D-1A8E-9C42-2573-AB1AEFE5AB49}"/>
                  </a:ext>
                </a:extLst>
              </p14:cNvPr>
              <p14:cNvContentPartPr/>
              <p14:nvPr/>
            </p14:nvContentPartPr>
            <p14:xfrm>
              <a:off x="2712623" y="4821840"/>
              <a:ext cx="139680" cy="144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AC454D-1A8E-9C42-2573-AB1AEFE5AB4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03623" y="4812840"/>
                <a:ext cx="1573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06E5FE9-A446-B3E2-34C4-A86714351B92}"/>
              </a:ext>
            </a:extLst>
          </p:cNvPr>
          <p:cNvGrpSpPr/>
          <p:nvPr/>
        </p:nvGrpSpPr>
        <p:grpSpPr>
          <a:xfrm>
            <a:off x="1937023" y="4802364"/>
            <a:ext cx="150480" cy="281520"/>
            <a:chOff x="1852182" y="4623254"/>
            <a:chExt cx="15048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38588C-B225-C412-6431-2231A2F12620}"/>
                    </a:ext>
                  </a:extLst>
                </p14:cNvPr>
                <p14:cNvContentPartPr/>
                <p14:nvPr/>
              </p14:nvContentPartPr>
              <p14:xfrm>
                <a:off x="1852182" y="4664654"/>
                <a:ext cx="6840" cy="24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38588C-B225-C412-6431-2231A2F126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43182" y="4655667"/>
                  <a:ext cx="24480" cy="257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EB7745-3ADC-F0F9-9B5E-EEF53A9CDCB9}"/>
                    </a:ext>
                  </a:extLst>
                </p14:cNvPr>
                <p14:cNvContentPartPr/>
                <p14:nvPr/>
              </p14:nvContentPartPr>
              <p14:xfrm>
                <a:off x="1855062" y="4623254"/>
                <a:ext cx="147600" cy="12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EB7745-3ADC-F0F9-9B5E-EEF53A9CDC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6062" y="4614228"/>
                  <a:ext cx="165240" cy="14081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C2CFBA8-0C31-62FD-A1DD-DCE35209443E}"/>
                  </a:ext>
                </a:extLst>
              </p14:cNvPr>
              <p14:cNvContentPartPr/>
              <p14:nvPr/>
            </p14:nvContentPartPr>
            <p14:xfrm>
              <a:off x="3445902" y="4591574"/>
              <a:ext cx="148680" cy="124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C2CFBA8-0C31-62FD-A1DD-DCE352094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36902" y="4582574"/>
                <a:ext cx="166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FD5375E-ABE1-8C2B-4EAE-AFFF85CC2EF2}"/>
                  </a:ext>
                </a:extLst>
              </p14:cNvPr>
              <p14:cNvContentPartPr/>
              <p14:nvPr/>
            </p14:nvContentPartPr>
            <p14:xfrm>
              <a:off x="1961117" y="5276450"/>
              <a:ext cx="47520" cy="1296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FD5375E-ABE1-8C2B-4EAE-AFFF85CC2EF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52048" y="5267450"/>
                <a:ext cx="65295" cy="1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05AF15C-C58F-929A-9EDD-833A92E316FC}"/>
                  </a:ext>
                </a:extLst>
              </p14:cNvPr>
              <p14:cNvContentPartPr/>
              <p14:nvPr/>
            </p14:nvContentPartPr>
            <p14:xfrm>
              <a:off x="3531797" y="4766396"/>
              <a:ext cx="19800" cy="13906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05AF15C-C58F-929A-9EDD-833A92E316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22630" y="4757396"/>
                <a:ext cx="37767" cy="140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7BA0C86-B53C-93AD-F721-A3122BCCA2DE}"/>
              </a:ext>
            </a:extLst>
          </p:cNvPr>
          <p:cNvGrpSpPr/>
          <p:nvPr/>
        </p:nvGrpSpPr>
        <p:grpSpPr>
          <a:xfrm>
            <a:off x="2487582" y="4329854"/>
            <a:ext cx="219960" cy="1176480"/>
            <a:chOff x="2487582" y="4329854"/>
            <a:chExt cx="219960" cy="11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8920C4-7249-0046-97C7-91CD4FA2B05C}"/>
                    </a:ext>
                  </a:extLst>
                </p14:cNvPr>
                <p14:cNvContentPartPr/>
                <p14:nvPr/>
              </p14:nvContentPartPr>
              <p14:xfrm>
                <a:off x="2539782" y="4364414"/>
                <a:ext cx="10800" cy="95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8920C4-7249-0046-97C7-91CD4FA2B0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30782" y="4355414"/>
                  <a:ext cx="28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2DC961E-DAD9-9853-7975-C667CEE00239}"/>
                    </a:ext>
                  </a:extLst>
                </p14:cNvPr>
                <p14:cNvContentPartPr/>
                <p14:nvPr/>
              </p14:nvContentPartPr>
              <p14:xfrm>
                <a:off x="2487582" y="4329854"/>
                <a:ext cx="147240" cy="2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2DC961E-DAD9-9853-7975-C667CEE002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78582" y="4320854"/>
                  <a:ext cx="164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EEFCFE3-BAEB-342A-8219-C25276A51E8F}"/>
                    </a:ext>
                  </a:extLst>
                </p14:cNvPr>
                <p14:cNvContentPartPr/>
                <p14:nvPr/>
              </p14:nvContentPartPr>
              <p14:xfrm>
                <a:off x="2505222" y="5341454"/>
                <a:ext cx="103680" cy="15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EEFCFE3-BAEB-342A-8219-C25276A51E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6222" y="5332454"/>
                  <a:ext cx="121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69D687-5153-A707-D7D4-B8943484E323}"/>
                    </a:ext>
                  </a:extLst>
                </p14:cNvPr>
                <p14:cNvContentPartPr/>
                <p14:nvPr/>
              </p14:nvContentPartPr>
              <p14:xfrm>
                <a:off x="2577222" y="5384294"/>
                <a:ext cx="130320" cy="122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69D687-5153-A707-D7D4-B8943484E3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68197" y="5375294"/>
                  <a:ext cx="148009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3F35CDF-550A-09C5-C8D5-A0091D63EF4F}"/>
                    </a:ext>
                  </a:extLst>
                </p14:cNvPr>
                <p14:cNvContentPartPr/>
                <p14:nvPr/>
              </p14:nvContentPartPr>
              <p14:xfrm>
                <a:off x="2500757" y="4547516"/>
                <a:ext cx="7920" cy="64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3F35CDF-550A-09C5-C8D5-A0091D63EF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1757" y="4538516"/>
                  <a:ext cx="25560" cy="66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513A5CB-68E3-2A24-C6DA-5BB124B02BF7}"/>
              </a:ext>
            </a:extLst>
          </p:cNvPr>
          <p:cNvGrpSpPr/>
          <p:nvPr/>
        </p:nvGrpSpPr>
        <p:grpSpPr>
          <a:xfrm>
            <a:off x="1857797" y="3815157"/>
            <a:ext cx="731160" cy="220320"/>
            <a:chOff x="1857797" y="3815157"/>
            <a:chExt cx="731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7143D9-A062-5310-2F12-3652CA38A8E1}"/>
                    </a:ext>
                  </a:extLst>
                </p14:cNvPr>
                <p14:cNvContentPartPr/>
                <p14:nvPr/>
              </p14:nvContentPartPr>
              <p14:xfrm>
                <a:off x="1938077" y="3882477"/>
                <a:ext cx="165240" cy="10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7143D9-A062-5310-2F12-3652CA38A8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9077" y="3873477"/>
                  <a:ext cx="182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30FB65-8F5C-0244-E715-EF1DD6C920B5}"/>
                    </a:ext>
                  </a:extLst>
                </p14:cNvPr>
                <p14:cNvContentPartPr/>
                <p14:nvPr/>
              </p14:nvContentPartPr>
              <p14:xfrm>
                <a:off x="2100077" y="3884997"/>
                <a:ext cx="61920" cy="6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30FB65-8F5C-0244-E715-EF1DD6C920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91024" y="3876050"/>
                  <a:ext cx="79663" cy="78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9C9B8FC-7076-5698-9E1A-001332E9B9F4}"/>
                    </a:ext>
                  </a:extLst>
                </p14:cNvPr>
                <p14:cNvContentPartPr/>
                <p14:nvPr/>
              </p14:nvContentPartPr>
              <p14:xfrm>
                <a:off x="2236877" y="3876357"/>
                <a:ext cx="16200" cy="6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9C9B8FC-7076-5698-9E1A-001332E9B9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7877" y="3867357"/>
                  <a:ext cx="33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D04923A-FF0A-74B9-EC8A-DB7CBFD45DED}"/>
                    </a:ext>
                  </a:extLst>
                </p14:cNvPr>
                <p14:cNvContentPartPr/>
                <p14:nvPr/>
              </p14:nvContentPartPr>
              <p14:xfrm>
                <a:off x="2182517" y="3837117"/>
                <a:ext cx="85680" cy="20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D04923A-FF0A-74B9-EC8A-DB7CBFD45D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73517" y="3828117"/>
                  <a:ext cx="103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80C809-6FDF-7E6E-EB76-4E6288CEA096}"/>
                    </a:ext>
                  </a:extLst>
                </p14:cNvPr>
                <p14:cNvContentPartPr/>
                <p14:nvPr/>
              </p14:nvContentPartPr>
              <p14:xfrm>
                <a:off x="2322917" y="3815157"/>
                <a:ext cx="99000" cy="9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80C809-6FDF-7E6E-EB76-4E6288CEA0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13917" y="3806190"/>
                  <a:ext cx="116640" cy="116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6077C87-7277-D595-5573-E29E999D4F42}"/>
                    </a:ext>
                  </a:extLst>
                </p14:cNvPr>
                <p14:cNvContentPartPr/>
                <p14:nvPr/>
              </p14:nvContentPartPr>
              <p14:xfrm>
                <a:off x="1857797" y="3993717"/>
                <a:ext cx="642960" cy="41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6077C87-7277-D595-5573-E29E999D4F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48792" y="3984717"/>
                  <a:ext cx="66061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94DFCD0-31EF-043E-0C87-D564C653148B}"/>
                    </a:ext>
                  </a:extLst>
                </p14:cNvPr>
                <p14:cNvContentPartPr/>
                <p14:nvPr/>
              </p14:nvContentPartPr>
              <p14:xfrm>
                <a:off x="2582837" y="3860877"/>
                <a:ext cx="6120" cy="24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94DFCD0-31EF-043E-0C87-D564C65314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4337" y="3851743"/>
                  <a:ext cx="22780" cy="42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A1C9D3-26BA-5AA4-3B2C-35C9FEF31E13}"/>
                    </a:ext>
                  </a:extLst>
                </p14:cNvPr>
                <p14:cNvContentPartPr/>
                <p14:nvPr/>
              </p14:nvContentPartPr>
              <p14:xfrm>
                <a:off x="2569877" y="3904797"/>
                <a:ext cx="11520" cy="36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A1C9D3-26BA-5AA4-3B2C-35C9FEF31E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60877" y="3895797"/>
                  <a:ext cx="2916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B923FD-0811-79A5-25D7-2B47AC364313}"/>
              </a:ext>
            </a:extLst>
          </p:cNvPr>
          <p:cNvGrpSpPr/>
          <p:nvPr/>
        </p:nvGrpSpPr>
        <p:grpSpPr>
          <a:xfrm>
            <a:off x="2735117" y="3857277"/>
            <a:ext cx="176400" cy="101160"/>
            <a:chOff x="2735117" y="3857277"/>
            <a:chExt cx="17640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279DBD-FE8D-0435-4BB0-BA2F429A7F60}"/>
                    </a:ext>
                  </a:extLst>
                </p14:cNvPr>
                <p14:cNvContentPartPr/>
                <p14:nvPr/>
              </p14:nvContentPartPr>
              <p14:xfrm>
                <a:off x="2735117" y="3882477"/>
                <a:ext cx="22680" cy="7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279DBD-FE8D-0435-4BB0-BA2F429A7F6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26117" y="3873477"/>
                  <a:ext cx="40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26293D-2CA8-0A17-B854-9EADFAEAF8EA}"/>
                    </a:ext>
                  </a:extLst>
                </p14:cNvPr>
                <p14:cNvContentPartPr/>
                <p14:nvPr/>
              </p14:nvContentPartPr>
              <p14:xfrm>
                <a:off x="2784077" y="3857277"/>
                <a:ext cx="127440" cy="85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26293D-2CA8-0A17-B854-9EADFAEAF8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5052" y="3848239"/>
                  <a:ext cx="145130" cy="1033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4417347-3E8E-A2FF-7ED6-787F6BF40DF8}"/>
              </a:ext>
            </a:extLst>
          </p:cNvPr>
          <p:cNvGrpSpPr/>
          <p:nvPr/>
        </p:nvGrpSpPr>
        <p:grpSpPr>
          <a:xfrm>
            <a:off x="3162077" y="3812277"/>
            <a:ext cx="464400" cy="144720"/>
            <a:chOff x="3162077" y="3812277"/>
            <a:chExt cx="46440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9A47D8-7E12-60D0-D8F1-F8B682682D20}"/>
                    </a:ext>
                  </a:extLst>
                </p14:cNvPr>
                <p14:cNvContentPartPr/>
                <p14:nvPr/>
              </p14:nvContentPartPr>
              <p14:xfrm>
                <a:off x="3162077" y="3812277"/>
                <a:ext cx="140760" cy="132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9A47D8-7E12-60D0-D8F1-F8B682682D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53054" y="3803277"/>
                  <a:ext cx="15844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119FE5-4D09-C6E2-2A88-F25E946D4663}"/>
                    </a:ext>
                  </a:extLst>
                </p14:cNvPr>
                <p14:cNvContentPartPr/>
                <p14:nvPr/>
              </p14:nvContentPartPr>
              <p14:xfrm>
                <a:off x="3371597" y="3839997"/>
                <a:ext cx="13176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119FE5-4D09-C6E2-2A88-F25E946D46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62597" y="3830997"/>
                  <a:ext cx="149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FA84E59-BE5D-98BD-BB3E-6AC80DF16487}"/>
                    </a:ext>
                  </a:extLst>
                </p14:cNvPr>
                <p14:cNvContentPartPr/>
                <p14:nvPr/>
              </p14:nvContentPartPr>
              <p14:xfrm>
                <a:off x="3618557" y="3870957"/>
                <a:ext cx="7920" cy="2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FA84E59-BE5D-98BD-BB3E-6AC80DF164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9948" y="3861957"/>
                  <a:ext cx="24793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2D48B8-4488-BB93-9658-EC7CC1DD3870}"/>
                    </a:ext>
                  </a:extLst>
                </p14:cNvPr>
                <p14:cNvContentPartPr/>
                <p14:nvPr/>
              </p14:nvContentPartPr>
              <p14:xfrm>
                <a:off x="3610277" y="3927117"/>
                <a:ext cx="2160" cy="21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2D48B8-4488-BB93-9658-EC7CC1DD38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1277" y="3918262"/>
                  <a:ext cx="19800" cy="393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EF0ED76-54A7-584D-FB72-B78A36A07FB7}"/>
              </a:ext>
            </a:extLst>
          </p:cNvPr>
          <p:cNvGrpSpPr/>
          <p:nvPr/>
        </p:nvGrpSpPr>
        <p:grpSpPr>
          <a:xfrm>
            <a:off x="3999318" y="3533678"/>
            <a:ext cx="1056600" cy="409320"/>
            <a:chOff x="3999318" y="3533678"/>
            <a:chExt cx="105660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E52730-BEF2-D07A-34CC-C317973469BE}"/>
                    </a:ext>
                  </a:extLst>
                </p14:cNvPr>
                <p14:cNvContentPartPr/>
                <p14:nvPr/>
              </p14:nvContentPartPr>
              <p14:xfrm>
                <a:off x="4046838" y="3533678"/>
                <a:ext cx="1009080" cy="409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E52730-BEF2-D07A-34CC-C317973469B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7838" y="3525038"/>
                  <a:ext cx="1026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A21544F-2F7C-4E7F-0C27-3C6A4E9CCA07}"/>
                    </a:ext>
                  </a:extLst>
                </p14:cNvPr>
                <p14:cNvContentPartPr/>
                <p14:nvPr/>
              </p14:nvContentPartPr>
              <p14:xfrm>
                <a:off x="3999318" y="3817718"/>
                <a:ext cx="165600" cy="124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A21544F-2F7C-4E7F-0C27-3C6A4E9CCA0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90678" y="3809078"/>
                  <a:ext cx="1832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BD75A20-DC03-FB07-06A4-15BFAD3D2CAC}"/>
                  </a:ext>
                </a:extLst>
              </p14:cNvPr>
              <p14:cNvContentPartPr/>
              <p14:nvPr/>
            </p14:nvContentPartPr>
            <p14:xfrm>
              <a:off x="5549556" y="1449011"/>
              <a:ext cx="130320" cy="80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BD75A20-DC03-FB07-06A4-15BFAD3D2CA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40556" y="1440011"/>
                <a:ext cx="1479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0673C22-71F1-AAB1-B525-8AB9A3F6FDB7}"/>
                  </a:ext>
                </a:extLst>
              </p14:cNvPr>
              <p14:cNvContentPartPr/>
              <p14:nvPr/>
            </p14:nvContentPartPr>
            <p14:xfrm>
              <a:off x="5714796" y="1450451"/>
              <a:ext cx="57600" cy="82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0673C22-71F1-AAB1-B525-8AB9A3F6FDB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05796" y="1441451"/>
                <a:ext cx="75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05F3586-64FA-C456-9505-1FE837138B74}"/>
                  </a:ext>
                </a:extLst>
              </p14:cNvPr>
              <p14:cNvContentPartPr/>
              <p14:nvPr/>
            </p14:nvContentPartPr>
            <p14:xfrm>
              <a:off x="5526156" y="1287731"/>
              <a:ext cx="339120" cy="29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05F3586-64FA-C456-9505-1FE837138B7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17146" y="1278731"/>
                <a:ext cx="356779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390412F-345C-EE36-A7FB-7E76DA1CAE35}"/>
                  </a:ext>
                </a:extLst>
              </p14:cNvPr>
              <p14:cNvContentPartPr/>
              <p14:nvPr/>
            </p14:nvContentPartPr>
            <p14:xfrm>
              <a:off x="2798477" y="5403236"/>
              <a:ext cx="14040" cy="1075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390412F-345C-EE36-A7FB-7E76DA1CAE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89477" y="5394596"/>
                <a:ext cx="3168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28010B8-274A-E416-8D65-CCB1A2009574}"/>
                  </a:ext>
                </a:extLst>
              </p14:cNvPr>
              <p14:cNvContentPartPr/>
              <p14:nvPr/>
            </p14:nvContentPartPr>
            <p14:xfrm>
              <a:off x="2590278" y="6525932"/>
              <a:ext cx="21960" cy="281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28010B8-274A-E416-8D65-CCB1A200957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81638" y="6517292"/>
                <a:ext cx="396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20BC8EA-41D1-F049-FFB3-4E92A2009AC0}"/>
                  </a:ext>
                </a:extLst>
              </p14:cNvPr>
              <p14:cNvContentPartPr/>
              <p14:nvPr/>
            </p14:nvContentPartPr>
            <p14:xfrm>
              <a:off x="2805918" y="6153332"/>
              <a:ext cx="7200" cy="250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20BC8EA-41D1-F049-FFB3-4E92A2009AC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96918" y="6144332"/>
                <a:ext cx="248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740C579-8328-20EF-030F-E7D58A70DDBE}"/>
                  </a:ext>
                </a:extLst>
              </p14:cNvPr>
              <p14:cNvContentPartPr/>
              <p14:nvPr/>
            </p14:nvContentPartPr>
            <p14:xfrm>
              <a:off x="2801598" y="6163052"/>
              <a:ext cx="23040" cy="240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740C579-8328-20EF-030F-E7D58A70DDB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92958" y="6154412"/>
                <a:ext cx="40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0E03D1-E228-800E-9EE9-D1D48B90F865}"/>
                  </a:ext>
                </a:extLst>
              </p14:cNvPr>
              <p14:cNvContentPartPr/>
              <p14:nvPr/>
            </p14:nvContentPartPr>
            <p14:xfrm>
              <a:off x="2799798" y="6134612"/>
              <a:ext cx="17280" cy="321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0E03D1-E228-800E-9EE9-D1D48B90F86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91158" y="6125612"/>
                <a:ext cx="349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DF7284C-45A8-25DC-A6AE-AC03FA27244F}"/>
                  </a:ext>
                </a:extLst>
              </p14:cNvPr>
              <p14:cNvContentPartPr/>
              <p14:nvPr/>
            </p14:nvContentPartPr>
            <p14:xfrm>
              <a:off x="2827518" y="6759052"/>
              <a:ext cx="5760" cy="50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DF7284C-45A8-25DC-A6AE-AC03FA27244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8518" y="6750052"/>
                <a:ext cx="23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DD750CC-821A-0A33-5B5A-BA854E1BDE35}"/>
                  </a:ext>
                </a:extLst>
              </p14:cNvPr>
              <p14:cNvContentPartPr/>
              <p14:nvPr/>
            </p14:nvContentPartPr>
            <p14:xfrm>
              <a:off x="2829318" y="6662012"/>
              <a:ext cx="7200" cy="39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DD750CC-821A-0A33-5B5A-BA854E1BDE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20318" y="6653372"/>
                <a:ext cx="24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3362909-C91C-FD78-BC10-2F1E83108700}"/>
                  </a:ext>
                </a:extLst>
              </p14:cNvPr>
              <p14:cNvContentPartPr/>
              <p14:nvPr/>
            </p14:nvContentPartPr>
            <p14:xfrm>
              <a:off x="2815278" y="6542852"/>
              <a:ext cx="6840" cy="529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3362909-C91C-FD78-BC10-2F1E831087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06278" y="6534212"/>
                <a:ext cx="24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94ED81A-1B75-C64E-E450-32C44B059DA5}"/>
                  </a:ext>
                </a:extLst>
              </p14:cNvPr>
              <p14:cNvContentPartPr/>
              <p14:nvPr/>
            </p14:nvContentPartPr>
            <p14:xfrm>
              <a:off x="2790438" y="5968292"/>
              <a:ext cx="13320" cy="77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94ED81A-1B75-C64E-E450-32C44B059DA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781798" y="5959292"/>
                <a:ext cx="3096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ECEAF-7D9B-74E2-F82C-01FE907987BA}"/>
              </a:ext>
            </a:extLst>
          </p:cNvPr>
          <p:cNvGrpSpPr/>
          <p:nvPr/>
        </p:nvGrpSpPr>
        <p:grpSpPr>
          <a:xfrm>
            <a:off x="2781798" y="5100692"/>
            <a:ext cx="14040" cy="207360"/>
            <a:chOff x="2781798" y="5100692"/>
            <a:chExt cx="140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9A37E5B-BEA3-03B9-562D-E6CDBD4B20E2}"/>
                    </a:ext>
                  </a:extLst>
                </p14:cNvPr>
                <p14:cNvContentPartPr/>
                <p14:nvPr/>
              </p14:nvContentPartPr>
              <p14:xfrm>
                <a:off x="2791878" y="5262692"/>
                <a:ext cx="3960" cy="45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9A37E5B-BEA3-03B9-562D-E6CDBD4B20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82878" y="5253692"/>
                  <a:ext cx="21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5254C6-5527-0A1D-86E5-6C46509D2585}"/>
                    </a:ext>
                  </a:extLst>
                </p14:cNvPr>
                <p14:cNvContentPartPr/>
                <p14:nvPr/>
              </p14:nvContentPartPr>
              <p14:xfrm>
                <a:off x="2781798" y="5100692"/>
                <a:ext cx="9720" cy="55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5254C6-5527-0A1D-86E5-6C46509D25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72798" y="5091692"/>
                  <a:ext cx="273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DB9E97B-C169-7E6F-B94C-8A70EFCEBFA2}"/>
                  </a:ext>
                </a:extLst>
              </p14:cNvPr>
              <p14:cNvContentPartPr/>
              <p14:nvPr/>
            </p14:nvContentPartPr>
            <p14:xfrm>
              <a:off x="2796918" y="5876132"/>
              <a:ext cx="16920" cy="316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DB9E97B-C169-7E6F-B94C-8A70EFCEBF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88278" y="5867132"/>
                <a:ext cx="3456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C7D9F10-62E3-BC86-177C-8C80CF985272}"/>
              </a:ext>
            </a:extLst>
          </p:cNvPr>
          <p:cNvGrpSpPr/>
          <p:nvPr/>
        </p:nvGrpSpPr>
        <p:grpSpPr>
          <a:xfrm>
            <a:off x="1963863" y="5452693"/>
            <a:ext cx="1555935" cy="755359"/>
            <a:chOff x="1963863" y="5452693"/>
            <a:chExt cx="1555935" cy="7553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5AC3BA-13CB-3089-833C-94D8F2DF51CC}"/>
                    </a:ext>
                  </a:extLst>
                </p14:cNvPr>
                <p14:cNvContentPartPr/>
                <p14:nvPr/>
              </p14:nvContentPartPr>
              <p14:xfrm>
                <a:off x="1963863" y="5635273"/>
                <a:ext cx="744840" cy="6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5AC3BA-13CB-3089-833C-94D8F2DF51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55223" y="5626273"/>
                  <a:ext cx="762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6C6FB8-CB4D-3BD1-366B-CA4410F7868D}"/>
                    </a:ext>
                  </a:extLst>
                </p14:cNvPr>
                <p14:cNvContentPartPr/>
                <p14:nvPr/>
              </p14:nvContentPartPr>
              <p14:xfrm>
                <a:off x="2669463" y="5573713"/>
                <a:ext cx="62640" cy="8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6C6FB8-CB4D-3BD1-366B-CA4410F786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60463" y="5565073"/>
                  <a:ext cx="80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0094C17-6797-893C-5594-349E68806C2A}"/>
                    </a:ext>
                  </a:extLst>
                </p14:cNvPr>
                <p14:cNvContentPartPr/>
                <p14:nvPr/>
              </p14:nvContentPartPr>
              <p14:xfrm>
                <a:off x="2017277" y="5907236"/>
                <a:ext cx="743400" cy="63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0094C17-6797-893C-5594-349E68806C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08277" y="5898236"/>
                  <a:ext cx="761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4586B55-22EF-F996-8DA8-9CB0305E0F48}"/>
                    </a:ext>
                  </a:extLst>
                </p14:cNvPr>
                <p14:cNvContentPartPr/>
                <p14:nvPr/>
              </p14:nvContentPartPr>
              <p14:xfrm>
                <a:off x="2028797" y="5920556"/>
                <a:ext cx="105840" cy="9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4586B55-22EF-F996-8DA8-9CB0305E0F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9797" y="5911556"/>
                  <a:ext cx="123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2FD398-031D-9085-1844-09FFBD1B056F}"/>
                    </a:ext>
                  </a:extLst>
                </p14:cNvPr>
                <p14:cNvContentPartPr/>
                <p14:nvPr/>
              </p14:nvContentPartPr>
              <p14:xfrm>
                <a:off x="2824916" y="5452693"/>
                <a:ext cx="648000" cy="341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2FD398-031D-9085-1844-09FFBD1B05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15916" y="5444053"/>
                  <a:ext cx="665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9728D27-0D36-69E8-72F3-7B4CB5779B97}"/>
                    </a:ext>
                  </a:extLst>
                </p14:cNvPr>
                <p14:cNvContentPartPr/>
                <p14:nvPr/>
              </p14:nvContentPartPr>
              <p14:xfrm>
                <a:off x="2822396" y="5710093"/>
                <a:ext cx="92160" cy="89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9728D27-0D36-69E8-72F3-7B4CB5779B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13756" y="5701453"/>
                  <a:ext cx="109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5E23A18-E458-007A-0B66-3CA496BCCFE8}"/>
                    </a:ext>
                  </a:extLst>
                </p14:cNvPr>
                <p14:cNvContentPartPr/>
                <p14:nvPr/>
              </p14:nvContentPartPr>
              <p14:xfrm>
                <a:off x="2824638" y="5864252"/>
                <a:ext cx="684360" cy="343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5E23A18-E458-007A-0B66-3CA496BCCF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15998" y="5855252"/>
                  <a:ext cx="702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077D86-7BFE-0CF0-B72A-39D89987153C}"/>
                    </a:ext>
                  </a:extLst>
                </p14:cNvPr>
                <p14:cNvContentPartPr/>
                <p14:nvPr/>
              </p14:nvContentPartPr>
              <p14:xfrm>
                <a:off x="3442038" y="5840132"/>
                <a:ext cx="77760" cy="90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077D86-7BFE-0CF0-B72A-39D8998715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33398" y="5831492"/>
                  <a:ext cx="95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7798B01-6FD4-5D91-C908-4E522052C3BA}"/>
                    </a:ext>
                  </a:extLst>
                </p14:cNvPr>
                <p14:cNvContentPartPr/>
                <p14:nvPr/>
              </p14:nvContentPartPr>
              <p14:xfrm>
                <a:off x="2808078" y="6057932"/>
                <a:ext cx="542880" cy="3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7798B01-6FD4-5D91-C908-4E522052C3B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9438" y="6048932"/>
                  <a:ext cx="560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04C1FF8-2BC2-4360-92F0-A910DAF2FAA2}"/>
                    </a:ext>
                  </a:extLst>
                </p14:cNvPr>
                <p14:cNvContentPartPr/>
                <p14:nvPr/>
              </p14:nvContentPartPr>
              <p14:xfrm>
                <a:off x="2805198" y="6016172"/>
                <a:ext cx="73080" cy="79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04C1FF8-2BC2-4360-92F0-A910DAF2FA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96558" y="6007532"/>
                  <a:ext cx="907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AB15645-2EB2-99C1-3E50-3FBDC4017EFB}"/>
              </a:ext>
            </a:extLst>
          </p:cNvPr>
          <p:cNvGrpSpPr/>
          <p:nvPr/>
        </p:nvGrpSpPr>
        <p:grpSpPr>
          <a:xfrm>
            <a:off x="2812758" y="6395972"/>
            <a:ext cx="507240" cy="109080"/>
            <a:chOff x="2812758" y="6395972"/>
            <a:chExt cx="50724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B588E84-C152-D770-180D-B9BF0E8CFB46}"/>
                    </a:ext>
                  </a:extLst>
                </p14:cNvPr>
                <p14:cNvContentPartPr/>
                <p14:nvPr/>
              </p14:nvContentPartPr>
              <p14:xfrm>
                <a:off x="2812758" y="6395972"/>
                <a:ext cx="492480" cy="95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B588E84-C152-D770-180D-B9BF0E8CFB4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04118" y="6387332"/>
                  <a:ext cx="51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ACA487-76DE-9244-3642-DD6A8060D46D}"/>
                    </a:ext>
                  </a:extLst>
                </p14:cNvPr>
                <p14:cNvContentPartPr/>
                <p14:nvPr/>
              </p14:nvContentPartPr>
              <p14:xfrm>
                <a:off x="3196158" y="6443492"/>
                <a:ext cx="123840" cy="6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ACA487-76DE-9244-3642-DD6A8060D46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7158" y="6434852"/>
                  <a:ext cx="1414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33438A3-083E-538A-C3E4-AF60C36182AD}"/>
              </a:ext>
            </a:extLst>
          </p:cNvPr>
          <p:cNvGrpSpPr/>
          <p:nvPr/>
        </p:nvGrpSpPr>
        <p:grpSpPr>
          <a:xfrm>
            <a:off x="3337249" y="5131377"/>
            <a:ext cx="146880" cy="1585221"/>
            <a:chOff x="3506931" y="5105669"/>
            <a:chExt cx="146880" cy="15852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24A8AA-C910-EBBE-80EB-DE526754A78D}"/>
                    </a:ext>
                  </a:extLst>
                </p14:cNvPr>
                <p14:cNvContentPartPr/>
                <p14:nvPr/>
              </p14:nvContentPartPr>
              <p14:xfrm>
                <a:off x="3506931" y="5151389"/>
                <a:ext cx="14400" cy="161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24A8AA-C910-EBBE-80EB-DE526754A7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97931" y="5142389"/>
                  <a:ext cx="32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6792E0-CD48-AFCE-7EC4-4CD9ACF9815F}"/>
                    </a:ext>
                  </a:extLst>
                </p14:cNvPr>
                <p14:cNvContentPartPr/>
                <p14:nvPr/>
              </p14:nvContentPartPr>
              <p14:xfrm>
                <a:off x="3525291" y="5105669"/>
                <a:ext cx="128520" cy="123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6792E0-CD48-AFCE-7EC4-4CD9ACF9815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6291" y="5096643"/>
                  <a:ext cx="14616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81FA03-3701-04FF-5D1D-C464DE269F9D}"/>
                    </a:ext>
                  </a:extLst>
                </p14:cNvPr>
                <p14:cNvContentPartPr/>
                <p14:nvPr/>
              </p14:nvContentPartPr>
              <p14:xfrm>
                <a:off x="3536477" y="5405690"/>
                <a:ext cx="29520" cy="128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81FA03-3701-04FF-5D1D-C464DE269F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27477" y="5396690"/>
                  <a:ext cx="47160" cy="13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5DD7CE2-8016-D7EC-38C5-1550ED218976}"/>
                  </a:ext>
                </a:extLst>
              </p14:cNvPr>
              <p14:cNvContentPartPr/>
              <p14:nvPr/>
            </p14:nvContentPartPr>
            <p14:xfrm>
              <a:off x="2588237" y="5609810"/>
              <a:ext cx="19440" cy="1024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5DD7CE2-8016-D7EC-38C5-1550ED21897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79237" y="5600810"/>
                <a:ext cx="37080" cy="10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78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D9A0A6-BC4F-77B9-8BAB-EDE74C63D6CC}"/>
              </a:ext>
            </a:extLst>
          </p:cNvPr>
          <p:cNvGrpSpPr/>
          <p:nvPr/>
        </p:nvGrpSpPr>
        <p:grpSpPr>
          <a:xfrm>
            <a:off x="215691" y="330055"/>
            <a:ext cx="1018426" cy="285631"/>
            <a:chOff x="215691" y="330055"/>
            <a:chExt cx="1018426" cy="28563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0C9E77-274A-514A-2B08-D4328EFC1A6B}"/>
                    </a:ext>
                  </a:extLst>
                </p14:cNvPr>
                <p14:cNvContentPartPr/>
                <p14:nvPr/>
              </p14:nvContentPartPr>
              <p14:xfrm>
                <a:off x="284407" y="330055"/>
                <a:ext cx="18974" cy="26409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0C9E77-274A-514A-2B08-D4328EFC1A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285" y="321048"/>
                  <a:ext cx="36853" cy="281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CD4F57-A95E-0E0D-A85C-19DE48521C07}"/>
                    </a:ext>
                  </a:extLst>
                </p14:cNvPr>
                <p14:cNvContentPartPr/>
                <p14:nvPr/>
              </p14:nvContentPartPr>
              <p14:xfrm>
                <a:off x="215691" y="336721"/>
                <a:ext cx="257427" cy="236402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CD4F57-A95E-0E0D-A85C-19DE48521C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677" y="327712"/>
                  <a:ext cx="275094" cy="254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609E09-A7A2-BBB8-9B98-F6635F6AA593}"/>
                    </a:ext>
                  </a:extLst>
                </p14:cNvPr>
                <p14:cNvContentPartPr/>
                <p14:nvPr/>
              </p14:nvContentPartPr>
              <p14:xfrm>
                <a:off x="549013" y="401847"/>
                <a:ext cx="262555" cy="213839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609E09-A7A2-BBB8-9B98-F6635F6AA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009" y="392832"/>
                  <a:ext cx="280203" cy="231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4F6741-9C26-A114-0530-A30135C4DB50}"/>
                    </a:ext>
                  </a:extLst>
                </p14:cNvPr>
                <p14:cNvContentPartPr/>
                <p14:nvPr/>
              </p14:nvContentPartPr>
              <p14:xfrm>
                <a:off x="914641" y="366464"/>
                <a:ext cx="319476" cy="196404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4F6741-9C26-A114-0530-A30135C4DB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5647" y="357831"/>
                  <a:ext cx="337105" cy="21403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49E9E1-D502-99BE-3DF7-FD6105471D66}"/>
                  </a:ext>
                </a:extLst>
              </p14:cNvPr>
              <p14:cNvContentPartPr/>
              <p14:nvPr/>
            </p14:nvContentPartPr>
            <p14:xfrm>
              <a:off x="1557184" y="745425"/>
              <a:ext cx="3077" cy="871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49E9E1-D502-99BE-3DF7-FD6105471D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7568" y="736707"/>
                <a:ext cx="21924" cy="26517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815E0D3-EF4F-E61A-B969-44B12777C901}"/>
              </a:ext>
            </a:extLst>
          </p:cNvPr>
          <p:cNvGrpSpPr/>
          <p:nvPr/>
        </p:nvGrpSpPr>
        <p:grpSpPr>
          <a:xfrm>
            <a:off x="1463853" y="236212"/>
            <a:ext cx="222557" cy="328194"/>
            <a:chOff x="1463853" y="236212"/>
            <a:chExt cx="222557" cy="3281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1C9B1C-0FAF-CB6E-99AD-65CDD1CDC47E}"/>
                    </a:ext>
                  </a:extLst>
                </p14:cNvPr>
                <p14:cNvContentPartPr/>
                <p14:nvPr/>
              </p14:nvContentPartPr>
              <p14:xfrm>
                <a:off x="1524364" y="236212"/>
                <a:ext cx="162046" cy="328194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1C9B1C-0FAF-CB6E-99AD-65CDD1CDC4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5722" y="227566"/>
                  <a:ext cx="179691" cy="345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E4E2D9-20CE-C17F-E389-B5A7B2CB323A}"/>
                    </a:ext>
                  </a:extLst>
                </p14:cNvPr>
                <p14:cNvContentPartPr/>
                <p14:nvPr/>
              </p14:nvContentPartPr>
              <p14:xfrm>
                <a:off x="1463853" y="242878"/>
                <a:ext cx="139482" cy="130765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E4E2D9-20CE-C17F-E389-B5A7B2CB32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54866" y="233847"/>
                  <a:ext cx="157097" cy="14846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419BA5-26D1-8F59-1496-91145FFFAF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6" y="1267656"/>
            <a:ext cx="5883476" cy="360600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3C2228-38CC-2EFB-A138-6F4708278CD6}"/>
              </a:ext>
            </a:extLst>
          </p:cNvPr>
          <p:cNvGrpSpPr/>
          <p:nvPr/>
        </p:nvGrpSpPr>
        <p:grpSpPr>
          <a:xfrm>
            <a:off x="9979638" y="330692"/>
            <a:ext cx="690840" cy="198360"/>
            <a:chOff x="9979638" y="330692"/>
            <a:chExt cx="69084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68A54D-8169-0216-CE63-8D681B82D214}"/>
                    </a:ext>
                  </a:extLst>
                </p14:cNvPr>
                <p14:cNvContentPartPr/>
                <p14:nvPr/>
              </p14:nvContentPartPr>
              <p14:xfrm>
                <a:off x="10086558" y="358772"/>
                <a:ext cx="233280" cy="9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68A54D-8169-0216-CE63-8D681B82D2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77918" y="350132"/>
                  <a:ext cx="250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50D25F1-190C-AB32-350F-20F7D969DB38}"/>
                    </a:ext>
                  </a:extLst>
                </p14:cNvPr>
                <p14:cNvContentPartPr/>
                <p14:nvPr/>
              </p14:nvContentPartPr>
              <p14:xfrm>
                <a:off x="10360878" y="330692"/>
                <a:ext cx="3240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50D25F1-190C-AB32-350F-20F7D969DB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52238" y="322052"/>
                  <a:ext cx="50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5582AA-DA4B-A458-7C10-7D81ED6024BC}"/>
                    </a:ext>
                  </a:extLst>
                </p14:cNvPr>
                <p14:cNvContentPartPr/>
                <p14:nvPr/>
              </p14:nvContentPartPr>
              <p14:xfrm>
                <a:off x="10335318" y="330692"/>
                <a:ext cx="9216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5582AA-DA4B-A458-7C10-7D81ED6024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26318" y="322052"/>
                  <a:ext cx="109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E41693-4E5B-AC24-C022-9B612671CC41}"/>
                    </a:ext>
                  </a:extLst>
                </p14:cNvPr>
                <p14:cNvContentPartPr/>
                <p14:nvPr/>
              </p14:nvContentPartPr>
              <p14:xfrm>
                <a:off x="10460958" y="343652"/>
                <a:ext cx="143640" cy="9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E41693-4E5B-AC24-C022-9B612671CC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52318" y="335012"/>
                  <a:ext cx="16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2082C8-AECF-D289-2D97-09111DE7D144}"/>
                    </a:ext>
                  </a:extLst>
                </p14:cNvPr>
                <p14:cNvContentPartPr/>
                <p14:nvPr/>
              </p14:nvContentPartPr>
              <p14:xfrm>
                <a:off x="9979638" y="511052"/>
                <a:ext cx="690840" cy="1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2082C8-AECF-D289-2D97-09111DE7D1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70638" y="502052"/>
                  <a:ext cx="7084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54BBB2-C5A1-90D5-1725-DD6E12356DDE}"/>
              </a:ext>
            </a:extLst>
          </p:cNvPr>
          <p:cNvGrpSpPr/>
          <p:nvPr/>
        </p:nvGrpSpPr>
        <p:grpSpPr>
          <a:xfrm>
            <a:off x="9692718" y="721292"/>
            <a:ext cx="213480" cy="122400"/>
            <a:chOff x="9692718" y="721292"/>
            <a:chExt cx="21348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840DF7-AA96-07C2-D422-2A983240BC53}"/>
                    </a:ext>
                  </a:extLst>
                </p14:cNvPr>
                <p14:cNvContentPartPr/>
                <p14:nvPr/>
              </p14:nvContentPartPr>
              <p14:xfrm>
                <a:off x="9692718" y="721292"/>
                <a:ext cx="133920" cy="12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840DF7-AA96-07C2-D422-2A983240BC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84078" y="712652"/>
                  <a:ext cx="151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2FB2C6-8774-FC0C-32C8-C4CC05884840}"/>
                    </a:ext>
                  </a:extLst>
                </p14:cNvPr>
                <p14:cNvContentPartPr/>
                <p14:nvPr/>
              </p14:nvContentPartPr>
              <p14:xfrm>
                <a:off x="9889278" y="759092"/>
                <a:ext cx="16920" cy="55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2FB2C6-8774-FC0C-32C8-C4CC0588484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80638" y="750092"/>
                  <a:ext cx="3456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7ED410-C0B8-DC5D-6F41-C61A73EB888A}"/>
              </a:ext>
            </a:extLst>
          </p:cNvPr>
          <p:cNvGrpSpPr/>
          <p:nvPr/>
        </p:nvGrpSpPr>
        <p:grpSpPr>
          <a:xfrm>
            <a:off x="10232358" y="692492"/>
            <a:ext cx="384480" cy="156600"/>
            <a:chOff x="10232358" y="692492"/>
            <a:chExt cx="3844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A38E0D-C53E-00F6-86BF-97EF31F4D07A}"/>
                    </a:ext>
                  </a:extLst>
                </p14:cNvPr>
                <p14:cNvContentPartPr/>
                <p14:nvPr/>
              </p14:nvContentPartPr>
              <p14:xfrm>
                <a:off x="10275558" y="773132"/>
                <a:ext cx="792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A38E0D-C53E-00F6-86BF-97EF31F4D0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66918" y="764132"/>
                  <a:ext cx="25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7B873D-0CCA-6835-3282-CF6A3F080D0E}"/>
                    </a:ext>
                  </a:extLst>
                </p14:cNvPr>
                <p14:cNvContentPartPr/>
                <p14:nvPr/>
              </p14:nvContentPartPr>
              <p14:xfrm>
                <a:off x="10232358" y="708332"/>
                <a:ext cx="135360" cy="86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7B873D-0CCA-6835-3282-CF6A3F080D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223358" y="699692"/>
                  <a:ext cx="153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D16888-8E07-BBFE-0B87-DE04B3CA6C22}"/>
                    </a:ext>
                  </a:extLst>
                </p14:cNvPr>
                <p14:cNvContentPartPr/>
                <p14:nvPr/>
              </p14:nvContentPartPr>
              <p14:xfrm>
                <a:off x="10357998" y="756212"/>
                <a:ext cx="91080" cy="7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D16888-8E07-BBFE-0B87-DE04B3CA6C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49358" y="747212"/>
                  <a:ext cx="108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81F451-8B95-C0CC-CBE6-5CE47A51F6B0}"/>
                    </a:ext>
                  </a:extLst>
                </p14:cNvPr>
                <p14:cNvContentPartPr/>
                <p14:nvPr/>
              </p14:nvContentPartPr>
              <p14:xfrm>
                <a:off x="10472118" y="692492"/>
                <a:ext cx="144720" cy="13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81F451-8B95-C0CC-CBE6-5CE47A51F6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63478" y="683492"/>
                  <a:ext cx="1623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966F953-33CE-BAD2-A20A-19D229E89FAE}"/>
              </a:ext>
            </a:extLst>
          </p:cNvPr>
          <p:cNvGrpSpPr/>
          <p:nvPr/>
        </p:nvGrpSpPr>
        <p:grpSpPr>
          <a:xfrm>
            <a:off x="10858398" y="690692"/>
            <a:ext cx="533880" cy="161280"/>
            <a:chOff x="10858398" y="690692"/>
            <a:chExt cx="5338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90DD18-3308-7E77-F218-8C8B5CB02AEC}"/>
                    </a:ext>
                  </a:extLst>
                </p14:cNvPr>
                <p14:cNvContentPartPr/>
                <p14:nvPr/>
              </p14:nvContentPartPr>
              <p14:xfrm>
                <a:off x="10864158" y="764852"/>
                <a:ext cx="13320" cy="8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90DD18-3308-7E77-F218-8C8B5CB02A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855518" y="756212"/>
                  <a:ext cx="3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006CE2-DC06-E47A-42D1-88C4A6979FAF}"/>
                    </a:ext>
                  </a:extLst>
                </p14:cNvPr>
                <p14:cNvContentPartPr/>
                <p14:nvPr/>
              </p14:nvContentPartPr>
              <p14:xfrm>
                <a:off x="10858398" y="735692"/>
                <a:ext cx="89280" cy="73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006CE2-DC06-E47A-42D1-88C4A6979F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49758" y="726692"/>
                  <a:ext cx="106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274ECC-3491-0CCC-362B-9F6FC79A48F2}"/>
                    </a:ext>
                  </a:extLst>
                </p14:cNvPr>
                <p14:cNvContentPartPr/>
                <p14:nvPr/>
              </p14:nvContentPartPr>
              <p14:xfrm>
                <a:off x="10978278" y="735692"/>
                <a:ext cx="144360" cy="11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274ECC-3491-0CCC-362B-9F6FC79A48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69638" y="726692"/>
                  <a:ext cx="16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6F721D-5810-89D2-CD18-7C663046CA6E}"/>
                    </a:ext>
                  </a:extLst>
                </p14:cNvPr>
                <p14:cNvContentPartPr/>
                <p14:nvPr/>
              </p14:nvContentPartPr>
              <p14:xfrm>
                <a:off x="11183838" y="755852"/>
                <a:ext cx="94680" cy="96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6F721D-5810-89D2-CD18-7C663046CA6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74838" y="746852"/>
                  <a:ext cx="112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55B7DC-6061-9AB9-79A1-C258B925FCEC}"/>
                    </a:ext>
                  </a:extLst>
                </p14:cNvPr>
                <p14:cNvContentPartPr/>
                <p14:nvPr/>
              </p14:nvContentPartPr>
              <p14:xfrm>
                <a:off x="11301558" y="760892"/>
                <a:ext cx="64080" cy="72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55B7DC-6061-9AB9-79A1-C258B925FC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92558" y="751892"/>
                  <a:ext cx="81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FA3EEC-A26A-44AF-C76E-D1B92D27D289}"/>
                    </a:ext>
                  </a:extLst>
                </p14:cNvPr>
                <p14:cNvContentPartPr/>
                <p14:nvPr/>
              </p14:nvContentPartPr>
              <p14:xfrm>
                <a:off x="11287158" y="690692"/>
                <a:ext cx="105120" cy="9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FA3EEC-A26A-44AF-C76E-D1B92D27D28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78518" y="681692"/>
                  <a:ext cx="1227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CD0AED-7AD1-70A5-0E58-23F0B24D5A05}"/>
              </a:ext>
            </a:extLst>
          </p:cNvPr>
          <p:cNvGrpSpPr/>
          <p:nvPr/>
        </p:nvGrpSpPr>
        <p:grpSpPr>
          <a:xfrm>
            <a:off x="9887838" y="1049252"/>
            <a:ext cx="304560" cy="125280"/>
            <a:chOff x="9887838" y="1049252"/>
            <a:chExt cx="3045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FA293C-D264-263A-BD64-2B54B7A1F0F7}"/>
                    </a:ext>
                  </a:extLst>
                </p14:cNvPr>
                <p14:cNvContentPartPr/>
                <p14:nvPr/>
              </p14:nvContentPartPr>
              <p14:xfrm>
                <a:off x="9887838" y="1084892"/>
                <a:ext cx="101880" cy="89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FA293C-D264-263A-BD64-2B54B7A1F0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78838" y="1076252"/>
                  <a:ext cx="119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E85973-376D-2155-0056-923AFBACFC50}"/>
                    </a:ext>
                  </a:extLst>
                </p14:cNvPr>
                <p14:cNvContentPartPr/>
                <p14:nvPr/>
              </p14:nvContentPartPr>
              <p14:xfrm>
                <a:off x="10034718" y="1064012"/>
                <a:ext cx="27720" cy="79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E85973-376D-2155-0056-923AFBACFC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25718" y="1055012"/>
                  <a:ext cx="45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121AD0-0249-52E5-8B2D-1BC7E4AB1765}"/>
                    </a:ext>
                  </a:extLst>
                </p14:cNvPr>
                <p14:cNvContentPartPr/>
                <p14:nvPr/>
              </p14:nvContentPartPr>
              <p14:xfrm>
                <a:off x="10096638" y="1049252"/>
                <a:ext cx="9576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121AD0-0249-52E5-8B2D-1BC7E4AB17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87638" y="1040252"/>
                  <a:ext cx="11340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0108EE6-8432-647D-ABC8-17506C3456F0}"/>
                  </a:ext>
                </a:extLst>
              </p14:cNvPr>
              <p14:cNvContentPartPr/>
              <p14:nvPr/>
            </p14:nvContentPartPr>
            <p14:xfrm>
              <a:off x="10576158" y="1066892"/>
              <a:ext cx="306720" cy="87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0108EE6-8432-647D-ABC8-17506C3456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567518" y="1057892"/>
                <a:ext cx="32436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B14D5B4A-B016-FF82-A81A-D714614EF862}"/>
              </a:ext>
            </a:extLst>
          </p:cNvPr>
          <p:cNvGrpSpPr/>
          <p:nvPr/>
        </p:nvGrpSpPr>
        <p:grpSpPr>
          <a:xfrm>
            <a:off x="9689478" y="1327172"/>
            <a:ext cx="939240" cy="200160"/>
            <a:chOff x="9689478" y="1327172"/>
            <a:chExt cx="93924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92F78C5-1658-9DE1-E4B7-F47F20A83E14}"/>
                    </a:ext>
                  </a:extLst>
                </p14:cNvPr>
                <p14:cNvContentPartPr/>
                <p14:nvPr/>
              </p14:nvContentPartPr>
              <p14:xfrm>
                <a:off x="9711438" y="1407452"/>
                <a:ext cx="21960" cy="10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92F78C5-1658-9DE1-E4B7-F47F20A83E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02798" y="1398452"/>
                  <a:ext cx="39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BFFA63-9375-132A-3EA6-3DF84E91ADD2}"/>
                    </a:ext>
                  </a:extLst>
                </p14:cNvPr>
                <p14:cNvContentPartPr/>
                <p14:nvPr/>
              </p14:nvContentPartPr>
              <p14:xfrm>
                <a:off x="9689478" y="1327172"/>
                <a:ext cx="114480" cy="73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BFFA63-9375-132A-3EA6-3DF84E91ADD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80478" y="1318532"/>
                  <a:ext cx="13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A66588-9CD3-E35D-96EB-D5162294DCCB}"/>
                    </a:ext>
                  </a:extLst>
                </p14:cNvPr>
                <p14:cNvContentPartPr/>
                <p14:nvPr/>
              </p14:nvContentPartPr>
              <p14:xfrm>
                <a:off x="9823398" y="1414292"/>
                <a:ext cx="20160" cy="102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A66588-9CD3-E35D-96EB-D5162294DC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14398" y="1405652"/>
                  <a:ext cx="3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0782AB-9C1A-5BC1-AFE0-0CFECC4FB3DB}"/>
                    </a:ext>
                  </a:extLst>
                </p14:cNvPr>
                <p14:cNvContentPartPr/>
                <p14:nvPr/>
              </p14:nvContentPartPr>
              <p14:xfrm>
                <a:off x="9844278" y="1367492"/>
                <a:ext cx="176400" cy="140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0782AB-9C1A-5BC1-AFE0-0CFECC4FB3D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35638" y="1358852"/>
                  <a:ext cx="19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2F5E78-73EB-F06F-A7FF-15130CBA43FF}"/>
                    </a:ext>
                  </a:extLst>
                </p14:cNvPr>
                <p14:cNvContentPartPr/>
                <p14:nvPr/>
              </p14:nvContentPartPr>
              <p14:xfrm>
                <a:off x="10090518" y="1390532"/>
                <a:ext cx="218520" cy="11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2F5E78-73EB-F06F-A7FF-15130CBA43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81878" y="1381892"/>
                  <a:ext cx="236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1CF935-C624-961E-1B97-19E21C765AED}"/>
                    </a:ext>
                  </a:extLst>
                </p14:cNvPr>
                <p14:cNvContentPartPr/>
                <p14:nvPr/>
              </p14:nvContentPartPr>
              <p14:xfrm>
                <a:off x="10208958" y="1379732"/>
                <a:ext cx="123120" cy="61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1CF935-C624-961E-1B97-19E21C765A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99958" y="1371092"/>
                  <a:ext cx="140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C832FCF-3F11-3FA9-AF58-E5F9986F20B6}"/>
                    </a:ext>
                  </a:extLst>
                </p14:cNvPr>
                <p14:cNvContentPartPr/>
                <p14:nvPr/>
              </p14:nvContentPartPr>
              <p14:xfrm>
                <a:off x="10394358" y="1501052"/>
                <a:ext cx="11520" cy="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C832FCF-3F11-3FA9-AF58-E5F9986F20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85718" y="1492052"/>
                  <a:ext cx="2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8EE10F-3877-7607-99A1-C0C7801E63F2}"/>
                    </a:ext>
                  </a:extLst>
                </p14:cNvPr>
                <p14:cNvContentPartPr/>
                <p14:nvPr/>
              </p14:nvContentPartPr>
              <p14:xfrm>
                <a:off x="10387878" y="1406372"/>
                <a:ext cx="69120" cy="120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8EE10F-3877-7607-99A1-C0C7801E63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78878" y="1397732"/>
                  <a:ext cx="86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28709F-681B-9202-2266-AD0E9EE29488}"/>
                    </a:ext>
                  </a:extLst>
                </p14:cNvPr>
                <p14:cNvContentPartPr/>
                <p14:nvPr/>
              </p14:nvContentPartPr>
              <p14:xfrm>
                <a:off x="10485078" y="1398452"/>
                <a:ext cx="91080" cy="12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28709F-681B-9202-2266-AD0E9EE294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76438" y="1389812"/>
                  <a:ext cx="108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A8F786-B715-14FF-8D67-3D3FD7BBC9FE}"/>
                    </a:ext>
                  </a:extLst>
                </p14:cNvPr>
                <p14:cNvContentPartPr/>
                <p14:nvPr/>
              </p14:nvContentPartPr>
              <p14:xfrm>
                <a:off x="10617918" y="1402052"/>
                <a:ext cx="10800" cy="83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A8F786-B715-14FF-8D67-3D3FD7BBC9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09278" y="1393412"/>
                  <a:ext cx="2844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A9DAE16-47BB-7B2E-D5E7-375AF0E28306}"/>
              </a:ext>
            </a:extLst>
          </p:cNvPr>
          <p:cNvGrpSpPr/>
          <p:nvPr/>
        </p:nvGrpSpPr>
        <p:grpSpPr>
          <a:xfrm>
            <a:off x="10971078" y="1380452"/>
            <a:ext cx="415440" cy="127440"/>
            <a:chOff x="10971078" y="1380452"/>
            <a:chExt cx="41544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64EB6F-3BF3-F26A-8431-46A79E359987}"/>
                    </a:ext>
                  </a:extLst>
                </p14:cNvPr>
                <p14:cNvContentPartPr/>
                <p14:nvPr/>
              </p14:nvContentPartPr>
              <p14:xfrm>
                <a:off x="10971078" y="1406732"/>
                <a:ext cx="185400" cy="9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64EB6F-3BF3-F26A-8431-46A79E35998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62078" y="1397732"/>
                  <a:ext cx="203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774699-37D6-C50B-7415-F1C2B64806DD}"/>
                    </a:ext>
                  </a:extLst>
                </p14:cNvPr>
                <p14:cNvContentPartPr/>
                <p14:nvPr/>
              </p14:nvContentPartPr>
              <p14:xfrm>
                <a:off x="11125878" y="1407812"/>
                <a:ext cx="101160" cy="73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774699-37D6-C50B-7415-F1C2B64806D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116878" y="1399172"/>
                  <a:ext cx="118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1F32E35-392D-21D8-485C-F1920D6CB1E9}"/>
                    </a:ext>
                  </a:extLst>
                </p14:cNvPr>
                <p14:cNvContentPartPr/>
                <p14:nvPr/>
              </p14:nvContentPartPr>
              <p14:xfrm>
                <a:off x="11278518" y="1450652"/>
                <a:ext cx="68760" cy="5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1F32E35-392D-21D8-485C-F1920D6CB1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69878" y="1441652"/>
                  <a:ext cx="86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BA04C41-04A8-5F0E-CA18-1833FCF0A143}"/>
                    </a:ext>
                  </a:extLst>
                </p14:cNvPr>
                <p14:cNvContentPartPr/>
                <p14:nvPr/>
              </p14:nvContentPartPr>
              <p14:xfrm>
                <a:off x="11286798" y="1380452"/>
                <a:ext cx="99720" cy="61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BA04C41-04A8-5F0E-CA18-1833FCF0A14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77798" y="1371812"/>
                  <a:ext cx="11736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7C0D22C-F5DF-C4CA-01A9-1D2CAF72B5E2}"/>
                  </a:ext>
                </a:extLst>
              </p14:cNvPr>
              <p14:cNvContentPartPr/>
              <p14:nvPr/>
            </p14:nvContentPartPr>
            <p14:xfrm>
              <a:off x="9775158" y="1788332"/>
              <a:ext cx="424080" cy="95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7C0D22C-F5DF-C4CA-01A9-1D2CAF72B5E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766518" y="1779332"/>
                <a:ext cx="4417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31534D1-CCC0-37E9-7D67-BB1CD4F3C045}"/>
                  </a:ext>
                </a:extLst>
              </p14:cNvPr>
              <p14:cNvContentPartPr/>
              <p14:nvPr/>
            </p14:nvContentPartPr>
            <p14:xfrm>
              <a:off x="10916718" y="1740812"/>
              <a:ext cx="184320" cy="126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31534D1-CCC0-37E9-7D67-BB1CD4F3C04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907718" y="1731812"/>
                <a:ext cx="2019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54607D3-CED2-A6C5-014D-3B0C1C6FF71C}"/>
                  </a:ext>
                </a:extLst>
              </p14:cNvPr>
              <p14:cNvContentPartPr/>
              <p14:nvPr/>
            </p14:nvContentPartPr>
            <p14:xfrm>
              <a:off x="11083038" y="1798772"/>
              <a:ext cx="75960" cy="96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54607D3-CED2-A6C5-014D-3B0C1C6FF71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074398" y="1790132"/>
                <a:ext cx="936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3361C02-8E9B-387D-BA46-6424BBE4B694}"/>
                  </a:ext>
                </a:extLst>
              </p14:cNvPr>
              <p14:cNvContentPartPr/>
              <p14:nvPr/>
            </p14:nvContentPartPr>
            <p14:xfrm>
              <a:off x="11068638" y="1746572"/>
              <a:ext cx="108000" cy="64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3361C02-8E9B-387D-BA46-6424BBE4B69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059638" y="1737932"/>
                <a:ext cx="1256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C9D1F01-3BDE-F85C-11AB-E32366B35039}"/>
                  </a:ext>
                </a:extLst>
              </p14:cNvPr>
              <p14:cNvContentPartPr/>
              <p14:nvPr/>
            </p14:nvContentPartPr>
            <p14:xfrm>
              <a:off x="11190678" y="1778972"/>
              <a:ext cx="102240" cy="121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C9D1F01-3BDE-F85C-11AB-E32366B3503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181678" y="1769972"/>
                <a:ext cx="119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CA11575-2A8B-DC8D-5AFD-FB0AD463FCF9}"/>
                  </a:ext>
                </a:extLst>
              </p14:cNvPr>
              <p14:cNvContentPartPr/>
              <p14:nvPr/>
            </p14:nvContentPartPr>
            <p14:xfrm>
              <a:off x="11209398" y="1832252"/>
              <a:ext cx="80640" cy="12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CA11575-2A8B-DC8D-5AFD-FB0AD463FCF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200758" y="1823252"/>
                <a:ext cx="982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07534C6-A476-8A9A-794D-770129CA7210}"/>
                  </a:ext>
                </a:extLst>
              </p14:cNvPr>
              <p14:cNvContentPartPr/>
              <p14:nvPr/>
            </p14:nvContentPartPr>
            <p14:xfrm>
              <a:off x="11315238" y="1776452"/>
              <a:ext cx="134280" cy="117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07534C6-A476-8A9A-794D-770129CA721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306238" y="1767452"/>
                <a:ext cx="1519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D728F29-C4D9-D503-AD23-FBC93E134FB6}"/>
                  </a:ext>
                </a:extLst>
              </p14:cNvPr>
              <p14:cNvContentPartPr/>
              <p14:nvPr/>
            </p14:nvContentPartPr>
            <p14:xfrm>
              <a:off x="11502438" y="1763852"/>
              <a:ext cx="114120" cy="12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D728F29-C4D9-D503-AD23-FBC93E134FB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493438" y="1754852"/>
                <a:ext cx="13176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BB898967-552C-5E41-C479-21330895F854}"/>
              </a:ext>
            </a:extLst>
          </p:cNvPr>
          <p:cNvGrpSpPr/>
          <p:nvPr/>
        </p:nvGrpSpPr>
        <p:grpSpPr>
          <a:xfrm>
            <a:off x="10558878" y="1748372"/>
            <a:ext cx="315000" cy="120960"/>
            <a:chOff x="10558878" y="1748372"/>
            <a:chExt cx="31500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2DAF10-B0AD-67C2-E902-400EA8E182FC}"/>
                    </a:ext>
                  </a:extLst>
                </p14:cNvPr>
                <p14:cNvContentPartPr/>
                <p14:nvPr/>
              </p14:nvContentPartPr>
              <p14:xfrm>
                <a:off x="10601718" y="1786532"/>
                <a:ext cx="15120" cy="78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2DAF10-B0AD-67C2-E902-400EA8E182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92718" y="1777532"/>
                  <a:ext cx="32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DAABD8-C9F6-415B-12A9-F10F6F466F6B}"/>
                    </a:ext>
                  </a:extLst>
                </p14:cNvPr>
                <p14:cNvContentPartPr/>
                <p14:nvPr/>
              </p14:nvContentPartPr>
              <p14:xfrm>
                <a:off x="10558878" y="1748372"/>
                <a:ext cx="159480" cy="1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DAABD8-C9F6-415B-12A9-F10F6F466F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49878" y="1739732"/>
                  <a:ext cx="177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F55054-4566-DD3F-D4DC-BED88090C738}"/>
                    </a:ext>
                  </a:extLst>
                </p14:cNvPr>
                <p14:cNvContentPartPr/>
                <p14:nvPr/>
              </p14:nvContentPartPr>
              <p14:xfrm>
                <a:off x="10751478" y="1765292"/>
                <a:ext cx="21960" cy="102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F55054-4566-DD3F-D4DC-BED88090C73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742478" y="1756652"/>
                  <a:ext cx="39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D9E7FE-CE44-3267-6246-4BFF434CAF89}"/>
                    </a:ext>
                  </a:extLst>
                </p14:cNvPr>
                <p14:cNvContentPartPr/>
                <p14:nvPr/>
              </p14:nvContentPartPr>
              <p14:xfrm>
                <a:off x="10829598" y="1751252"/>
                <a:ext cx="44280" cy="118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D9E7FE-CE44-3267-6246-4BFF434CAF8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820958" y="1742612"/>
                  <a:ext cx="61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26D0E8-7F54-8916-4D35-E03C6569B64F}"/>
                    </a:ext>
                  </a:extLst>
                </p14:cNvPr>
                <p14:cNvContentPartPr/>
                <p14:nvPr/>
              </p14:nvContentPartPr>
              <p14:xfrm>
                <a:off x="10756518" y="1826852"/>
                <a:ext cx="108720" cy="23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26D0E8-7F54-8916-4D35-E03C6569B64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47878" y="1818212"/>
                  <a:ext cx="1263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3BFD3E8-4193-A316-1977-A00F435ABCF5}"/>
                  </a:ext>
                </a:extLst>
              </p14:cNvPr>
              <p14:cNvContentPartPr/>
              <p14:nvPr/>
            </p14:nvContentPartPr>
            <p14:xfrm>
              <a:off x="841398" y="5500652"/>
              <a:ext cx="25560" cy="107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3BFD3E8-4193-A316-1977-A00F435ABCF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32758" y="5492012"/>
                <a:ext cx="43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770F2F7-663D-390F-9693-47B1983792DE}"/>
                  </a:ext>
                </a:extLst>
              </p14:cNvPr>
              <p14:cNvContentPartPr/>
              <p14:nvPr/>
            </p14:nvContentPartPr>
            <p14:xfrm>
              <a:off x="544398" y="4764812"/>
              <a:ext cx="178200" cy="154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770F2F7-663D-390F-9693-47B1983792D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5758" y="4756172"/>
                <a:ext cx="195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4E19754-E262-CC47-912A-E6EAF152CBC9}"/>
                  </a:ext>
                </a:extLst>
              </p14:cNvPr>
              <p14:cNvContentPartPr/>
              <p14:nvPr/>
            </p14:nvContentPartPr>
            <p14:xfrm>
              <a:off x="959118" y="5076572"/>
              <a:ext cx="50040" cy="63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4E19754-E262-CC47-912A-E6EAF152CBC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50118" y="5067932"/>
                <a:ext cx="676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CDB5DD-0D28-A223-621A-54AD5CF47B00}"/>
              </a:ext>
            </a:extLst>
          </p:cNvPr>
          <p:cNvGrpSpPr/>
          <p:nvPr/>
        </p:nvGrpSpPr>
        <p:grpSpPr>
          <a:xfrm>
            <a:off x="9595518" y="3604532"/>
            <a:ext cx="1551240" cy="490680"/>
            <a:chOff x="9595518" y="3604532"/>
            <a:chExt cx="155124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A5B2FA4-E6A4-B23A-6CC3-800F24F7D810}"/>
                    </a:ext>
                  </a:extLst>
                </p14:cNvPr>
                <p14:cNvContentPartPr/>
                <p14:nvPr/>
              </p14:nvContentPartPr>
              <p14:xfrm>
                <a:off x="10439358" y="3613892"/>
                <a:ext cx="93960" cy="12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A5B2FA4-E6A4-B23A-6CC3-800F24F7D8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430718" y="3604892"/>
                  <a:ext cx="111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32DBA23-F862-6DDE-792B-8C4199BFF286}"/>
                    </a:ext>
                  </a:extLst>
                </p14:cNvPr>
                <p14:cNvContentPartPr/>
                <p14:nvPr/>
              </p14:nvContentPartPr>
              <p14:xfrm>
                <a:off x="10525038" y="3604532"/>
                <a:ext cx="123840" cy="122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32DBA23-F862-6DDE-792B-8C4199BFF2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516038" y="3595892"/>
                  <a:ext cx="141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45C0E7-08A7-6896-56AE-BA86845D5FC2}"/>
                    </a:ext>
                  </a:extLst>
                </p14:cNvPr>
                <p14:cNvContentPartPr/>
                <p14:nvPr/>
              </p14:nvContentPartPr>
              <p14:xfrm>
                <a:off x="10105998" y="3693452"/>
                <a:ext cx="615240" cy="122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45C0E7-08A7-6896-56AE-BA86845D5FC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96998" y="3684452"/>
                  <a:ext cx="632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CB74FB-26D5-9FEC-3171-5C48FF0DCB14}"/>
                    </a:ext>
                  </a:extLst>
                </p14:cNvPr>
                <p14:cNvContentPartPr/>
                <p14:nvPr/>
              </p14:nvContentPartPr>
              <p14:xfrm>
                <a:off x="10121118" y="3641612"/>
                <a:ext cx="110520" cy="88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CB74FB-26D5-9FEC-3171-5C48FF0DCB1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112118" y="3632972"/>
                  <a:ext cx="128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A7D978-8A3A-81B4-1CA5-52165C9A2753}"/>
                    </a:ext>
                  </a:extLst>
                </p14:cNvPr>
                <p14:cNvContentPartPr/>
                <p14:nvPr/>
              </p14:nvContentPartPr>
              <p14:xfrm>
                <a:off x="10245318" y="3638372"/>
                <a:ext cx="124920" cy="84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A7D978-8A3A-81B4-1CA5-52165C9A275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36318" y="3629372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EFF447-7004-7F4A-9DFE-B1D5C7C87D70}"/>
                    </a:ext>
                  </a:extLst>
                </p14:cNvPr>
                <p14:cNvContentPartPr/>
                <p14:nvPr/>
              </p14:nvContentPartPr>
              <p14:xfrm>
                <a:off x="9595518" y="3971012"/>
                <a:ext cx="25488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EFF447-7004-7F4A-9DFE-B1D5C7C87D7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86878" y="3962012"/>
                  <a:ext cx="272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91C5B3-5FF9-ECEB-5680-57F4E705DF52}"/>
                    </a:ext>
                  </a:extLst>
                </p14:cNvPr>
                <p14:cNvContentPartPr/>
                <p14:nvPr/>
              </p14:nvContentPartPr>
              <p14:xfrm>
                <a:off x="9893598" y="3959492"/>
                <a:ext cx="150120" cy="11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91C5B3-5FF9-ECEB-5680-57F4E705DF5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84958" y="3950852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F414ED-9D70-D237-C893-FEE285B7A5E3}"/>
                    </a:ext>
                  </a:extLst>
                </p14:cNvPr>
                <p14:cNvContentPartPr/>
                <p14:nvPr/>
              </p14:nvContentPartPr>
              <p14:xfrm>
                <a:off x="10132998" y="3968492"/>
                <a:ext cx="26280" cy="9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F414ED-9D70-D237-C893-FEE285B7A5E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23998" y="3959492"/>
                  <a:ext cx="43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1E7185-DC22-3865-561E-7ACCBE08E795}"/>
                    </a:ext>
                  </a:extLst>
                </p14:cNvPr>
                <p14:cNvContentPartPr/>
                <p14:nvPr/>
              </p14:nvContentPartPr>
              <p14:xfrm>
                <a:off x="10260438" y="3955532"/>
                <a:ext cx="122040" cy="10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1E7185-DC22-3865-561E-7ACCBE08E7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51438" y="3946532"/>
                  <a:ext cx="139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654785-9F9F-E02C-437F-B39BA3C98EB3}"/>
                    </a:ext>
                  </a:extLst>
                </p14:cNvPr>
                <p14:cNvContentPartPr/>
                <p14:nvPr/>
              </p14:nvContentPartPr>
              <p14:xfrm>
                <a:off x="10272678" y="4029692"/>
                <a:ext cx="91800" cy="6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654785-9F9F-E02C-437F-B39BA3C98EB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64038" y="4021052"/>
                  <a:ext cx="10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E57516-23C5-FBA8-DAD7-09A7D8530430}"/>
                    </a:ext>
                  </a:extLst>
                </p14:cNvPr>
                <p14:cNvContentPartPr/>
                <p14:nvPr/>
              </p14:nvContentPartPr>
              <p14:xfrm>
                <a:off x="10404798" y="3967412"/>
                <a:ext cx="93600" cy="88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E57516-23C5-FBA8-DAD7-09A7D85304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396158" y="3958412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A55843-DC20-1E27-6E24-733125CACE40}"/>
                    </a:ext>
                  </a:extLst>
                </p14:cNvPr>
                <p14:cNvContentPartPr/>
                <p14:nvPr/>
              </p14:nvContentPartPr>
              <p14:xfrm>
                <a:off x="10544838" y="3980012"/>
                <a:ext cx="104040" cy="63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A55843-DC20-1E27-6E24-733125CACE4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535838" y="3971372"/>
                  <a:ext cx="121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B29572-48EB-4F6C-9694-6054B6B2889A}"/>
                    </a:ext>
                  </a:extLst>
                </p14:cNvPr>
                <p14:cNvContentPartPr/>
                <p14:nvPr/>
              </p14:nvContentPartPr>
              <p14:xfrm>
                <a:off x="10558878" y="3920972"/>
                <a:ext cx="134280" cy="38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B29572-48EB-4F6C-9694-6054B6B2889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49878" y="3912332"/>
                  <a:ext cx="151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B46967-E76B-EF10-EA68-81296F6A267E}"/>
                    </a:ext>
                  </a:extLst>
                </p14:cNvPr>
                <p14:cNvContentPartPr/>
                <p14:nvPr/>
              </p14:nvContentPartPr>
              <p14:xfrm>
                <a:off x="10692078" y="3931052"/>
                <a:ext cx="151920" cy="103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B46967-E76B-EF10-EA68-81296F6A267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683438" y="3922412"/>
                  <a:ext cx="169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D91AB1-2AE4-1A86-5321-E0588BE25D68}"/>
                    </a:ext>
                  </a:extLst>
                </p14:cNvPr>
                <p14:cNvContentPartPr/>
                <p14:nvPr/>
              </p14:nvContentPartPr>
              <p14:xfrm>
                <a:off x="10890078" y="3933932"/>
                <a:ext cx="21600" cy="77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D91AB1-2AE4-1A86-5321-E0588BE25D6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81078" y="3924932"/>
                  <a:ext cx="3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BFE2BA-7319-4EC5-DDF5-8A1923382FA6}"/>
                    </a:ext>
                  </a:extLst>
                </p14:cNvPr>
                <p14:cNvContentPartPr/>
                <p14:nvPr/>
              </p14:nvContentPartPr>
              <p14:xfrm>
                <a:off x="10874238" y="3905132"/>
                <a:ext cx="272520" cy="10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BFE2BA-7319-4EC5-DDF5-8A1923382FA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865238" y="3896492"/>
                  <a:ext cx="290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122B95-7FEE-6F6E-46D3-EDA773022291}"/>
                    </a:ext>
                  </a:extLst>
                </p14:cNvPr>
                <p14:cNvContentPartPr/>
                <p14:nvPr/>
              </p14:nvContentPartPr>
              <p14:xfrm>
                <a:off x="11020038" y="3878132"/>
                <a:ext cx="126000" cy="78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122B95-7FEE-6F6E-46D3-EDA77302229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011038" y="3869492"/>
                  <a:ext cx="143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A74D41D-86FC-0A91-D324-279014D1421C}"/>
                    </a:ext>
                  </a:extLst>
                </p14:cNvPr>
                <p14:cNvContentPartPr/>
                <p14:nvPr/>
              </p14:nvContentPartPr>
              <p14:xfrm>
                <a:off x="10068558" y="3940772"/>
                <a:ext cx="131400" cy="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A74D41D-86FC-0A91-D324-279014D1421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59558" y="3932132"/>
                  <a:ext cx="14904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6466B33-A82C-5BBA-D4DD-1681DC13BEA8}"/>
                  </a:ext>
                </a:extLst>
              </p14:cNvPr>
              <p14:cNvContentPartPr/>
              <p14:nvPr/>
            </p14:nvContentPartPr>
            <p14:xfrm>
              <a:off x="10583358" y="4186652"/>
              <a:ext cx="129960" cy="132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6466B33-A82C-5BBA-D4DD-1681DC13BEA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574718" y="4177652"/>
                <a:ext cx="14760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9265256-8A14-663D-6F15-4FE35ED5B532}"/>
              </a:ext>
            </a:extLst>
          </p:cNvPr>
          <p:cNvGrpSpPr/>
          <p:nvPr/>
        </p:nvGrpSpPr>
        <p:grpSpPr>
          <a:xfrm>
            <a:off x="9459438" y="4217612"/>
            <a:ext cx="822240" cy="174240"/>
            <a:chOff x="9459438" y="4217612"/>
            <a:chExt cx="8222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0430F05-3F73-F5B8-6229-8DEDD5E5A4E3}"/>
                    </a:ext>
                  </a:extLst>
                </p14:cNvPr>
                <p14:cNvContentPartPr/>
                <p14:nvPr/>
              </p14:nvContentPartPr>
              <p14:xfrm>
                <a:off x="9468798" y="4269092"/>
                <a:ext cx="114480" cy="122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0430F05-3F73-F5B8-6229-8DEDD5E5A4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59798" y="4260452"/>
                  <a:ext cx="132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5F7EBE-189B-EE87-6FAD-18096FDE4853}"/>
                    </a:ext>
                  </a:extLst>
                </p14:cNvPr>
                <p14:cNvContentPartPr/>
                <p14:nvPr/>
              </p14:nvContentPartPr>
              <p14:xfrm>
                <a:off x="9503358" y="4247492"/>
                <a:ext cx="108720" cy="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5F7EBE-189B-EE87-6FAD-18096FDE485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94358" y="4238492"/>
                  <a:ext cx="1263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43CD80-8623-9563-A295-192A8B55B891}"/>
                    </a:ext>
                  </a:extLst>
                </p14:cNvPr>
                <p14:cNvContentPartPr/>
                <p14:nvPr/>
              </p14:nvContentPartPr>
              <p14:xfrm>
                <a:off x="9459438" y="4300772"/>
                <a:ext cx="110880" cy="15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43CD80-8623-9563-A295-192A8B55B89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50438" y="4291772"/>
                  <a:ext cx="12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856451-39E9-C7FF-32F9-DC59F8812D6C}"/>
                    </a:ext>
                  </a:extLst>
                </p14:cNvPr>
                <p14:cNvContentPartPr/>
                <p14:nvPr/>
              </p14:nvContentPartPr>
              <p14:xfrm>
                <a:off x="9637998" y="4294652"/>
                <a:ext cx="127800" cy="78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856451-39E9-C7FF-32F9-DC59F8812D6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629358" y="4286012"/>
                  <a:ext cx="145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12BC5D-6D25-C2A5-4FE3-0FE2BCC876CC}"/>
                    </a:ext>
                  </a:extLst>
                </p14:cNvPr>
                <p14:cNvContentPartPr/>
                <p14:nvPr/>
              </p14:nvContentPartPr>
              <p14:xfrm>
                <a:off x="9784158" y="4235972"/>
                <a:ext cx="262800" cy="123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12BC5D-6D25-C2A5-4FE3-0FE2BCC876C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775518" y="4226972"/>
                  <a:ext cx="280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52DBC2-CCF9-D79A-67F7-C4E9EB48F23E}"/>
                    </a:ext>
                  </a:extLst>
                </p14:cNvPr>
                <p14:cNvContentPartPr/>
                <p14:nvPr/>
              </p14:nvContentPartPr>
              <p14:xfrm>
                <a:off x="9927438" y="4227692"/>
                <a:ext cx="99360" cy="71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52DBC2-CCF9-D79A-67F7-C4E9EB48F23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918798" y="4218692"/>
                  <a:ext cx="117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076CC03-7FE3-4F68-931F-D761321E22B7}"/>
                    </a:ext>
                  </a:extLst>
                </p14:cNvPr>
                <p14:cNvContentPartPr/>
                <p14:nvPr/>
              </p14:nvContentPartPr>
              <p14:xfrm>
                <a:off x="9937518" y="4294292"/>
                <a:ext cx="72360" cy="7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076CC03-7FE3-4F68-931F-D761321E22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28518" y="4285292"/>
                  <a:ext cx="90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58AE0F-98ED-9522-6BD9-4C6D7B052C32}"/>
                    </a:ext>
                  </a:extLst>
                </p14:cNvPr>
                <p14:cNvContentPartPr/>
                <p14:nvPr/>
              </p14:nvContentPartPr>
              <p14:xfrm>
                <a:off x="10117158" y="4217612"/>
                <a:ext cx="164520" cy="123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58AE0F-98ED-9522-6BD9-4C6D7B052C3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08158" y="4208972"/>
                  <a:ext cx="182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B3E4BE5-5D29-34BF-CFDA-F9391D57B2DD}"/>
              </a:ext>
            </a:extLst>
          </p:cNvPr>
          <p:cNvGrpSpPr/>
          <p:nvPr/>
        </p:nvGrpSpPr>
        <p:grpSpPr>
          <a:xfrm>
            <a:off x="11045598" y="4121132"/>
            <a:ext cx="699840" cy="178920"/>
            <a:chOff x="11045598" y="4121132"/>
            <a:chExt cx="69984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1E9941C-28C0-AE26-E9D8-247D85FED34F}"/>
                    </a:ext>
                  </a:extLst>
                </p14:cNvPr>
                <p14:cNvContentPartPr/>
                <p14:nvPr/>
              </p14:nvContentPartPr>
              <p14:xfrm>
                <a:off x="11045598" y="4187372"/>
                <a:ext cx="244440" cy="11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1E9941C-28C0-AE26-E9D8-247D85FED3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36598" y="4178372"/>
                  <a:ext cx="262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A798FE-71D8-35B7-15CE-D8E585D253BC}"/>
                    </a:ext>
                  </a:extLst>
                </p14:cNvPr>
                <p14:cNvContentPartPr/>
                <p14:nvPr/>
              </p14:nvContentPartPr>
              <p14:xfrm>
                <a:off x="11165478" y="4154972"/>
                <a:ext cx="127440" cy="61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A798FE-71D8-35B7-15CE-D8E585D253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56838" y="4146332"/>
                  <a:ext cx="145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D5B0A89-FA3B-77E9-5FD8-7933A75A527E}"/>
                    </a:ext>
                  </a:extLst>
                </p14:cNvPr>
                <p14:cNvContentPartPr/>
                <p14:nvPr/>
              </p14:nvContentPartPr>
              <p14:xfrm>
                <a:off x="11355198" y="4170812"/>
                <a:ext cx="88200" cy="101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D5B0A89-FA3B-77E9-5FD8-7933A75A527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46198" y="4162172"/>
                  <a:ext cx="105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E5882E-9970-65FD-9FB3-0EDA034F0FDF}"/>
                    </a:ext>
                  </a:extLst>
                </p14:cNvPr>
                <p14:cNvContentPartPr/>
                <p14:nvPr/>
              </p14:nvContentPartPr>
              <p14:xfrm>
                <a:off x="11359158" y="4251452"/>
                <a:ext cx="71280" cy="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E5882E-9970-65FD-9FB3-0EDA034F0FD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50518" y="4242812"/>
                  <a:ext cx="88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0ED1820-08E1-2C37-8697-45224AEEA191}"/>
                    </a:ext>
                  </a:extLst>
                </p14:cNvPr>
                <p14:cNvContentPartPr/>
                <p14:nvPr/>
              </p14:nvContentPartPr>
              <p14:xfrm>
                <a:off x="11493078" y="4168292"/>
                <a:ext cx="133560" cy="88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0ED1820-08E1-2C37-8697-45224AEEA19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84078" y="4159292"/>
                  <a:ext cx="151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CF2088F-4AC0-C057-7B7F-C106A5895309}"/>
                    </a:ext>
                  </a:extLst>
                </p14:cNvPr>
                <p14:cNvContentPartPr/>
                <p14:nvPr/>
              </p14:nvContentPartPr>
              <p14:xfrm>
                <a:off x="11646078" y="4121132"/>
                <a:ext cx="99360" cy="11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CF2088F-4AC0-C057-7B7F-C106A589530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37078" y="4112132"/>
                  <a:ext cx="117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9747152-73ED-557F-CA4E-D654E220BC24}"/>
                    </a:ext>
                  </a:extLst>
                </p14:cNvPr>
                <p14:cNvContentPartPr/>
                <p14:nvPr/>
              </p14:nvContentPartPr>
              <p14:xfrm>
                <a:off x="11642478" y="4168652"/>
                <a:ext cx="69480" cy="23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9747152-73ED-557F-CA4E-D654E220BC2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633838" y="4159652"/>
                  <a:ext cx="871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9E19A39-195B-42F2-3BEA-657EB8D47DFF}"/>
                  </a:ext>
                </a:extLst>
              </p14:cNvPr>
              <p14:cNvContentPartPr/>
              <p14:nvPr/>
            </p14:nvContentPartPr>
            <p14:xfrm>
              <a:off x="9812238" y="4506692"/>
              <a:ext cx="419760" cy="118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9E19A39-195B-42F2-3BEA-657EB8D47DF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803598" y="4497692"/>
                <a:ext cx="4374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9A0A4A4-A197-BC78-4375-4F8F33FEC0D7}"/>
                  </a:ext>
                </a:extLst>
              </p14:cNvPr>
              <p14:cNvContentPartPr/>
              <p14:nvPr/>
            </p14:nvContentPartPr>
            <p14:xfrm>
              <a:off x="10306518" y="4470692"/>
              <a:ext cx="165240" cy="1069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9A0A4A4-A197-BC78-4375-4F8F33FEC0D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297878" y="4462052"/>
                <a:ext cx="182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0904292-8558-2553-22B8-82219A41F017}"/>
                  </a:ext>
                </a:extLst>
              </p14:cNvPr>
              <p14:cNvContentPartPr/>
              <p14:nvPr/>
            </p14:nvContentPartPr>
            <p14:xfrm>
              <a:off x="10479678" y="4446212"/>
              <a:ext cx="285840" cy="123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0904292-8558-2553-22B8-82219A41F01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471038" y="4437212"/>
                <a:ext cx="303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6AA0EAC-89E9-B051-CE4B-B67F7018005E}"/>
                  </a:ext>
                </a:extLst>
              </p14:cNvPr>
              <p14:cNvContentPartPr/>
              <p14:nvPr/>
            </p14:nvContentPartPr>
            <p14:xfrm>
              <a:off x="10791078" y="4433252"/>
              <a:ext cx="160920" cy="108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6AA0EAC-89E9-B051-CE4B-B67F7018005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782078" y="4424612"/>
                <a:ext cx="1785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BCBCDAF-3F4B-B0BD-04ED-09B182CC1D3C}"/>
                  </a:ext>
                </a:extLst>
              </p14:cNvPr>
              <p14:cNvContentPartPr/>
              <p14:nvPr/>
            </p14:nvContentPartPr>
            <p14:xfrm>
              <a:off x="10984758" y="4440812"/>
              <a:ext cx="83160" cy="108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BCBCDAF-3F4B-B0BD-04ED-09B182CC1D3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976118" y="4432172"/>
                <a:ext cx="1008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A412861-8909-605D-B7BF-F46DA98F8326}"/>
                  </a:ext>
                </a:extLst>
              </p14:cNvPr>
              <p14:cNvContentPartPr/>
              <p14:nvPr/>
            </p14:nvContentPartPr>
            <p14:xfrm>
              <a:off x="10983678" y="4491572"/>
              <a:ext cx="83520" cy="26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A412861-8909-605D-B7BF-F46DA98F832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974678" y="4482572"/>
                <a:ext cx="101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C09610-E9BE-100B-7A74-D2CA068CCB91}"/>
                  </a:ext>
                </a:extLst>
              </p14:cNvPr>
              <p14:cNvContentPartPr/>
              <p14:nvPr/>
            </p14:nvContentPartPr>
            <p14:xfrm>
              <a:off x="11128398" y="4433612"/>
              <a:ext cx="216360" cy="105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C09610-E9BE-100B-7A74-D2CA068CCB9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19758" y="4424972"/>
                <a:ext cx="2340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99446DA-0895-EAC8-B8B2-217FBC8B4319}"/>
                  </a:ext>
                </a:extLst>
              </p14:cNvPr>
              <p14:cNvContentPartPr/>
              <p14:nvPr/>
            </p14:nvContentPartPr>
            <p14:xfrm>
              <a:off x="11303718" y="4432532"/>
              <a:ext cx="106560" cy="58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99446DA-0895-EAC8-B8B2-217FBC8B431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294718" y="4423892"/>
                <a:ext cx="12420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7ABA1C-6B6C-5EB9-3462-E40AF6E4A346}"/>
              </a:ext>
            </a:extLst>
          </p:cNvPr>
          <p:cNvGrpSpPr/>
          <p:nvPr/>
        </p:nvGrpSpPr>
        <p:grpSpPr>
          <a:xfrm>
            <a:off x="10002318" y="4686332"/>
            <a:ext cx="1183680" cy="226800"/>
            <a:chOff x="10002318" y="4686332"/>
            <a:chExt cx="118368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87A70A4-9C52-3B18-F57A-5A0CEDE62F05}"/>
                    </a:ext>
                  </a:extLst>
                </p14:cNvPr>
                <p14:cNvContentPartPr/>
                <p14:nvPr/>
              </p14:nvContentPartPr>
              <p14:xfrm>
                <a:off x="10002318" y="4793252"/>
                <a:ext cx="134280" cy="119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87A70A4-9C52-3B18-F57A-5A0CEDE62F0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993678" y="4784612"/>
                  <a:ext cx="151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D3F251C-36D4-B2BF-892C-EC96D869535B}"/>
                    </a:ext>
                  </a:extLst>
                </p14:cNvPr>
                <p14:cNvContentPartPr/>
                <p14:nvPr/>
              </p14:nvContentPartPr>
              <p14:xfrm>
                <a:off x="10201398" y="4741412"/>
                <a:ext cx="23760" cy="76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D3F251C-36D4-B2BF-892C-EC96D869535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192398" y="4732412"/>
                  <a:ext cx="41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4B27A0F-75BF-8B8B-50D3-51E3278E96B1}"/>
                    </a:ext>
                  </a:extLst>
                </p14:cNvPr>
                <p14:cNvContentPartPr/>
                <p14:nvPr/>
              </p14:nvContentPartPr>
              <p14:xfrm>
                <a:off x="10279158" y="4793972"/>
                <a:ext cx="41760" cy="9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4B27A0F-75BF-8B8B-50D3-51E3278E96B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270158" y="4784972"/>
                  <a:ext cx="59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EC16CA-B3C4-099B-FB8F-9DCEE7BA3FAA}"/>
                    </a:ext>
                  </a:extLst>
                </p14:cNvPr>
                <p14:cNvContentPartPr/>
                <p14:nvPr/>
              </p14:nvContentPartPr>
              <p14:xfrm>
                <a:off x="10367718" y="4751852"/>
                <a:ext cx="216360" cy="124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EC16CA-B3C4-099B-FB8F-9DCEE7BA3FA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59078" y="4742852"/>
                  <a:ext cx="234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68DAEDC-FC76-12B4-5722-23593CD23336}"/>
                    </a:ext>
                  </a:extLst>
                </p14:cNvPr>
                <p14:cNvContentPartPr/>
                <p14:nvPr/>
              </p14:nvContentPartPr>
              <p14:xfrm>
                <a:off x="10508478" y="4727732"/>
                <a:ext cx="319320" cy="97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68DAEDC-FC76-12B4-5722-23593CD2333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499838" y="4719092"/>
                  <a:ext cx="336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97F52DC-9A98-B4F5-0D61-C641F1E91731}"/>
                    </a:ext>
                  </a:extLst>
                </p14:cNvPr>
                <p14:cNvContentPartPr/>
                <p14:nvPr/>
              </p14:nvContentPartPr>
              <p14:xfrm>
                <a:off x="10694598" y="4686332"/>
                <a:ext cx="162360" cy="61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97F52DC-9A98-B4F5-0D61-C641F1E9173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85598" y="4677332"/>
                  <a:ext cx="180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490816-40C1-5A46-4FFA-0CCEEA124788}"/>
                    </a:ext>
                  </a:extLst>
                </p14:cNvPr>
                <p14:cNvContentPartPr/>
                <p14:nvPr/>
              </p14:nvContentPartPr>
              <p14:xfrm>
                <a:off x="10891878" y="4716572"/>
                <a:ext cx="294120" cy="11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490816-40C1-5A46-4FFA-0CCEEA12478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83238" y="4707932"/>
                  <a:ext cx="3117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BA4D5A-5165-B3C9-59CC-5837301CEA59}"/>
              </a:ext>
            </a:extLst>
          </p:cNvPr>
          <p:cNvGrpSpPr/>
          <p:nvPr/>
        </p:nvGrpSpPr>
        <p:grpSpPr>
          <a:xfrm>
            <a:off x="10114998" y="5004572"/>
            <a:ext cx="892080" cy="150480"/>
            <a:chOff x="10114998" y="5004572"/>
            <a:chExt cx="8920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61274D5-F613-33A2-3826-19ABB579C307}"/>
                    </a:ext>
                  </a:extLst>
                </p14:cNvPr>
                <p14:cNvContentPartPr/>
                <p14:nvPr/>
              </p14:nvContentPartPr>
              <p14:xfrm>
                <a:off x="10114998" y="5043092"/>
                <a:ext cx="198000" cy="103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61274D5-F613-33A2-3826-19ABB579C30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05998" y="5034092"/>
                  <a:ext cx="215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695FC5-5472-C6E1-22E4-76739A1BA8D3}"/>
                    </a:ext>
                  </a:extLst>
                </p14:cNvPr>
                <p14:cNvContentPartPr/>
                <p14:nvPr/>
              </p14:nvContentPartPr>
              <p14:xfrm>
                <a:off x="10304358" y="5010332"/>
                <a:ext cx="96840" cy="5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695FC5-5472-C6E1-22E4-76739A1BA8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95358" y="5001692"/>
                  <a:ext cx="114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86810AC-F627-5C7B-8682-E7E824FAB4DC}"/>
                    </a:ext>
                  </a:extLst>
                </p14:cNvPr>
                <p14:cNvContentPartPr/>
                <p14:nvPr/>
              </p14:nvContentPartPr>
              <p14:xfrm>
                <a:off x="10297158" y="5075852"/>
                <a:ext cx="88560" cy="2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86810AC-F627-5C7B-8682-E7E824FAB4D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88518" y="5067212"/>
                  <a:ext cx="106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6C09B7-6A3E-FCEE-48F8-0721D1AE70BA}"/>
                    </a:ext>
                  </a:extLst>
                </p14:cNvPr>
                <p14:cNvContentPartPr/>
                <p14:nvPr/>
              </p14:nvContentPartPr>
              <p14:xfrm>
                <a:off x="10325958" y="5130572"/>
                <a:ext cx="81000" cy="24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6C09B7-6A3E-FCEE-48F8-0721D1AE70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316958" y="5121572"/>
                  <a:ext cx="98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9E5CA6-B7C6-6642-AADF-8A05382D6684}"/>
                    </a:ext>
                  </a:extLst>
                </p14:cNvPr>
                <p14:cNvContentPartPr/>
                <p14:nvPr/>
              </p14:nvContentPartPr>
              <p14:xfrm>
                <a:off x="10456998" y="5004572"/>
                <a:ext cx="167040" cy="11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9E5CA6-B7C6-6642-AADF-8A05382D66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48358" y="4995932"/>
                  <a:ext cx="184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CD4526-5A6A-59BE-C738-A79EF51D1668}"/>
                    </a:ext>
                  </a:extLst>
                </p14:cNvPr>
                <p14:cNvContentPartPr/>
                <p14:nvPr/>
              </p14:nvContentPartPr>
              <p14:xfrm>
                <a:off x="10634478" y="5011772"/>
                <a:ext cx="372600" cy="120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CD4526-5A6A-59BE-C738-A79EF51D166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625838" y="5002772"/>
                  <a:ext cx="39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5DB420-2784-3530-DE4B-AFD37833D916}"/>
                    </a:ext>
                  </a:extLst>
                </p14:cNvPr>
                <p14:cNvContentPartPr/>
                <p14:nvPr/>
              </p14:nvContentPartPr>
              <p14:xfrm>
                <a:off x="10514958" y="5019332"/>
                <a:ext cx="6120" cy="101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5DB420-2784-3530-DE4B-AFD37833D91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505958" y="5010332"/>
                  <a:ext cx="2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084B0AC-7737-F6A3-B15C-B37621998153}"/>
                    </a:ext>
                  </a:extLst>
                </p14:cNvPr>
                <p14:cNvContentPartPr/>
                <p14:nvPr/>
              </p14:nvContentPartPr>
              <p14:xfrm>
                <a:off x="10882518" y="5026172"/>
                <a:ext cx="108000" cy="59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084B0AC-7737-F6A3-B15C-B3762199815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73518" y="5017532"/>
                  <a:ext cx="1256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902777A-BC9A-2639-E946-B8DD2F1BBDA8}"/>
              </a:ext>
            </a:extLst>
          </p:cNvPr>
          <p:cNvGrpSpPr/>
          <p:nvPr/>
        </p:nvGrpSpPr>
        <p:grpSpPr>
          <a:xfrm>
            <a:off x="9576438" y="5275292"/>
            <a:ext cx="825480" cy="179640"/>
            <a:chOff x="9576438" y="5275292"/>
            <a:chExt cx="8254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0A0CDD9-4FFB-8503-E1C7-858C8B40C213}"/>
                    </a:ext>
                  </a:extLst>
                </p14:cNvPr>
                <p14:cNvContentPartPr/>
                <p14:nvPr/>
              </p14:nvContentPartPr>
              <p14:xfrm>
                <a:off x="9576438" y="5322092"/>
                <a:ext cx="232200" cy="13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0A0CDD9-4FFB-8503-E1C7-858C8B40C21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67438" y="5313452"/>
                  <a:ext cx="249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0849230-6EB2-6D8E-724F-2620140F2C96}"/>
                    </a:ext>
                  </a:extLst>
                </p14:cNvPr>
                <p14:cNvContentPartPr/>
                <p14:nvPr/>
              </p14:nvContentPartPr>
              <p14:xfrm>
                <a:off x="9693438" y="5287892"/>
                <a:ext cx="127800" cy="6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0849230-6EB2-6D8E-724F-2620140F2C9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84438" y="5278892"/>
                  <a:ext cx="145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CA1048-8461-E949-92EE-32274740CB8C}"/>
                    </a:ext>
                  </a:extLst>
                </p14:cNvPr>
                <p14:cNvContentPartPr/>
                <p14:nvPr/>
              </p14:nvContentPartPr>
              <p14:xfrm>
                <a:off x="9878118" y="5308772"/>
                <a:ext cx="124200" cy="9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CA1048-8461-E949-92EE-32274740CB8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69118" y="5299772"/>
                  <a:ext cx="141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8BAAE17-0E75-C617-90C8-CC6C4B1BEA67}"/>
                    </a:ext>
                  </a:extLst>
                </p14:cNvPr>
                <p14:cNvContentPartPr/>
                <p14:nvPr/>
              </p14:nvContentPartPr>
              <p14:xfrm>
                <a:off x="10091958" y="5275292"/>
                <a:ext cx="101520" cy="134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8BAAE17-0E75-C617-90C8-CC6C4B1BEA6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82958" y="5266652"/>
                  <a:ext cx="119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32C21D-3677-8548-93C0-84B06DC8218D}"/>
                    </a:ext>
                  </a:extLst>
                </p14:cNvPr>
                <p14:cNvContentPartPr/>
                <p14:nvPr/>
              </p14:nvContentPartPr>
              <p14:xfrm>
                <a:off x="10081518" y="5345132"/>
                <a:ext cx="75960" cy="7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32C21D-3677-8548-93C0-84B06DC8218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72518" y="5336492"/>
                  <a:ext cx="93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97F84D-583C-F24F-E171-F42761F33A1B}"/>
                    </a:ext>
                  </a:extLst>
                </p14:cNvPr>
                <p14:cNvContentPartPr/>
                <p14:nvPr/>
              </p14:nvContentPartPr>
              <p14:xfrm>
                <a:off x="10275198" y="5293652"/>
                <a:ext cx="126720" cy="105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97F84D-583C-F24F-E171-F42761F33A1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66198" y="5284652"/>
                  <a:ext cx="1443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30DD1CD-889B-967D-8122-FDA359B71494}"/>
              </a:ext>
            </a:extLst>
          </p:cNvPr>
          <p:cNvGrpSpPr/>
          <p:nvPr/>
        </p:nvGrpSpPr>
        <p:grpSpPr>
          <a:xfrm>
            <a:off x="10781718" y="5197172"/>
            <a:ext cx="746280" cy="169560"/>
            <a:chOff x="10781718" y="5197172"/>
            <a:chExt cx="74628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FDF5CED-17E4-C94B-9CFD-870E05FDFC38}"/>
                    </a:ext>
                  </a:extLst>
                </p14:cNvPr>
                <p14:cNvContentPartPr/>
                <p14:nvPr/>
              </p14:nvContentPartPr>
              <p14:xfrm>
                <a:off x="10781718" y="5256932"/>
                <a:ext cx="224280" cy="10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FDF5CED-17E4-C94B-9CFD-870E05FDFC3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773078" y="5248292"/>
                  <a:ext cx="241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7956D1-A3EE-B1FE-12A5-981651EC7C1D}"/>
                    </a:ext>
                  </a:extLst>
                </p14:cNvPr>
                <p14:cNvContentPartPr/>
                <p14:nvPr/>
              </p14:nvContentPartPr>
              <p14:xfrm>
                <a:off x="11018598" y="5233892"/>
                <a:ext cx="116280" cy="11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7956D1-A3EE-B1FE-12A5-981651EC7C1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09958" y="5225252"/>
                  <a:ext cx="133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406F94-BC22-03FA-6D48-BD2354D96F97}"/>
                    </a:ext>
                  </a:extLst>
                </p14:cNvPr>
                <p14:cNvContentPartPr/>
                <p14:nvPr/>
              </p14:nvContentPartPr>
              <p14:xfrm>
                <a:off x="11170878" y="5252252"/>
                <a:ext cx="16200" cy="77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406F94-BC22-03FA-6D48-BD2354D96F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61878" y="5243252"/>
                  <a:ext cx="33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11D7FD8-E8D0-CD78-2805-8B79B9B84F5A}"/>
                    </a:ext>
                  </a:extLst>
                </p14:cNvPr>
                <p14:cNvContentPartPr/>
                <p14:nvPr/>
              </p14:nvContentPartPr>
              <p14:xfrm>
                <a:off x="11266278" y="5231012"/>
                <a:ext cx="224640" cy="93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11D7FD8-E8D0-CD78-2805-8B79B9B84F5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257278" y="5222372"/>
                  <a:ext cx="242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FCAF03-E0BF-312B-7DD6-92043A315CD3}"/>
                    </a:ext>
                  </a:extLst>
                </p14:cNvPr>
                <p14:cNvContentPartPr/>
                <p14:nvPr/>
              </p14:nvContentPartPr>
              <p14:xfrm>
                <a:off x="11458158" y="5197172"/>
                <a:ext cx="69840" cy="33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FCAF03-E0BF-312B-7DD6-92043A315C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449518" y="5188172"/>
                  <a:ext cx="87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AC9D8C-AA50-12AE-FFF4-3C611539598E}"/>
                    </a:ext>
                  </a:extLst>
                </p14:cNvPr>
                <p14:cNvContentPartPr/>
                <p14:nvPr/>
              </p14:nvContentPartPr>
              <p14:xfrm>
                <a:off x="11034438" y="5227412"/>
                <a:ext cx="67680" cy="122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AC9D8C-AA50-12AE-FFF4-3C611539598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025798" y="5218772"/>
                  <a:ext cx="85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DB36279-6F84-C55B-01EA-7C9E8EFD2AD5}"/>
                    </a:ext>
                  </a:extLst>
                </p14:cNvPr>
                <p14:cNvContentPartPr/>
                <p14:nvPr/>
              </p14:nvContentPartPr>
              <p14:xfrm>
                <a:off x="11433678" y="5254412"/>
                <a:ext cx="61920" cy="23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DB36279-6F84-C55B-01EA-7C9E8EFD2AD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424678" y="5245772"/>
                  <a:ext cx="795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5BD49DF-AC76-7253-BFD9-03862F01B8DE}"/>
              </a:ext>
            </a:extLst>
          </p:cNvPr>
          <p:cNvGrpSpPr/>
          <p:nvPr/>
        </p:nvGrpSpPr>
        <p:grpSpPr>
          <a:xfrm>
            <a:off x="9895398" y="5537372"/>
            <a:ext cx="307440" cy="153360"/>
            <a:chOff x="9895398" y="5537372"/>
            <a:chExt cx="30744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88C966-9933-6B5C-D7AE-AE89CC6A6C5D}"/>
                    </a:ext>
                  </a:extLst>
                </p14:cNvPr>
                <p14:cNvContentPartPr/>
                <p14:nvPr/>
              </p14:nvContentPartPr>
              <p14:xfrm>
                <a:off x="9895398" y="5537372"/>
                <a:ext cx="139680" cy="149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88C966-9933-6B5C-D7AE-AE89CC6A6C5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86398" y="5528732"/>
                  <a:ext cx="157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8123FF-5691-F41F-6BC3-FB69AC9F8C9D}"/>
                    </a:ext>
                  </a:extLst>
                </p14:cNvPr>
                <p14:cNvContentPartPr/>
                <p14:nvPr/>
              </p14:nvContentPartPr>
              <p14:xfrm>
                <a:off x="9935718" y="5614412"/>
                <a:ext cx="64800" cy="7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8123FF-5691-F41F-6BC3-FB69AC9F8C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926718" y="5605412"/>
                  <a:ext cx="82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223EE34-26DD-DC04-0201-A3D97DE87E45}"/>
                    </a:ext>
                  </a:extLst>
                </p14:cNvPr>
                <p14:cNvContentPartPr/>
                <p14:nvPr/>
              </p14:nvContentPartPr>
              <p14:xfrm>
                <a:off x="10081878" y="5592812"/>
                <a:ext cx="120960" cy="97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223EE34-26DD-DC04-0201-A3D97DE87E4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073238" y="5583812"/>
                  <a:ext cx="13860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EEB978F-5854-DC4D-AC93-B7E9A9477467}"/>
                  </a:ext>
                </a:extLst>
              </p14:cNvPr>
              <p14:cNvContentPartPr/>
              <p14:nvPr/>
            </p14:nvContentPartPr>
            <p14:xfrm>
              <a:off x="10524678" y="5546372"/>
              <a:ext cx="175320" cy="90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EEB978F-5854-DC4D-AC93-B7E9A947746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516038" y="5537732"/>
                <a:ext cx="1929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C1A0DA6-8CBD-5C8E-995B-262E6A603AE2}"/>
              </a:ext>
            </a:extLst>
          </p:cNvPr>
          <p:cNvGrpSpPr/>
          <p:nvPr/>
        </p:nvGrpSpPr>
        <p:grpSpPr>
          <a:xfrm>
            <a:off x="10913118" y="5478692"/>
            <a:ext cx="529200" cy="161640"/>
            <a:chOff x="10913118" y="5478692"/>
            <a:chExt cx="52920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50047A0-587B-489D-C4B7-FCD11E7FB164}"/>
                    </a:ext>
                  </a:extLst>
                </p14:cNvPr>
                <p14:cNvContentPartPr/>
                <p14:nvPr/>
              </p14:nvContentPartPr>
              <p14:xfrm>
                <a:off x="10913118" y="5492012"/>
                <a:ext cx="124560" cy="148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50047A0-587B-489D-C4B7-FCD11E7FB16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904478" y="5483372"/>
                  <a:ext cx="14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71DA23D-8D0E-DF4D-02F6-39587B1D48D3}"/>
                    </a:ext>
                  </a:extLst>
                </p14:cNvPr>
                <p14:cNvContentPartPr/>
                <p14:nvPr/>
              </p14:nvContentPartPr>
              <p14:xfrm>
                <a:off x="10917438" y="5489852"/>
                <a:ext cx="321480" cy="9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71DA23D-8D0E-DF4D-02F6-39587B1D48D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908798" y="5481212"/>
                  <a:ext cx="339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0610BCB-5631-7DA8-FEB4-2AA3F6FE2357}"/>
                    </a:ext>
                  </a:extLst>
                </p14:cNvPr>
                <p14:cNvContentPartPr/>
                <p14:nvPr/>
              </p14:nvContentPartPr>
              <p14:xfrm>
                <a:off x="11232438" y="5478692"/>
                <a:ext cx="209880" cy="92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0610BCB-5631-7DA8-FEB4-2AA3F6FE235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23438" y="5469692"/>
                  <a:ext cx="2275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D8B19B3-CABC-BCF6-7E38-8D4C45B5C3EC}"/>
              </a:ext>
            </a:extLst>
          </p:cNvPr>
          <p:cNvGrpSpPr/>
          <p:nvPr/>
        </p:nvGrpSpPr>
        <p:grpSpPr>
          <a:xfrm>
            <a:off x="10016358" y="5839412"/>
            <a:ext cx="425520" cy="167040"/>
            <a:chOff x="10016358" y="5839412"/>
            <a:chExt cx="4255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10CE89-B5D4-7E77-D44D-F1F0ED0E8DA7}"/>
                    </a:ext>
                  </a:extLst>
                </p14:cNvPr>
                <p14:cNvContentPartPr/>
                <p14:nvPr/>
              </p14:nvContentPartPr>
              <p14:xfrm>
                <a:off x="10016358" y="5860292"/>
                <a:ext cx="292320" cy="146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10CE89-B5D4-7E77-D44D-F1F0ED0E8DA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007358" y="5851652"/>
                  <a:ext cx="309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B7AEB88-13C3-7DFE-60A0-8148DF585330}"/>
                    </a:ext>
                  </a:extLst>
                </p14:cNvPr>
                <p14:cNvContentPartPr/>
                <p14:nvPr/>
              </p14:nvContentPartPr>
              <p14:xfrm>
                <a:off x="10171518" y="5844092"/>
                <a:ext cx="124560" cy="7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B7AEB88-13C3-7DFE-60A0-8148DF58533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162518" y="5835452"/>
                  <a:ext cx="142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DDDF4D9-26C8-AE30-413C-A758969BB268}"/>
                    </a:ext>
                  </a:extLst>
                </p14:cNvPr>
                <p14:cNvContentPartPr/>
                <p14:nvPr/>
              </p14:nvContentPartPr>
              <p14:xfrm>
                <a:off x="10357998" y="5839412"/>
                <a:ext cx="83880" cy="1162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DDDF4D9-26C8-AE30-413C-A758969BB26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348998" y="5830772"/>
                  <a:ext cx="10152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7363162-FC5D-105C-43AA-8D5B603B11D5}"/>
              </a:ext>
            </a:extLst>
          </p:cNvPr>
          <p:cNvGrpSpPr/>
          <p:nvPr/>
        </p:nvGrpSpPr>
        <p:grpSpPr>
          <a:xfrm>
            <a:off x="10735998" y="5742572"/>
            <a:ext cx="995760" cy="195480"/>
            <a:chOff x="10735998" y="5742572"/>
            <a:chExt cx="9957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462BDC-4403-1675-42F7-E40DE10155A2}"/>
                    </a:ext>
                  </a:extLst>
                </p14:cNvPr>
                <p14:cNvContentPartPr/>
                <p14:nvPr/>
              </p14:nvContentPartPr>
              <p14:xfrm>
                <a:off x="10934358" y="5824292"/>
                <a:ext cx="116280" cy="10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462BDC-4403-1675-42F7-E40DE10155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925358" y="5815652"/>
                  <a:ext cx="133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65FE09-6D59-B0DF-708E-D8C91BFCE673}"/>
                    </a:ext>
                  </a:extLst>
                </p14:cNvPr>
                <p14:cNvContentPartPr/>
                <p14:nvPr/>
              </p14:nvContentPartPr>
              <p14:xfrm>
                <a:off x="11085558" y="5820692"/>
                <a:ext cx="116280" cy="10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65FE09-6D59-B0DF-708E-D8C91BFCE67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076558" y="5812052"/>
                  <a:ext cx="133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5C2E490-A8E5-B560-D342-6EBD3E7009F5}"/>
                    </a:ext>
                  </a:extLst>
                </p14:cNvPr>
                <p14:cNvContentPartPr/>
                <p14:nvPr/>
              </p14:nvContentPartPr>
              <p14:xfrm>
                <a:off x="11221638" y="5804492"/>
                <a:ext cx="35640" cy="68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5C2E490-A8E5-B560-D342-6EBD3E7009F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212998" y="5795492"/>
                  <a:ext cx="53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AC4076-6C8D-7712-8633-3E19CF8CDF9A}"/>
                    </a:ext>
                  </a:extLst>
                </p14:cNvPr>
                <p14:cNvContentPartPr/>
                <p14:nvPr/>
              </p14:nvContentPartPr>
              <p14:xfrm>
                <a:off x="10735998" y="5839052"/>
                <a:ext cx="128520" cy="99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AC4076-6C8D-7712-8633-3E19CF8CDF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726998" y="5830052"/>
                  <a:ext cx="146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B01FDD6-2656-48EE-97B1-BC7AD64F7194}"/>
                    </a:ext>
                  </a:extLst>
                </p14:cNvPr>
                <p14:cNvContentPartPr/>
                <p14:nvPr/>
              </p14:nvContentPartPr>
              <p14:xfrm>
                <a:off x="11285718" y="5762372"/>
                <a:ext cx="131400" cy="15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B01FDD6-2656-48EE-97B1-BC7AD64F719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276718" y="5753372"/>
                  <a:ext cx="149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FD17DCD-B142-F2CE-F387-54315C98DA1D}"/>
                    </a:ext>
                  </a:extLst>
                </p14:cNvPr>
                <p14:cNvContentPartPr/>
                <p14:nvPr/>
              </p14:nvContentPartPr>
              <p14:xfrm>
                <a:off x="11338278" y="5780012"/>
                <a:ext cx="20160" cy="73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FD17DCD-B142-F2CE-F387-54315C98DA1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329278" y="5771012"/>
                  <a:ext cx="37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4DFC9BE-6C57-39BC-0547-B7A06AE3E127}"/>
                    </a:ext>
                  </a:extLst>
                </p14:cNvPr>
                <p14:cNvContentPartPr/>
                <p14:nvPr/>
              </p14:nvContentPartPr>
              <p14:xfrm>
                <a:off x="11449878" y="5773892"/>
                <a:ext cx="90000" cy="83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4DFC9BE-6C57-39BC-0547-B7A06AE3E12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440878" y="5764892"/>
                  <a:ext cx="107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5AF10A-D08E-5B7A-27B1-29313C100C25}"/>
                    </a:ext>
                  </a:extLst>
                </p14:cNvPr>
                <p14:cNvContentPartPr/>
                <p14:nvPr/>
              </p14:nvContentPartPr>
              <p14:xfrm>
                <a:off x="11615118" y="5742572"/>
                <a:ext cx="116640" cy="149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5AF10A-D08E-5B7A-27B1-29313C100C2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606478" y="5733932"/>
                  <a:ext cx="134280" cy="16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46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3E819-D44A-9C33-C3D8-E0041A50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53278" cy="3572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4B954-9662-6B2B-4D40-8C117823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2" y="3334676"/>
            <a:ext cx="4595659" cy="19254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1872E11-0237-6D50-3A0C-AACDAC6A5EBC}"/>
              </a:ext>
            </a:extLst>
          </p:cNvPr>
          <p:cNvGrpSpPr/>
          <p:nvPr/>
        </p:nvGrpSpPr>
        <p:grpSpPr>
          <a:xfrm>
            <a:off x="6843529" y="4284820"/>
            <a:ext cx="540000" cy="214200"/>
            <a:chOff x="6843529" y="4284820"/>
            <a:chExt cx="5400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1F29C7-0A9B-7517-0712-0B6563E5B90B}"/>
                    </a:ext>
                  </a:extLst>
                </p14:cNvPr>
                <p14:cNvContentPartPr/>
                <p14:nvPr/>
              </p14:nvContentPartPr>
              <p14:xfrm>
                <a:off x="6845329" y="4350700"/>
                <a:ext cx="261000" cy="127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1F29C7-0A9B-7517-0712-0B6563E5B9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36329" y="4341700"/>
                  <a:ext cx="278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E0DFFF-DAFA-A714-349E-372713333A3B}"/>
                    </a:ext>
                  </a:extLst>
                </p14:cNvPr>
                <p14:cNvContentPartPr/>
                <p14:nvPr/>
              </p14:nvContentPartPr>
              <p14:xfrm>
                <a:off x="7133689" y="4311100"/>
                <a:ext cx="56520" cy="10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E0DFFF-DAFA-A714-349E-372713333A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25049" y="4302460"/>
                  <a:ext cx="74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3FACF1-9B9B-65AC-3B50-9A63EB014F7C}"/>
                    </a:ext>
                  </a:extLst>
                </p14:cNvPr>
                <p14:cNvContentPartPr/>
                <p14:nvPr/>
              </p14:nvContentPartPr>
              <p14:xfrm>
                <a:off x="7086889" y="4284820"/>
                <a:ext cx="244440" cy="12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3FACF1-9B9B-65AC-3B50-9A63EB014F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78249" y="4275820"/>
                  <a:ext cx="26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4D55AA-7E10-AE5C-5976-8764D0F9F803}"/>
                    </a:ext>
                  </a:extLst>
                </p14:cNvPr>
                <p14:cNvContentPartPr/>
                <p14:nvPr/>
              </p14:nvContentPartPr>
              <p14:xfrm>
                <a:off x="6843529" y="4365820"/>
                <a:ext cx="540000" cy="133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4D55AA-7E10-AE5C-5976-8764D0F9F8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34889" y="4356820"/>
                  <a:ext cx="557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C83D14-9232-4779-0DB2-663C58CEA95B}"/>
              </a:ext>
            </a:extLst>
          </p:cNvPr>
          <p:cNvGrpSpPr/>
          <p:nvPr/>
        </p:nvGrpSpPr>
        <p:grpSpPr>
          <a:xfrm>
            <a:off x="6356089" y="4729060"/>
            <a:ext cx="409320" cy="112680"/>
            <a:chOff x="6356089" y="4729060"/>
            <a:chExt cx="40932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715087-1D25-F0F3-3AFB-37E1AEC6F82D}"/>
                    </a:ext>
                  </a:extLst>
                </p14:cNvPr>
                <p14:cNvContentPartPr/>
                <p14:nvPr/>
              </p14:nvContentPartPr>
              <p14:xfrm>
                <a:off x="6356089" y="4729060"/>
                <a:ext cx="132120" cy="11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715087-1D25-F0F3-3AFB-37E1AEC6F8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7449" y="4720060"/>
                  <a:ext cx="149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FF1ED1-3214-CB32-0D01-9F2565EAC5EA}"/>
                    </a:ext>
                  </a:extLst>
                </p14:cNvPr>
                <p14:cNvContentPartPr/>
                <p14:nvPr/>
              </p14:nvContentPartPr>
              <p14:xfrm>
                <a:off x="6503329" y="4757140"/>
                <a:ext cx="90720" cy="7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FF1ED1-3214-CB32-0D01-9F2565EAC5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4329" y="4748140"/>
                  <a:ext cx="108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AFF1C2C-3E23-C658-05BD-425EF941C641}"/>
                    </a:ext>
                  </a:extLst>
                </p14:cNvPr>
                <p14:cNvContentPartPr/>
                <p14:nvPr/>
              </p14:nvContentPartPr>
              <p14:xfrm>
                <a:off x="6640849" y="4758940"/>
                <a:ext cx="124560" cy="7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AFF1C2C-3E23-C658-05BD-425EF941C6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1849" y="4749940"/>
                  <a:ext cx="1422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7B4EAC-2A19-3B11-278C-A97308C223F2}"/>
              </a:ext>
            </a:extLst>
          </p:cNvPr>
          <p:cNvGrpSpPr/>
          <p:nvPr/>
        </p:nvGrpSpPr>
        <p:grpSpPr>
          <a:xfrm>
            <a:off x="6991129" y="4707460"/>
            <a:ext cx="727200" cy="116640"/>
            <a:chOff x="6991129" y="4707460"/>
            <a:chExt cx="72720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E000E0-142A-0B85-5113-680236C859C6}"/>
                    </a:ext>
                  </a:extLst>
                </p14:cNvPr>
                <p14:cNvContentPartPr/>
                <p14:nvPr/>
              </p14:nvContentPartPr>
              <p14:xfrm>
                <a:off x="6991129" y="4735900"/>
                <a:ext cx="205200" cy="88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E000E0-142A-0B85-5113-680236C859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82489" y="4727260"/>
                  <a:ext cx="222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34CA66B-277A-1FF4-74BB-835F89E6A112}"/>
                    </a:ext>
                  </a:extLst>
                </p14:cNvPr>
                <p14:cNvContentPartPr/>
                <p14:nvPr/>
              </p14:nvContentPartPr>
              <p14:xfrm>
                <a:off x="7099849" y="4707460"/>
                <a:ext cx="113400" cy="4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34CA66B-277A-1FF4-74BB-835F89E6A1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90849" y="4698460"/>
                  <a:ext cx="131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8E9A13-DD66-C3AD-FA25-331FF4A8D37F}"/>
                    </a:ext>
                  </a:extLst>
                </p14:cNvPr>
                <p14:cNvContentPartPr/>
                <p14:nvPr/>
              </p14:nvContentPartPr>
              <p14:xfrm>
                <a:off x="7375249" y="4726540"/>
                <a:ext cx="99360" cy="90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8E9A13-DD66-C3AD-FA25-331FF4A8D3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66609" y="4717900"/>
                  <a:ext cx="117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613E7B-7FD3-F131-3AEA-AA59E375EE78}"/>
                    </a:ext>
                  </a:extLst>
                </p14:cNvPr>
                <p14:cNvContentPartPr/>
                <p14:nvPr/>
              </p14:nvContentPartPr>
              <p14:xfrm>
                <a:off x="7510609" y="4730860"/>
                <a:ext cx="81000" cy="8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613E7B-7FD3-F131-3AEA-AA59E375EE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01969" y="4721860"/>
                  <a:ext cx="98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7280E2-0D5C-28C1-322B-EC6B578ED5DE}"/>
                    </a:ext>
                  </a:extLst>
                </p14:cNvPr>
                <p14:cNvContentPartPr/>
                <p14:nvPr/>
              </p14:nvContentPartPr>
              <p14:xfrm>
                <a:off x="7621849" y="4723660"/>
                <a:ext cx="96480" cy="77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7280E2-0D5C-28C1-322B-EC6B578ED5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2849" y="4715020"/>
                  <a:ext cx="1141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58C9B1-4FA5-1127-E247-0709545A0875}"/>
              </a:ext>
            </a:extLst>
          </p:cNvPr>
          <p:cNvGrpSpPr/>
          <p:nvPr/>
        </p:nvGrpSpPr>
        <p:grpSpPr>
          <a:xfrm>
            <a:off x="6547249" y="4979980"/>
            <a:ext cx="1653480" cy="148320"/>
            <a:chOff x="6547249" y="4979980"/>
            <a:chExt cx="16534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0751B2-5F0A-D4B0-BC84-B524448D0004}"/>
                    </a:ext>
                  </a:extLst>
                </p14:cNvPr>
                <p14:cNvContentPartPr/>
                <p14:nvPr/>
              </p14:nvContentPartPr>
              <p14:xfrm>
                <a:off x="6547249" y="5018500"/>
                <a:ext cx="141480" cy="82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0751B2-5F0A-D4B0-BC84-B524448D00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8609" y="5009860"/>
                  <a:ext cx="159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7391E7-EFB9-CC1F-9B58-40686DA53901}"/>
                    </a:ext>
                  </a:extLst>
                </p14:cNvPr>
                <p14:cNvContentPartPr/>
                <p14:nvPr/>
              </p14:nvContentPartPr>
              <p14:xfrm>
                <a:off x="6714649" y="5044420"/>
                <a:ext cx="130320" cy="72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7391E7-EFB9-CC1F-9B58-40686DA539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06009" y="5035420"/>
                  <a:ext cx="147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C6A2C8-45C6-B269-BF2A-DDAE440D7F1D}"/>
                    </a:ext>
                  </a:extLst>
                </p14:cNvPr>
                <p14:cNvContentPartPr/>
                <p14:nvPr/>
              </p14:nvContentPartPr>
              <p14:xfrm>
                <a:off x="6740569" y="5003380"/>
                <a:ext cx="133200" cy="4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C6A2C8-45C6-B269-BF2A-DDAE440D7F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31569" y="4994740"/>
                  <a:ext cx="150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808258-584F-9D78-2687-817C05FF510F}"/>
                    </a:ext>
                  </a:extLst>
                </p14:cNvPr>
                <p14:cNvContentPartPr/>
                <p14:nvPr/>
              </p14:nvContentPartPr>
              <p14:xfrm>
                <a:off x="6924889" y="5018140"/>
                <a:ext cx="253440" cy="10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808258-584F-9D78-2687-817C05FF51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15889" y="5009140"/>
                  <a:ext cx="271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514219-52BC-8D6D-A825-E6A67939A20B}"/>
                    </a:ext>
                  </a:extLst>
                </p14:cNvPr>
                <p14:cNvContentPartPr/>
                <p14:nvPr/>
              </p14:nvContentPartPr>
              <p14:xfrm>
                <a:off x="7226569" y="4997620"/>
                <a:ext cx="194040" cy="12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514219-52BC-8D6D-A825-E6A67939A2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17569" y="4988980"/>
                  <a:ext cx="211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45B653-0121-FBC8-F696-D196A5AAA3EC}"/>
                    </a:ext>
                  </a:extLst>
                </p14:cNvPr>
                <p14:cNvContentPartPr/>
                <p14:nvPr/>
              </p14:nvContentPartPr>
              <p14:xfrm>
                <a:off x="7502329" y="4985020"/>
                <a:ext cx="129960" cy="14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45B653-0121-FBC8-F696-D196A5AAA3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93689" y="4976380"/>
                  <a:ext cx="147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644BA23-20C1-7ACB-F5A5-C3449507AAFD}"/>
                    </a:ext>
                  </a:extLst>
                </p14:cNvPr>
                <p14:cNvContentPartPr/>
                <p14:nvPr/>
              </p14:nvContentPartPr>
              <p14:xfrm>
                <a:off x="7529329" y="5041540"/>
                <a:ext cx="109800" cy="10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644BA23-20C1-7ACB-F5A5-C3449507AA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20329" y="5032540"/>
                  <a:ext cx="127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D4DF75-8DCF-9920-D365-9E5B4A159A64}"/>
                    </a:ext>
                  </a:extLst>
                </p14:cNvPr>
                <p14:cNvContentPartPr/>
                <p14:nvPr/>
              </p14:nvContentPartPr>
              <p14:xfrm>
                <a:off x="7687369" y="4993300"/>
                <a:ext cx="93960" cy="12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D4DF75-8DCF-9920-D365-9E5B4A159A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8369" y="4984300"/>
                  <a:ext cx="11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49568-4AA4-BA54-4A4D-0E2560E62E82}"/>
                    </a:ext>
                  </a:extLst>
                </p14:cNvPr>
                <p14:cNvContentPartPr/>
                <p14:nvPr/>
              </p14:nvContentPartPr>
              <p14:xfrm>
                <a:off x="7797169" y="4994380"/>
                <a:ext cx="86400" cy="10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49568-4AA4-BA54-4A4D-0E2560E62E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88529" y="4985740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BD6E1F1-101D-39FD-E1F8-1D2CE3703CEC}"/>
                    </a:ext>
                  </a:extLst>
                </p14:cNvPr>
                <p14:cNvContentPartPr/>
                <p14:nvPr/>
              </p14:nvContentPartPr>
              <p14:xfrm>
                <a:off x="7828849" y="5086540"/>
                <a:ext cx="6516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BD6E1F1-101D-39FD-E1F8-1D2CE3703C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20209" y="5077540"/>
                  <a:ext cx="82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2D634E-7319-583B-251A-F87022FADDC8}"/>
                    </a:ext>
                  </a:extLst>
                </p14:cNvPr>
                <p14:cNvContentPartPr/>
                <p14:nvPr/>
              </p14:nvContentPartPr>
              <p14:xfrm>
                <a:off x="7941889" y="4979980"/>
                <a:ext cx="258840" cy="10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2D634E-7319-583B-251A-F87022FADD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32889" y="4971340"/>
                  <a:ext cx="276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6EE1DC-6E9E-F991-BD4D-BFA759E155C0}"/>
                    </a:ext>
                  </a:extLst>
                </p14:cNvPr>
                <p14:cNvContentPartPr/>
                <p14:nvPr/>
              </p14:nvContentPartPr>
              <p14:xfrm>
                <a:off x="8066449" y="5026420"/>
                <a:ext cx="66600" cy="6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6EE1DC-6E9E-F991-BD4D-BFA759E155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57809" y="5017420"/>
                  <a:ext cx="842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386C41-4D5F-2627-F530-95AA2BB38C18}"/>
              </a:ext>
            </a:extLst>
          </p:cNvPr>
          <p:cNvGrpSpPr/>
          <p:nvPr/>
        </p:nvGrpSpPr>
        <p:grpSpPr>
          <a:xfrm>
            <a:off x="6716089" y="5288140"/>
            <a:ext cx="1125000" cy="145080"/>
            <a:chOff x="6716089" y="5288140"/>
            <a:chExt cx="112500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642B97F-E291-2DFB-3BEE-285933864228}"/>
                    </a:ext>
                  </a:extLst>
                </p14:cNvPr>
                <p14:cNvContentPartPr/>
                <p14:nvPr/>
              </p14:nvContentPartPr>
              <p14:xfrm>
                <a:off x="6716089" y="5288140"/>
                <a:ext cx="125280" cy="14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642B97F-E291-2DFB-3BEE-28593386422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7089" y="5279140"/>
                  <a:ext cx="142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2EA8D8-569D-211F-8A3D-B76296B87A06}"/>
                    </a:ext>
                  </a:extLst>
                </p14:cNvPr>
                <p14:cNvContentPartPr/>
                <p14:nvPr/>
              </p14:nvContentPartPr>
              <p14:xfrm>
                <a:off x="6798889" y="5309380"/>
                <a:ext cx="195840" cy="88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2EA8D8-569D-211F-8A3D-B76296B87A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90249" y="5300740"/>
                  <a:ext cx="21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0F86B36-8AEF-1FDB-179B-05BB3573BFE6}"/>
                    </a:ext>
                  </a:extLst>
                </p14:cNvPr>
                <p14:cNvContentPartPr/>
                <p14:nvPr/>
              </p14:nvContentPartPr>
              <p14:xfrm>
                <a:off x="7003729" y="5306860"/>
                <a:ext cx="10044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0F86B36-8AEF-1FDB-179B-05BB3573BF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95089" y="5298220"/>
                  <a:ext cx="118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06DFB95-DAE3-874B-9394-95F3DEB3353F}"/>
                    </a:ext>
                  </a:extLst>
                </p14:cNvPr>
                <p14:cNvContentPartPr/>
                <p14:nvPr/>
              </p14:nvContentPartPr>
              <p14:xfrm>
                <a:off x="7027129" y="5380660"/>
                <a:ext cx="92880" cy="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6DFB95-DAE3-874B-9394-95F3DEB335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18489" y="5372020"/>
                  <a:ext cx="110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EC7AAA-FA2E-EDE7-FDB6-358FCB7BAEAC}"/>
                    </a:ext>
                  </a:extLst>
                </p14:cNvPr>
                <p14:cNvContentPartPr/>
                <p14:nvPr/>
              </p14:nvContentPartPr>
              <p14:xfrm>
                <a:off x="7159249" y="5301100"/>
                <a:ext cx="327240" cy="10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EC7AAA-FA2E-EDE7-FDB6-358FCB7BAEA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50249" y="5292460"/>
                  <a:ext cx="34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E8E5FB-D903-F51B-5370-5C9A3F26345F}"/>
                    </a:ext>
                  </a:extLst>
                </p14:cNvPr>
                <p14:cNvContentPartPr/>
                <p14:nvPr/>
              </p14:nvContentPartPr>
              <p14:xfrm>
                <a:off x="7460209" y="5316580"/>
                <a:ext cx="95760" cy="82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E8E5FB-D903-F51B-5370-5C9A3F2634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51569" y="5307580"/>
                  <a:ext cx="113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D986AB-62E2-FAD4-045A-C57430F2E9D0}"/>
                    </a:ext>
                  </a:extLst>
                </p14:cNvPr>
                <p14:cNvContentPartPr/>
                <p14:nvPr/>
              </p14:nvContentPartPr>
              <p14:xfrm>
                <a:off x="7588009" y="5318740"/>
                <a:ext cx="84240" cy="9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D986AB-62E2-FAD4-045A-C57430F2E9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79369" y="5309740"/>
                  <a:ext cx="101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0187A1-671E-6ABB-FB42-F55377B64B77}"/>
                    </a:ext>
                  </a:extLst>
                </p14:cNvPr>
                <p14:cNvContentPartPr/>
                <p14:nvPr/>
              </p14:nvContentPartPr>
              <p14:xfrm>
                <a:off x="7725889" y="5306500"/>
                <a:ext cx="115200" cy="10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0187A1-671E-6ABB-FB42-F55377B64B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7249" y="5297500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D876D9E-D64B-FDFC-B6D3-4B636CC87A5A}"/>
              </a:ext>
            </a:extLst>
          </p:cNvPr>
          <p:cNvGrpSpPr/>
          <p:nvPr/>
        </p:nvGrpSpPr>
        <p:grpSpPr>
          <a:xfrm>
            <a:off x="7963489" y="4725100"/>
            <a:ext cx="109800" cy="88560"/>
            <a:chOff x="7963489" y="4725100"/>
            <a:chExt cx="10980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3DB651-402D-3804-6C6F-A9896C724F31}"/>
                    </a:ext>
                  </a:extLst>
                </p14:cNvPr>
                <p14:cNvContentPartPr/>
                <p14:nvPr/>
              </p14:nvContentPartPr>
              <p14:xfrm>
                <a:off x="7998769" y="4734460"/>
                <a:ext cx="63000" cy="7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3DB651-402D-3804-6C6F-A9896C724F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9769" y="4725460"/>
                  <a:ext cx="80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6FC271-88BF-9980-DC6F-4A970DC319A2}"/>
                    </a:ext>
                  </a:extLst>
                </p14:cNvPr>
                <p14:cNvContentPartPr/>
                <p14:nvPr/>
              </p14:nvContentPartPr>
              <p14:xfrm>
                <a:off x="7963489" y="4725100"/>
                <a:ext cx="109800" cy="73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6FC271-88BF-9980-DC6F-4A970DC319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54489" y="4716100"/>
                  <a:ext cx="12744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8B20DBD-8352-68B5-91AF-0396BC124EF7}"/>
                  </a:ext>
                </a:extLst>
              </p14:cNvPr>
              <p14:cNvContentPartPr/>
              <p14:nvPr/>
            </p14:nvContentPartPr>
            <p14:xfrm>
              <a:off x="6095089" y="4762180"/>
              <a:ext cx="63720" cy="57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8B20DBD-8352-68B5-91AF-0396BC124EF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86449" y="4753540"/>
                <a:ext cx="8136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9D4AFB5-6830-C3A5-2F6B-B56AA0F6B14E}"/>
              </a:ext>
            </a:extLst>
          </p:cNvPr>
          <p:cNvGrpSpPr/>
          <p:nvPr/>
        </p:nvGrpSpPr>
        <p:grpSpPr>
          <a:xfrm>
            <a:off x="6286969" y="5687380"/>
            <a:ext cx="1136880" cy="121680"/>
            <a:chOff x="6286969" y="5687380"/>
            <a:chExt cx="11368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AC2527-D833-DFD1-FD6B-C774F61F110F}"/>
                    </a:ext>
                  </a:extLst>
                </p14:cNvPr>
                <p14:cNvContentPartPr/>
                <p14:nvPr/>
              </p14:nvContentPartPr>
              <p14:xfrm>
                <a:off x="6286969" y="5696020"/>
                <a:ext cx="175320" cy="99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AC2527-D833-DFD1-FD6B-C774F61F11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78329" y="5687380"/>
                  <a:ext cx="19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116455-81AF-B641-80BA-53FC0193905C}"/>
                    </a:ext>
                  </a:extLst>
                </p14:cNvPr>
                <p14:cNvContentPartPr/>
                <p14:nvPr/>
              </p14:nvContentPartPr>
              <p14:xfrm>
                <a:off x="6470209" y="5690260"/>
                <a:ext cx="191160" cy="7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116455-81AF-B641-80BA-53FC019390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61569" y="5681620"/>
                  <a:ext cx="208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CBD228-163B-E9F9-0807-2EC729F43B53}"/>
                    </a:ext>
                  </a:extLst>
                </p14:cNvPr>
                <p14:cNvContentPartPr/>
                <p14:nvPr/>
              </p14:nvContentPartPr>
              <p14:xfrm>
                <a:off x="6700609" y="5692420"/>
                <a:ext cx="112320" cy="75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CBD228-163B-E9F9-0807-2EC729F43B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1609" y="5683420"/>
                  <a:ext cx="129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1D6FBF5-1442-3ACC-3CC5-18012E50D8E1}"/>
                    </a:ext>
                  </a:extLst>
                </p14:cNvPr>
                <p14:cNvContentPartPr/>
                <p14:nvPr/>
              </p14:nvContentPartPr>
              <p14:xfrm>
                <a:off x="6836689" y="5717260"/>
                <a:ext cx="1191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1D6FBF5-1442-3ACC-3CC5-18012E50D8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28049" y="5708620"/>
                  <a:ext cx="136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5F94DB-DCCE-2744-56B5-9C66DEA53413}"/>
                    </a:ext>
                  </a:extLst>
                </p14:cNvPr>
                <p14:cNvContentPartPr/>
                <p14:nvPr/>
              </p14:nvContentPartPr>
              <p14:xfrm>
                <a:off x="7023169" y="5687380"/>
                <a:ext cx="132480" cy="12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5F94DB-DCCE-2744-56B5-9C66DEA5341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14529" y="5678380"/>
                  <a:ext cx="150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CC0E40A-C246-4D4B-F9A9-638604B78BB0}"/>
                    </a:ext>
                  </a:extLst>
                </p14:cNvPr>
                <p14:cNvContentPartPr/>
                <p14:nvPr/>
              </p14:nvContentPartPr>
              <p14:xfrm>
                <a:off x="7041889" y="5754700"/>
                <a:ext cx="87120" cy="8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CC0E40A-C246-4D4B-F9A9-638604B78B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33249" y="5746060"/>
                  <a:ext cx="104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4FB54B-505D-E675-8336-2B85318BF6FE}"/>
                    </a:ext>
                  </a:extLst>
                </p14:cNvPr>
                <p14:cNvContentPartPr/>
                <p14:nvPr/>
              </p14:nvContentPartPr>
              <p14:xfrm>
                <a:off x="7195249" y="5707540"/>
                <a:ext cx="228600" cy="9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4FB54B-505D-E675-8336-2B85318BF6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86609" y="5698540"/>
                  <a:ext cx="2462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E5C780-C223-4DDA-46E5-686CCC175DF5}"/>
              </a:ext>
            </a:extLst>
          </p:cNvPr>
          <p:cNvGrpSpPr/>
          <p:nvPr/>
        </p:nvGrpSpPr>
        <p:grpSpPr>
          <a:xfrm>
            <a:off x="7741369" y="5615380"/>
            <a:ext cx="308520" cy="190080"/>
            <a:chOff x="7741369" y="5615380"/>
            <a:chExt cx="30852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1EDF8C-9499-C00E-B26A-3BB09FFDEBCB}"/>
                    </a:ext>
                  </a:extLst>
                </p14:cNvPr>
                <p14:cNvContentPartPr/>
                <p14:nvPr/>
              </p14:nvContentPartPr>
              <p14:xfrm>
                <a:off x="7741369" y="5660020"/>
                <a:ext cx="69120" cy="10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1EDF8C-9499-C00E-B26A-3BB09FFDEB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32729" y="5651020"/>
                  <a:ext cx="86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BE54B9-A790-5E12-2C29-A5CA36914882}"/>
                    </a:ext>
                  </a:extLst>
                </p14:cNvPr>
                <p14:cNvContentPartPr/>
                <p14:nvPr/>
              </p14:nvContentPartPr>
              <p14:xfrm>
                <a:off x="7828489" y="5699620"/>
                <a:ext cx="57600" cy="83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BE54B9-A790-5E12-2C29-A5CA369148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19489" y="5690980"/>
                  <a:ext cx="75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3AA90ED-4024-CF5F-4212-AA57F4CB9E8C}"/>
                    </a:ext>
                  </a:extLst>
                </p14:cNvPr>
                <p14:cNvContentPartPr/>
                <p14:nvPr/>
              </p14:nvContentPartPr>
              <p14:xfrm>
                <a:off x="7911289" y="5615380"/>
                <a:ext cx="138600" cy="16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3AA90ED-4024-CF5F-4212-AA57F4CB9E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02649" y="5606740"/>
                  <a:ext cx="156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DA8699-8AC4-E5C1-8DFF-A0D8CE7F30CF}"/>
                    </a:ext>
                  </a:extLst>
                </p14:cNvPr>
                <p14:cNvContentPartPr/>
                <p14:nvPr/>
              </p14:nvContentPartPr>
              <p14:xfrm>
                <a:off x="7745329" y="5717260"/>
                <a:ext cx="26280" cy="8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DA8699-8AC4-E5C1-8DFF-A0D8CE7F30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36329" y="5708620"/>
                  <a:ext cx="439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C0E738-C0BA-5B5C-8D60-EEC7377AC08D}"/>
              </a:ext>
            </a:extLst>
          </p:cNvPr>
          <p:cNvGrpSpPr/>
          <p:nvPr/>
        </p:nvGrpSpPr>
        <p:grpSpPr>
          <a:xfrm>
            <a:off x="6494689" y="5949460"/>
            <a:ext cx="181800" cy="118080"/>
            <a:chOff x="6494689" y="5949460"/>
            <a:chExt cx="18180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448E7E8-497A-7252-CE6B-746B866C13B8}"/>
                    </a:ext>
                  </a:extLst>
                </p14:cNvPr>
                <p14:cNvContentPartPr/>
                <p14:nvPr/>
              </p14:nvContentPartPr>
              <p14:xfrm>
                <a:off x="6494689" y="5949460"/>
                <a:ext cx="96840" cy="118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448E7E8-497A-7252-CE6B-746B866C13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86049" y="5940460"/>
                  <a:ext cx="114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D19364-7040-8B43-CC47-9D4508ECF1B6}"/>
                    </a:ext>
                  </a:extLst>
                </p14:cNvPr>
                <p14:cNvContentPartPr/>
                <p14:nvPr/>
              </p14:nvContentPartPr>
              <p14:xfrm>
                <a:off x="6539329" y="5970700"/>
                <a:ext cx="137160" cy="8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D19364-7040-8B43-CC47-9D4508ECF1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30329" y="5961700"/>
                  <a:ext cx="1548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E6B0769-0463-43BE-8F91-0FC4E79644CD}"/>
              </a:ext>
            </a:extLst>
          </p:cNvPr>
          <p:cNvGrpSpPr/>
          <p:nvPr/>
        </p:nvGrpSpPr>
        <p:grpSpPr>
          <a:xfrm>
            <a:off x="6989329" y="5951260"/>
            <a:ext cx="981720" cy="164160"/>
            <a:chOff x="6989329" y="5951260"/>
            <a:chExt cx="98172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B4C491-2C12-6287-A386-6392582F0CF7}"/>
                    </a:ext>
                  </a:extLst>
                </p14:cNvPr>
                <p14:cNvContentPartPr/>
                <p14:nvPr/>
              </p14:nvContentPartPr>
              <p14:xfrm>
                <a:off x="6989329" y="5980780"/>
                <a:ext cx="238320" cy="11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B4C491-2C12-6287-A386-6392582F0CF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80329" y="5972140"/>
                  <a:ext cx="255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000CC41-057B-CB19-3EFA-5783B9B61AF0}"/>
                    </a:ext>
                  </a:extLst>
                </p14:cNvPr>
                <p14:cNvContentPartPr/>
                <p14:nvPr/>
              </p14:nvContentPartPr>
              <p14:xfrm>
                <a:off x="7107409" y="5951260"/>
                <a:ext cx="106920" cy="73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000CC41-057B-CB19-3EFA-5783B9B61A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98769" y="5942620"/>
                  <a:ext cx="12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A453E0-3550-5BFD-8464-5B62EA574127}"/>
                    </a:ext>
                  </a:extLst>
                </p14:cNvPr>
                <p14:cNvContentPartPr/>
                <p14:nvPr/>
              </p14:nvContentPartPr>
              <p14:xfrm>
                <a:off x="7275889" y="5967100"/>
                <a:ext cx="229680" cy="10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A453E0-3550-5BFD-8464-5B62EA5741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67249" y="5958460"/>
                  <a:ext cx="247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C05436-8BA8-B675-8CBA-2D8FC1427D8A}"/>
                    </a:ext>
                  </a:extLst>
                </p14:cNvPr>
                <p14:cNvContentPartPr/>
                <p14:nvPr/>
              </p14:nvContentPartPr>
              <p14:xfrm>
                <a:off x="7444369" y="6046660"/>
                <a:ext cx="85680" cy="2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C05436-8BA8-B675-8CBA-2D8FC1427D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35729" y="6038020"/>
                  <a:ext cx="103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F1D9BC8-4110-CD5E-3A25-AF13C476694B}"/>
                    </a:ext>
                  </a:extLst>
                </p14:cNvPr>
                <p14:cNvContentPartPr/>
                <p14:nvPr/>
              </p14:nvContentPartPr>
              <p14:xfrm>
                <a:off x="7570369" y="6044500"/>
                <a:ext cx="105120" cy="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F1D9BC8-4110-CD5E-3A25-AF13C47669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61369" y="6035500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D8808C-B458-81DD-6D29-A412AEC93D78}"/>
                    </a:ext>
                  </a:extLst>
                </p14:cNvPr>
                <p14:cNvContentPartPr/>
                <p14:nvPr/>
              </p14:nvContentPartPr>
              <p14:xfrm>
                <a:off x="7702849" y="5992660"/>
                <a:ext cx="230040" cy="8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2D8808C-B458-81DD-6D29-A412AEC93D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93849" y="5983660"/>
                  <a:ext cx="247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5E698B-EAFB-12D2-19D1-3494154C3558}"/>
                    </a:ext>
                  </a:extLst>
                </p14:cNvPr>
                <p14:cNvContentPartPr/>
                <p14:nvPr/>
              </p14:nvContentPartPr>
              <p14:xfrm>
                <a:off x="7957729" y="6017500"/>
                <a:ext cx="13320" cy="83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5E698B-EAFB-12D2-19D1-3494154C355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48729" y="6008500"/>
                  <a:ext cx="3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EFA6C5C-DCAE-D852-A815-22B6B9E01485}"/>
                    </a:ext>
                  </a:extLst>
                </p14:cNvPr>
                <p14:cNvContentPartPr/>
                <p14:nvPr/>
              </p14:nvContentPartPr>
              <p14:xfrm>
                <a:off x="7567489" y="5982940"/>
                <a:ext cx="5760" cy="132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EFA6C5C-DCAE-D852-A815-22B6B9E014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58489" y="5973940"/>
                  <a:ext cx="23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F6156C-484B-C89A-DC7F-F964E22926C8}"/>
                    </a:ext>
                  </a:extLst>
                </p14:cNvPr>
                <p14:cNvContentPartPr/>
                <p14:nvPr/>
              </p14:nvContentPartPr>
              <p14:xfrm>
                <a:off x="7550929" y="5969620"/>
                <a:ext cx="154800" cy="1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F6156C-484B-C89A-DC7F-F964E22926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42289" y="5960620"/>
                  <a:ext cx="17244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4305784-FB53-30C7-A62E-28F53C8FCC6E}"/>
                  </a:ext>
                </a:extLst>
              </p14:cNvPr>
              <p14:cNvContentPartPr/>
              <p14:nvPr/>
            </p14:nvContentPartPr>
            <p14:xfrm>
              <a:off x="6042529" y="5719060"/>
              <a:ext cx="78840" cy="59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4305784-FB53-30C7-A62E-28F53C8FCC6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33889" y="5710420"/>
                <a:ext cx="9648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1032D6D3-1054-0E59-6806-1EC95F0004F8}"/>
              </a:ext>
            </a:extLst>
          </p:cNvPr>
          <p:cNvGrpSpPr/>
          <p:nvPr/>
        </p:nvGrpSpPr>
        <p:grpSpPr>
          <a:xfrm>
            <a:off x="5329518" y="4017452"/>
            <a:ext cx="990360" cy="193680"/>
            <a:chOff x="5329518" y="4017452"/>
            <a:chExt cx="99036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578F159-3873-B77E-CC0E-9FAB9D9FC61C}"/>
                    </a:ext>
                  </a:extLst>
                </p14:cNvPr>
                <p14:cNvContentPartPr/>
                <p14:nvPr/>
              </p14:nvContentPartPr>
              <p14:xfrm>
                <a:off x="5329518" y="4017452"/>
                <a:ext cx="928800" cy="14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578F159-3873-B77E-CC0E-9FAB9D9FC6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20518" y="4008812"/>
                  <a:ext cx="946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263647-9001-F743-98C7-97114B2C645A}"/>
                    </a:ext>
                  </a:extLst>
                </p14:cNvPr>
                <p14:cNvContentPartPr/>
                <p14:nvPr/>
              </p14:nvContentPartPr>
              <p14:xfrm>
                <a:off x="6114678" y="4043372"/>
                <a:ext cx="205200" cy="167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263647-9001-F743-98C7-97114B2C64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06038" y="4034372"/>
                  <a:ext cx="222840" cy="18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372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E68A8E-BB80-2F9A-D8BB-2781C4ED8539}"/>
                  </a:ext>
                </a:extLst>
              </p14:cNvPr>
              <p14:cNvContentPartPr/>
              <p14:nvPr/>
            </p14:nvContentPartPr>
            <p14:xfrm>
              <a:off x="284407" y="330055"/>
              <a:ext cx="18974" cy="26409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E68A8E-BB80-2F9A-D8BB-2781C4ED85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285" y="321048"/>
                <a:ext cx="36853" cy="281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AC7BD3-007B-E5B8-AF9C-53C75432C70E}"/>
                  </a:ext>
                </a:extLst>
              </p14:cNvPr>
              <p14:cNvContentPartPr/>
              <p14:nvPr/>
            </p14:nvContentPartPr>
            <p14:xfrm>
              <a:off x="215691" y="336721"/>
              <a:ext cx="257427" cy="23640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AC7BD3-007B-E5B8-AF9C-53C75432C7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77" y="327712"/>
                <a:ext cx="275094" cy="25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FAA806-ADCA-9E9F-39C7-DA11BC491ACD}"/>
                  </a:ext>
                </a:extLst>
              </p14:cNvPr>
              <p14:cNvContentPartPr/>
              <p14:nvPr/>
            </p14:nvContentPartPr>
            <p14:xfrm>
              <a:off x="549013" y="401847"/>
              <a:ext cx="262555" cy="21383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FAA806-ADCA-9E9F-39C7-DA11BC491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009" y="392832"/>
                <a:ext cx="280203" cy="231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AB272A-2F20-4A27-2BFB-820831EA37CE}"/>
                  </a:ext>
                </a:extLst>
              </p14:cNvPr>
              <p14:cNvContentPartPr/>
              <p14:nvPr/>
            </p14:nvContentPartPr>
            <p14:xfrm>
              <a:off x="914641" y="366464"/>
              <a:ext cx="319476" cy="19640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AB272A-2F20-4A27-2BFB-820831EA37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5647" y="357831"/>
                <a:ext cx="337105" cy="21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15B78A-3A17-3B7E-774A-525A2C56868B}"/>
                  </a:ext>
                </a:extLst>
              </p14:cNvPr>
              <p14:cNvContentPartPr/>
              <p14:nvPr/>
            </p14:nvContentPartPr>
            <p14:xfrm>
              <a:off x="1557184" y="745425"/>
              <a:ext cx="3077" cy="871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15B78A-3A17-3B7E-774A-525A2C5686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7568" y="736707"/>
                <a:ext cx="21924" cy="26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127ADC-05BF-74DA-BB6D-B1ECBC296B64}"/>
                  </a:ext>
                </a:extLst>
              </p14:cNvPr>
              <p14:cNvContentPartPr/>
              <p14:nvPr/>
            </p14:nvContentPartPr>
            <p14:xfrm>
              <a:off x="1524364" y="236212"/>
              <a:ext cx="162046" cy="32819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127ADC-05BF-74DA-BB6D-B1ECBC296B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5722" y="227566"/>
                <a:ext cx="179691" cy="345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76AFBCA-7B57-CA32-649C-BCFBDBE3D5C3}"/>
                  </a:ext>
                </a:extLst>
              </p14:cNvPr>
              <p14:cNvContentPartPr/>
              <p14:nvPr/>
            </p14:nvContentPartPr>
            <p14:xfrm>
              <a:off x="1463853" y="242878"/>
              <a:ext cx="139482" cy="13076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76AFBCA-7B57-CA32-649C-BCFBDBE3D5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4866" y="233847"/>
                <a:ext cx="157097" cy="14846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A36851D-0132-AB2D-18BE-F9B8482D9D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9" y="1192906"/>
            <a:ext cx="5172754" cy="476437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0107F53-AFA9-ADC9-50CF-A46BF42916A3}"/>
              </a:ext>
            </a:extLst>
          </p:cNvPr>
          <p:cNvGrpSpPr/>
          <p:nvPr/>
        </p:nvGrpSpPr>
        <p:grpSpPr>
          <a:xfrm>
            <a:off x="9828045" y="4136129"/>
            <a:ext cx="720720" cy="142920"/>
            <a:chOff x="9828045" y="4136129"/>
            <a:chExt cx="72072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9D967A-7F96-43C9-FADF-BF0959895371}"/>
                    </a:ext>
                  </a:extLst>
                </p14:cNvPr>
                <p14:cNvContentPartPr/>
                <p14:nvPr/>
              </p14:nvContentPartPr>
              <p14:xfrm>
                <a:off x="9828045" y="4189769"/>
                <a:ext cx="89640" cy="83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9D967A-7F96-43C9-FADF-BF09598953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19405" y="4181129"/>
                  <a:ext cx="107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AA627D-A33A-FDDA-1452-3D937D4E03D5}"/>
                    </a:ext>
                  </a:extLst>
                </p14:cNvPr>
                <p14:cNvContentPartPr/>
                <p14:nvPr/>
              </p14:nvContentPartPr>
              <p14:xfrm>
                <a:off x="9960885" y="4195169"/>
                <a:ext cx="32400" cy="6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AA627D-A33A-FDDA-1452-3D937D4E03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51885" y="4186529"/>
                  <a:ext cx="50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0515B0-A39C-0F44-6C84-965D282C4C9D}"/>
                    </a:ext>
                  </a:extLst>
                </p14:cNvPr>
                <p14:cNvContentPartPr/>
                <p14:nvPr/>
              </p14:nvContentPartPr>
              <p14:xfrm>
                <a:off x="10030725" y="4188689"/>
                <a:ext cx="142200" cy="7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0515B0-A39C-0F44-6C84-965D282C4C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22085" y="4180049"/>
                  <a:ext cx="159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93F988-62CF-AB1B-777C-729B6A33C6AE}"/>
                    </a:ext>
                  </a:extLst>
                </p14:cNvPr>
                <p14:cNvContentPartPr/>
                <p14:nvPr/>
              </p14:nvContentPartPr>
              <p14:xfrm>
                <a:off x="10203525" y="4194809"/>
                <a:ext cx="3780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93F988-62CF-AB1B-777C-729B6A33C6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94885" y="4185809"/>
                  <a:ext cx="55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D41A6F-4345-5404-DC7B-A31DD50D2B49}"/>
                    </a:ext>
                  </a:extLst>
                </p14:cNvPr>
                <p14:cNvContentPartPr/>
                <p14:nvPr/>
              </p14:nvContentPartPr>
              <p14:xfrm>
                <a:off x="10301445" y="4189049"/>
                <a:ext cx="238320" cy="9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D41A6F-4345-5404-DC7B-A31DD50D2B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92805" y="4180409"/>
                  <a:ext cx="25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61B1F7-AFC3-825A-1E9B-AC385CC69C9A}"/>
                    </a:ext>
                  </a:extLst>
                </p14:cNvPr>
                <p14:cNvContentPartPr/>
                <p14:nvPr/>
              </p14:nvContentPartPr>
              <p14:xfrm>
                <a:off x="10455885" y="4136129"/>
                <a:ext cx="9288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61B1F7-AFC3-825A-1E9B-AC385CC69C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46885" y="4127489"/>
                  <a:ext cx="1105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1188B1-8476-9969-A50A-5ED88A8CF402}"/>
              </a:ext>
            </a:extLst>
          </p:cNvPr>
          <p:cNvGrpSpPr/>
          <p:nvPr/>
        </p:nvGrpSpPr>
        <p:grpSpPr>
          <a:xfrm>
            <a:off x="8699085" y="3794849"/>
            <a:ext cx="926640" cy="533880"/>
            <a:chOff x="8699085" y="3794849"/>
            <a:chExt cx="92664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4357F4-FDB5-3045-067D-D4A792E26F3B}"/>
                    </a:ext>
                  </a:extLst>
                </p14:cNvPr>
                <p14:cNvContentPartPr/>
                <p14:nvPr/>
              </p14:nvContentPartPr>
              <p14:xfrm>
                <a:off x="9005085" y="3863609"/>
                <a:ext cx="21564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4357F4-FDB5-3045-067D-D4A792E26F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96445" y="3854969"/>
                  <a:ext cx="233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D5719C-CCA3-ADD9-06B6-50D6E356314C}"/>
                    </a:ext>
                  </a:extLst>
                </p14:cNvPr>
                <p14:cNvContentPartPr/>
                <p14:nvPr/>
              </p14:nvContentPartPr>
              <p14:xfrm>
                <a:off x="9228285" y="3820409"/>
                <a:ext cx="88560" cy="11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D5719C-CCA3-ADD9-06B6-50D6E35631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19285" y="3811409"/>
                  <a:ext cx="106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1AB85D-445C-B672-85C3-B363C4211678}"/>
                    </a:ext>
                  </a:extLst>
                </p14:cNvPr>
                <p14:cNvContentPartPr/>
                <p14:nvPr/>
              </p14:nvContentPartPr>
              <p14:xfrm>
                <a:off x="9351765" y="3794849"/>
                <a:ext cx="122760" cy="14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1AB85D-445C-B672-85C3-B363C42116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42765" y="3786209"/>
                  <a:ext cx="140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0D3B7C-E444-00FE-202B-AA2FAFD67B66}"/>
                    </a:ext>
                  </a:extLst>
                </p14:cNvPr>
                <p14:cNvContentPartPr/>
                <p14:nvPr/>
              </p14:nvContentPartPr>
              <p14:xfrm>
                <a:off x="9389205" y="3884129"/>
                <a:ext cx="121320" cy="3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0D3B7C-E444-00FE-202B-AA2FAFD67B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80205" y="3875129"/>
                  <a:ext cx="138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04274A-0B3E-9B3E-C7AD-792AA97E7E17}"/>
                    </a:ext>
                  </a:extLst>
                </p14:cNvPr>
                <p14:cNvContentPartPr/>
                <p14:nvPr/>
              </p14:nvContentPartPr>
              <p14:xfrm>
                <a:off x="9026325" y="4029569"/>
                <a:ext cx="495360" cy="3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04274A-0B3E-9B3E-C7AD-792AA97E7E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17325" y="4020929"/>
                  <a:ext cx="513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53759E-86FC-B747-A321-08786CEB5886}"/>
                    </a:ext>
                  </a:extLst>
                </p14:cNvPr>
                <p14:cNvContentPartPr/>
                <p14:nvPr/>
              </p14:nvContentPartPr>
              <p14:xfrm>
                <a:off x="8830845" y="4119929"/>
                <a:ext cx="60480" cy="52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53759E-86FC-B747-A321-08786CEB58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21845" y="4110929"/>
                  <a:ext cx="781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A74BDA-F9A5-FFDC-C6F0-D020760B89BF}"/>
                    </a:ext>
                  </a:extLst>
                </p14:cNvPr>
                <p14:cNvContentPartPr/>
                <p14:nvPr/>
              </p14:nvContentPartPr>
              <p14:xfrm>
                <a:off x="9069525" y="4197329"/>
                <a:ext cx="216360" cy="9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A74BDA-F9A5-FFDC-C6F0-D020760B89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60885" y="4188329"/>
                  <a:ext cx="23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8C5C93-93E1-D5EB-BC66-42BD1CCFD3C1}"/>
                    </a:ext>
                  </a:extLst>
                </p14:cNvPr>
                <p14:cNvContentPartPr/>
                <p14:nvPr/>
              </p14:nvContentPartPr>
              <p14:xfrm>
                <a:off x="9300285" y="4210649"/>
                <a:ext cx="149400" cy="81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8C5C93-93E1-D5EB-BC66-42BD1CCFD3C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91285" y="4202009"/>
                  <a:ext cx="167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2D3B7-79F3-4B68-7826-86B07564A2B0}"/>
                    </a:ext>
                  </a:extLst>
                </p14:cNvPr>
                <p14:cNvContentPartPr/>
                <p14:nvPr/>
              </p14:nvContentPartPr>
              <p14:xfrm>
                <a:off x="9479925" y="4222169"/>
                <a:ext cx="13680" cy="66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2D3B7-79F3-4B68-7826-86B07564A2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70925" y="4213529"/>
                  <a:ext cx="31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2B1FED-DD9D-56C2-CCBE-536687EA47B3}"/>
                    </a:ext>
                  </a:extLst>
                </p14:cNvPr>
                <p14:cNvContentPartPr/>
                <p14:nvPr/>
              </p14:nvContentPartPr>
              <p14:xfrm>
                <a:off x="9441045" y="4170689"/>
                <a:ext cx="184680" cy="72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2B1FED-DD9D-56C2-CCBE-536687EA47B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32045" y="4162049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474D2A7-29B5-EFA5-8996-1D9374EFC5B8}"/>
                    </a:ext>
                  </a:extLst>
                </p14:cNvPr>
                <p14:cNvContentPartPr/>
                <p14:nvPr/>
              </p14:nvContentPartPr>
              <p14:xfrm>
                <a:off x="8719245" y="4230809"/>
                <a:ext cx="68760" cy="9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474D2A7-29B5-EFA5-8996-1D9374EFC5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10245" y="4222169"/>
                  <a:ext cx="86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F1A92B-03EB-502F-7B94-B17B4F2A0543}"/>
                    </a:ext>
                  </a:extLst>
                </p14:cNvPr>
                <p14:cNvContentPartPr/>
                <p14:nvPr/>
              </p14:nvContentPartPr>
              <p14:xfrm>
                <a:off x="8699085" y="4194089"/>
                <a:ext cx="93240" cy="69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F1A92B-03EB-502F-7B94-B17B4F2A05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90445" y="4185449"/>
                  <a:ext cx="1108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6D5B4A-018E-7EEE-17F3-DC3D4A31E59B}"/>
              </a:ext>
            </a:extLst>
          </p:cNvPr>
          <p:cNvGrpSpPr/>
          <p:nvPr/>
        </p:nvGrpSpPr>
        <p:grpSpPr>
          <a:xfrm>
            <a:off x="9073385" y="4456099"/>
            <a:ext cx="1414800" cy="203040"/>
            <a:chOff x="9073385" y="4456099"/>
            <a:chExt cx="14148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CF5F6D-BF6B-28F0-EF7D-74331EB30429}"/>
                    </a:ext>
                  </a:extLst>
                </p14:cNvPr>
                <p14:cNvContentPartPr/>
                <p14:nvPr/>
              </p14:nvContentPartPr>
              <p14:xfrm>
                <a:off x="9073385" y="4517659"/>
                <a:ext cx="159480" cy="14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CF5F6D-BF6B-28F0-EF7D-74331EB304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64385" y="4509019"/>
                  <a:ext cx="17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C8C1E3-F34F-2A60-51DD-C1D097750813}"/>
                    </a:ext>
                  </a:extLst>
                </p14:cNvPr>
                <p14:cNvContentPartPr/>
                <p14:nvPr/>
              </p14:nvContentPartPr>
              <p14:xfrm>
                <a:off x="9267785" y="4538179"/>
                <a:ext cx="87480" cy="119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C8C1E3-F34F-2A60-51DD-C1D0977508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58785" y="4529539"/>
                  <a:ext cx="105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69CD6F-88E2-A5DB-4DAA-D4D397A8ED77}"/>
                    </a:ext>
                  </a:extLst>
                </p14:cNvPr>
                <p14:cNvContentPartPr/>
                <p14:nvPr/>
              </p14:nvContentPartPr>
              <p14:xfrm>
                <a:off x="9273905" y="4563739"/>
                <a:ext cx="183960" cy="72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69CD6F-88E2-A5DB-4DAA-D4D397A8ED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64905" y="4555099"/>
                  <a:ext cx="201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EA7EB1-0033-4DD6-C295-63A27B3E6AEE}"/>
                    </a:ext>
                  </a:extLst>
                </p14:cNvPr>
                <p14:cNvContentPartPr/>
                <p14:nvPr/>
              </p14:nvContentPartPr>
              <p14:xfrm>
                <a:off x="9543185" y="4547899"/>
                <a:ext cx="1332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EA7EB1-0033-4DD6-C295-63A27B3E6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34185" y="4539259"/>
                  <a:ext cx="30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A4966D-5C4E-CD56-2B6C-A6F6299196F6}"/>
                    </a:ext>
                  </a:extLst>
                </p14:cNvPr>
                <p14:cNvContentPartPr/>
                <p14:nvPr/>
              </p14:nvContentPartPr>
              <p14:xfrm>
                <a:off x="9485225" y="4496059"/>
                <a:ext cx="167040" cy="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A4966D-5C4E-CD56-2B6C-A6F6299196F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76225" y="4487059"/>
                  <a:ext cx="184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2F0C7B-290A-DC40-E3A2-0518B6436C04}"/>
                    </a:ext>
                  </a:extLst>
                </p14:cNvPr>
                <p14:cNvContentPartPr/>
                <p14:nvPr/>
              </p14:nvContentPartPr>
              <p14:xfrm>
                <a:off x="9649025" y="4630699"/>
                <a:ext cx="144720" cy="9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2F0C7B-290A-DC40-E3A2-0518B6436C0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40025" y="4621699"/>
                  <a:ext cx="162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DD1C39-19E7-271B-B930-EA934B919394}"/>
                    </a:ext>
                  </a:extLst>
                </p14:cNvPr>
                <p14:cNvContentPartPr/>
                <p14:nvPr/>
              </p14:nvContentPartPr>
              <p14:xfrm>
                <a:off x="9926585" y="4531699"/>
                <a:ext cx="193320" cy="108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DD1C39-19E7-271B-B930-EA934B91939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17585" y="4522699"/>
                  <a:ext cx="210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7149F6-F4C1-0BF1-081F-2A412EEFD862}"/>
                    </a:ext>
                  </a:extLst>
                </p14:cNvPr>
                <p14:cNvContentPartPr/>
                <p14:nvPr/>
              </p14:nvContentPartPr>
              <p14:xfrm>
                <a:off x="10014065" y="4479499"/>
                <a:ext cx="115200" cy="86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7149F6-F4C1-0BF1-081F-2A412EEFD8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05425" y="4470859"/>
                  <a:ext cx="132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970D23-7C84-26AA-4D66-4CC88350B45E}"/>
                    </a:ext>
                  </a:extLst>
                </p14:cNvPr>
                <p14:cNvContentPartPr/>
                <p14:nvPr/>
              </p14:nvContentPartPr>
              <p14:xfrm>
                <a:off x="10187945" y="4515859"/>
                <a:ext cx="137160" cy="103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970D23-7C84-26AA-4D66-4CC88350B45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79305" y="4507219"/>
                  <a:ext cx="15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E2FF2F-7A99-7400-3715-A1536C1973FC}"/>
                    </a:ext>
                  </a:extLst>
                </p14:cNvPr>
                <p14:cNvContentPartPr/>
                <p14:nvPr/>
              </p14:nvContentPartPr>
              <p14:xfrm>
                <a:off x="10435265" y="4456099"/>
                <a:ext cx="52920" cy="181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E2FF2F-7A99-7400-3715-A1536C1973F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26625" y="4447459"/>
                  <a:ext cx="7056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14761A2-3F53-07AA-81B8-A90BB64699E0}"/>
                  </a:ext>
                </a:extLst>
              </p14:cNvPr>
              <p14:cNvContentPartPr/>
              <p14:nvPr/>
            </p14:nvContentPartPr>
            <p14:xfrm>
              <a:off x="10540745" y="4438459"/>
              <a:ext cx="52920" cy="202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14761A2-3F53-07AA-81B8-A90BB64699E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31745" y="4429819"/>
                <a:ext cx="7056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FD036B7E-C8D3-755B-7A9A-EA3ACD488BB1}"/>
              </a:ext>
            </a:extLst>
          </p:cNvPr>
          <p:cNvGrpSpPr/>
          <p:nvPr/>
        </p:nvGrpSpPr>
        <p:grpSpPr>
          <a:xfrm>
            <a:off x="8681964" y="4969603"/>
            <a:ext cx="920520" cy="173880"/>
            <a:chOff x="8681964" y="4969603"/>
            <a:chExt cx="92052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A2ABDF-DC97-73B9-5227-15C21F8B618B}"/>
                    </a:ext>
                  </a:extLst>
                </p14:cNvPr>
                <p14:cNvContentPartPr/>
                <p14:nvPr/>
              </p14:nvContentPartPr>
              <p14:xfrm>
                <a:off x="8681964" y="4987603"/>
                <a:ext cx="100440" cy="15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A2ABDF-DC97-73B9-5227-15C21F8B618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324" y="4978963"/>
                  <a:ext cx="118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8DEB9C-256C-9751-9A77-013C7301514E}"/>
                    </a:ext>
                  </a:extLst>
                </p14:cNvPr>
                <p14:cNvContentPartPr/>
                <p14:nvPr/>
              </p14:nvContentPartPr>
              <p14:xfrm>
                <a:off x="8750004" y="5018563"/>
                <a:ext cx="178920" cy="79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8DEB9C-256C-9751-9A77-013C7301514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41004" y="5009923"/>
                  <a:ext cx="196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8187AEE-3786-7BD4-0E79-5498B41E9095}"/>
                    </a:ext>
                  </a:extLst>
                </p14:cNvPr>
                <p14:cNvContentPartPr/>
                <p14:nvPr/>
              </p14:nvContentPartPr>
              <p14:xfrm>
                <a:off x="8993724" y="5018203"/>
                <a:ext cx="87120" cy="92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8187AEE-3786-7BD4-0E79-5498B41E90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85084" y="5009203"/>
                  <a:ext cx="104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DD2EFE6-7F72-6883-8113-B0E0819AEA5C}"/>
                    </a:ext>
                  </a:extLst>
                </p14:cNvPr>
                <p14:cNvContentPartPr/>
                <p14:nvPr/>
              </p14:nvContentPartPr>
              <p14:xfrm>
                <a:off x="9012804" y="4973203"/>
                <a:ext cx="85320" cy="2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DD2EFE6-7F72-6883-8113-B0E0819AEA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03804" y="4964203"/>
                  <a:ext cx="102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E26A72-6642-0181-89EC-330A845DD8E0}"/>
                    </a:ext>
                  </a:extLst>
                </p14:cNvPr>
                <p14:cNvContentPartPr/>
                <p14:nvPr/>
              </p14:nvContentPartPr>
              <p14:xfrm>
                <a:off x="9001644" y="5052043"/>
                <a:ext cx="74160" cy="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BE26A72-6642-0181-89EC-330A845DD8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92644" y="5043403"/>
                  <a:ext cx="91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E294D9-D0ED-139D-34E0-26249317FE87}"/>
                    </a:ext>
                  </a:extLst>
                </p14:cNvPr>
                <p14:cNvContentPartPr/>
                <p14:nvPr/>
              </p14:nvContentPartPr>
              <p14:xfrm>
                <a:off x="8932884" y="5012803"/>
                <a:ext cx="12240" cy="62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E294D9-D0ED-139D-34E0-26249317FE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24244" y="5004163"/>
                  <a:ext cx="2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C5496C-ACEF-EEA6-29BA-B3EB21E23A7F}"/>
                    </a:ext>
                  </a:extLst>
                </p14:cNvPr>
                <p14:cNvContentPartPr/>
                <p14:nvPr/>
              </p14:nvContentPartPr>
              <p14:xfrm>
                <a:off x="9305844" y="4969603"/>
                <a:ext cx="164160" cy="130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C5496C-ACEF-EEA6-29BA-B3EB21E23A7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96844" y="4960603"/>
                  <a:ext cx="181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E880D96-3461-D17D-8E3F-53AD489B1DA2}"/>
                    </a:ext>
                  </a:extLst>
                </p14:cNvPr>
                <p14:cNvContentPartPr/>
                <p14:nvPr/>
              </p14:nvContentPartPr>
              <p14:xfrm>
                <a:off x="9147804" y="5000923"/>
                <a:ext cx="92880" cy="12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E880D96-3461-D17D-8E3F-53AD489B1DA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38804" y="4991923"/>
                  <a:ext cx="110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BAA2F0-14E8-C0F7-F908-023EB197683A}"/>
                    </a:ext>
                  </a:extLst>
                </p14:cNvPr>
                <p14:cNvContentPartPr/>
                <p14:nvPr/>
              </p14:nvContentPartPr>
              <p14:xfrm>
                <a:off x="9475044" y="4977163"/>
                <a:ext cx="91800" cy="116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BAA2F0-14E8-C0F7-F908-023EB19768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66044" y="4968523"/>
                  <a:ext cx="109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DA8790-52D1-D627-4016-2C35041F6DC3}"/>
                    </a:ext>
                  </a:extLst>
                </p14:cNvPr>
                <p14:cNvContentPartPr/>
                <p14:nvPr/>
              </p14:nvContentPartPr>
              <p14:xfrm>
                <a:off x="9524724" y="5070763"/>
                <a:ext cx="77760" cy="1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DA8790-52D1-D627-4016-2C35041F6DC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15724" y="5062123"/>
                  <a:ext cx="9540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C3427A7-01A2-F760-6C6B-A68656EAB637}"/>
                  </a:ext>
                </a:extLst>
              </p14:cNvPr>
              <p14:cNvContentPartPr/>
              <p14:nvPr/>
            </p14:nvContentPartPr>
            <p14:xfrm>
              <a:off x="9889044" y="4905523"/>
              <a:ext cx="199800" cy="29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C3427A7-01A2-F760-6C6B-A68656EAB6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880044" y="4896523"/>
                <a:ext cx="2174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4C70ED0-DBAF-3276-732B-BF373A1EDC49}"/>
                  </a:ext>
                </a:extLst>
              </p14:cNvPr>
              <p14:cNvContentPartPr/>
              <p14:nvPr/>
            </p14:nvContentPartPr>
            <p14:xfrm>
              <a:off x="8571444" y="5350483"/>
              <a:ext cx="254520" cy="132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4C70ED0-DBAF-3276-732B-BF373A1EDC4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62444" y="5341843"/>
                <a:ext cx="27216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BEF1F5D2-778D-43A9-E12E-CBA7B4A7E0C6}"/>
              </a:ext>
            </a:extLst>
          </p:cNvPr>
          <p:cNvGrpSpPr/>
          <p:nvPr/>
        </p:nvGrpSpPr>
        <p:grpSpPr>
          <a:xfrm>
            <a:off x="9163644" y="5284963"/>
            <a:ext cx="305280" cy="176040"/>
            <a:chOff x="9163644" y="5284963"/>
            <a:chExt cx="30528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B174D3-6F01-7342-5593-1DD4C9F3D882}"/>
                    </a:ext>
                  </a:extLst>
                </p14:cNvPr>
                <p14:cNvContentPartPr/>
                <p14:nvPr/>
              </p14:nvContentPartPr>
              <p14:xfrm>
                <a:off x="9163644" y="5330683"/>
                <a:ext cx="37800" cy="13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B174D3-6F01-7342-5593-1DD4C9F3D88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54644" y="5321683"/>
                  <a:ext cx="5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7FE100-A504-47CE-474A-8D163E310037}"/>
                    </a:ext>
                  </a:extLst>
                </p14:cNvPr>
                <p14:cNvContentPartPr/>
                <p14:nvPr/>
              </p14:nvContentPartPr>
              <p14:xfrm>
                <a:off x="9180564" y="5284963"/>
                <a:ext cx="120960" cy="7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7FE100-A504-47CE-474A-8D163E31003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71564" y="5275963"/>
                  <a:ext cx="138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C922C1D-D8B7-53C0-B281-0792ECF503C9}"/>
                    </a:ext>
                  </a:extLst>
                </p14:cNvPr>
                <p14:cNvContentPartPr/>
                <p14:nvPr/>
              </p14:nvContentPartPr>
              <p14:xfrm>
                <a:off x="9304404" y="5297563"/>
                <a:ext cx="164520" cy="126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C922C1D-D8B7-53C0-B281-0792ECF503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95404" y="5288563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CFC7FD0-8B39-88F7-0CCC-25709502F34F}"/>
                    </a:ext>
                  </a:extLst>
                </p14:cNvPr>
                <p14:cNvContentPartPr/>
                <p14:nvPr/>
              </p14:nvContentPartPr>
              <p14:xfrm>
                <a:off x="9354804" y="5412043"/>
                <a:ext cx="108000" cy="7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CFC7FD0-8B39-88F7-0CCC-25709502F34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346164" y="5403043"/>
                  <a:ext cx="1256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411E0D5-6087-AC77-332C-DE794C355B69}"/>
              </a:ext>
            </a:extLst>
          </p:cNvPr>
          <p:cNvGrpSpPr/>
          <p:nvPr/>
        </p:nvGrpSpPr>
        <p:grpSpPr>
          <a:xfrm>
            <a:off x="9639924" y="5229523"/>
            <a:ext cx="1493640" cy="230400"/>
            <a:chOff x="9639924" y="5229523"/>
            <a:chExt cx="149364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9BA8C4-144C-02E7-38FD-D078B1A56319}"/>
                    </a:ext>
                  </a:extLst>
                </p14:cNvPr>
                <p14:cNvContentPartPr/>
                <p14:nvPr/>
              </p14:nvContentPartPr>
              <p14:xfrm>
                <a:off x="9905604" y="5332123"/>
                <a:ext cx="102240" cy="116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9BA8C4-144C-02E7-38FD-D078B1A563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96604" y="5323483"/>
                  <a:ext cx="119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D2C161-DEBE-7B0A-732B-6E6BA8EF214B}"/>
                    </a:ext>
                  </a:extLst>
                </p14:cNvPr>
                <p14:cNvContentPartPr/>
                <p14:nvPr/>
              </p14:nvContentPartPr>
              <p14:xfrm>
                <a:off x="10051404" y="5315203"/>
                <a:ext cx="6840" cy="111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D2C161-DEBE-7B0A-732B-6E6BA8EF21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42404" y="5306563"/>
                  <a:ext cx="24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C3040D0-6C7C-8024-2233-8ED1211542E6}"/>
                    </a:ext>
                  </a:extLst>
                </p14:cNvPr>
                <p14:cNvContentPartPr/>
                <p14:nvPr/>
              </p14:nvContentPartPr>
              <p14:xfrm>
                <a:off x="10044204" y="5263723"/>
                <a:ext cx="93600" cy="83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C3040D0-6C7C-8024-2233-8ED1211542E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35564" y="5254723"/>
                  <a:ext cx="11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D65DC7-0C25-274F-A417-54F92F2E8A63}"/>
                    </a:ext>
                  </a:extLst>
                </p14:cNvPr>
                <p14:cNvContentPartPr/>
                <p14:nvPr/>
              </p14:nvContentPartPr>
              <p14:xfrm>
                <a:off x="10170564" y="5257603"/>
                <a:ext cx="137160" cy="14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D65DC7-0C25-274F-A417-54F92F2E8A6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61924" y="5248603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0C4BCE-F3C7-690E-B8FA-3A0921F97044}"/>
                    </a:ext>
                  </a:extLst>
                </p14:cNvPr>
                <p14:cNvContentPartPr/>
                <p14:nvPr/>
              </p14:nvContentPartPr>
              <p14:xfrm>
                <a:off x="10347324" y="5296843"/>
                <a:ext cx="137880" cy="104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0C4BCE-F3C7-690E-B8FA-3A0921F9704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38324" y="5287843"/>
                  <a:ext cx="155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867413-523F-E47C-C127-5D311EF0D3CF}"/>
                    </a:ext>
                  </a:extLst>
                </p14:cNvPr>
                <p14:cNvContentPartPr/>
                <p14:nvPr/>
              </p14:nvContentPartPr>
              <p14:xfrm>
                <a:off x="10491324" y="5294323"/>
                <a:ext cx="81720" cy="113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867413-523F-E47C-C127-5D311EF0D3C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82324" y="5285683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6001B1-2DB6-7531-20DD-67A75EDE0534}"/>
                    </a:ext>
                  </a:extLst>
                </p14:cNvPr>
                <p14:cNvContentPartPr/>
                <p14:nvPr/>
              </p14:nvContentPartPr>
              <p14:xfrm>
                <a:off x="10631724" y="5315923"/>
                <a:ext cx="10440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6001B1-2DB6-7531-20DD-67A75EDE05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22724" y="5307283"/>
                  <a:ext cx="122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C45692-664C-C067-C3CF-9C1DAF8203BF}"/>
                    </a:ext>
                  </a:extLst>
                </p14:cNvPr>
                <p14:cNvContentPartPr/>
                <p14:nvPr/>
              </p14:nvContentPartPr>
              <p14:xfrm>
                <a:off x="10619844" y="5253283"/>
                <a:ext cx="141480" cy="55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C45692-664C-C067-C3CF-9C1DAF8203B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11204" y="5244643"/>
                  <a:ext cx="159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D0F939B-92B6-B5AB-7375-F71C6CBD3514}"/>
                    </a:ext>
                  </a:extLst>
                </p14:cNvPr>
                <p14:cNvContentPartPr/>
                <p14:nvPr/>
              </p14:nvContentPartPr>
              <p14:xfrm>
                <a:off x="10792284" y="5276323"/>
                <a:ext cx="265680" cy="109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D0F939B-92B6-B5AB-7375-F71C6CBD35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83644" y="5267323"/>
                  <a:ext cx="283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73BE5F-A8B4-C6A0-6515-0EC033384CC6}"/>
                    </a:ext>
                  </a:extLst>
                </p14:cNvPr>
                <p14:cNvContentPartPr/>
                <p14:nvPr/>
              </p14:nvContentPartPr>
              <p14:xfrm>
                <a:off x="10994964" y="5229523"/>
                <a:ext cx="138600" cy="30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73BE5F-A8B4-C6A0-6515-0EC033384CC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86324" y="5220523"/>
                  <a:ext cx="156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DA2344-FB05-7E73-F81C-627E1BB21BD0}"/>
                    </a:ext>
                  </a:extLst>
                </p14:cNvPr>
                <p14:cNvContentPartPr/>
                <p14:nvPr/>
              </p14:nvContentPartPr>
              <p14:xfrm>
                <a:off x="11008644" y="5284243"/>
                <a:ext cx="51120" cy="2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DA2344-FB05-7E73-F81C-627E1BB21B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99644" y="5275603"/>
                  <a:ext cx="68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4C6979A-35FF-1E52-DE79-48500E0244F1}"/>
                    </a:ext>
                  </a:extLst>
                </p14:cNvPr>
                <p14:cNvContentPartPr/>
                <p14:nvPr/>
              </p14:nvContentPartPr>
              <p14:xfrm>
                <a:off x="9639924" y="5337163"/>
                <a:ext cx="118800" cy="122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4C6979A-35FF-1E52-DE79-48500E0244F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630924" y="5328163"/>
                  <a:ext cx="136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1BAD75E-2956-5355-3FB4-12B27D8632D7}"/>
                    </a:ext>
                  </a:extLst>
                </p14:cNvPr>
                <p14:cNvContentPartPr/>
                <p14:nvPr/>
              </p14:nvContentPartPr>
              <p14:xfrm>
                <a:off x="9761964" y="5377843"/>
                <a:ext cx="115920" cy="75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1BAD75E-2956-5355-3FB4-12B27D8632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753324" y="5369203"/>
                  <a:ext cx="13356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3951D20-ACB1-47BE-9483-475F4E887106}"/>
              </a:ext>
            </a:extLst>
          </p:cNvPr>
          <p:cNvGrpSpPr/>
          <p:nvPr/>
        </p:nvGrpSpPr>
        <p:grpSpPr>
          <a:xfrm>
            <a:off x="8744604" y="5656843"/>
            <a:ext cx="150120" cy="169200"/>
            <a:chOff x="8744604" y="5656843"/>
            <a:chExt cx="15012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2D2F680-97A2-5793-0602-625410E73EF7}"/>
                    </a:ext>
                  </a:extLst>
                </p14:cNvPr>
                <p14:cNvContentPartPr/>
                <p14:nvPr/>
              </p14:nvContentPartPr>
              <p14:xfrm>
                <a:off x="8744604" y="5656843"/>
                <a:ext cx="119160" cy="16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2D2F680-97A2-5793-0602-625410E73E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735964" y="5647843"/>
                  <a:ext cx="136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04A927-5758-A373-7421-4812DCDB08AD}"/>
                    </a:ext>
                  </a:extLst>
                </p14:cNvPr>
                <p14:cNvContentPartPr/>
                <p14:nvPr/>
              </p14:nvContentPartPr>
              <p14:xfrm>
                <a:off x="8800764" y="5732443"/>
                <a:ext cx="93960" cy="22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04A927-5758-A373-7421-4812DCDB08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92124" y="5723803"/>
                  <a:ext cx="11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D0BF1EF-EFC5-C30B-D123-D3D4C9EC8879}"/>
              </a:ext>
            </a:extLst>
          </p:cNvPr>
          <p:cNvGrpSpPr/>
          <p:nvPr/>
        </p:nvGrpSpPr>
        <p:grpSpPr>
          <a:xfrm>
            <a:off x="9209364" y="5591683"/>
            <a:ext cx="1605240" cy="194040"/>
            <a:chOff x="9209364" y="5591683"/>
            <a:chExt cx="160524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8F96218-8742-9865-5AF3-4E7DF7C3239A}"/>
                    </a:ext>
                  </a:extLst>
                </p14:cNvPr>
                <p14:cNvContentPartPr/>
                <p14:nvPr/>
              </p14:nvContentPartPr>
              <p14:xfrm>
                <a:off x="9225204" y="5718043"/>
                <a:ext cx="9000" cy="67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8F96218-8742-9865-5AF3-4E7DF7C323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16204" y="5709043"/>
                  <a:ext cx="26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2FDCF43-6970-232F-6CBF-8FDFAE5B3282}"/>
                    </a:ext>
                  </a:extLst>
                </p14:cNvPr>
                <p14:cNvContentPartPr/>
                <p14:nvPr/>
              </p14:nvContentPartPr>
              <p14:xfrm>
                <a:off x="9209364" y="5638843"/>
                <a:ext cx="104400" cy="84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2FDCF43-6970-232F-6CBF-8FDFAE5B32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00364" y="5630203"/>
                  <a:ext cx="122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65033F7-46D1-6F34-170F-C8D100E74C51}"/>
                    </a:ext>
                  </a:extLst>
                </p14:cNvPr>
                <p14:cNvContentPartPr/>
                <p14:nvPr/>
              </p14:nvContentPartPr>
              <p14:xfrm>
                <a:off x="9338964" y="5648563"/>
                <a:ext cx="266760" cy="115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65033F7-46D1-6F34-170F-C8D100E74C5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329964" y="5639923"/>
                  <a:ext cx="284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3DEC3DE-59DB-0421-DF67-8C3912E58F06}"/>
                    </a:ext>
                  </a:extLst>
                </p14:cNvPr>
                <p14:cNvContentPartPr/>
                <p14:nvPr/>
              </p14:nvContentPartPr>
              <p14:xfrm>
                <a:off x="9525804" y="5623003"/>
                <a:ext cx="102600" cy="52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3DEC3DE-59DB-0421-DF67-8C3912E58F0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16804" y="5614363"/>
                  <a:ext cx="120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EC8753B-1F02-9762-61AF-75E71524106C}"/>
                    </a:ext>
                  </a:extLst>
                </p14:cNvPr>
                <p14:cNvContentPartPr/>
                <p14:nvPr/>
              </p14:nvContentPartPr>
              <p14:xfrm>
                <a:off x="9689604" y="5645683"/>
                <a:ext cx="74160" cy="99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EC8753B-1F02-9762-61AF-75E71524106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80964" y="5637043"/>
                  <a:ext cx="91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329DDC-BDD5-338F-C7DA-B4C3E4B220F4}"/>
                    </a:ext>
                  </a:extLst>
                </p14:cNvPr>
                <p14:cNvContentPartPr/>
                <p14:nvPr/>
              </p14:nvContentPartPr>
              <p14:xfrm>
                <a:off x="9828204" y="5652523"/>
                <a:ext cx="100440" cy="59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329DDC-BDD5-338F-C7DA-B4C3E4B220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819564" y="5643523"/>
                  <a:ext cx="118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555BB0-F00F-0EB7-DA4F-821370B8AD77}"/>
                    </a:ext>
                  </a:extLst>
                </p14:cNvPr>
                <p14:cNvContentPartPr/>
                <p14:nvPr/>
              </p14:nvContentPartPr>
              <p14:xfrm>
                <a:off x="9992724" y="5657203"/>
                <a:ext cx="12600" cy="58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555BB0-F00F-0EB7-DA4F-821370B8AD7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84084" y="5648203"/>
                  <a:ext cx="30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BFA924B-653C-E8E1-AB43-60AA0AFDB5E2}"/>
                    </a:ext>
                  </a:extLst>
                </p14:cNvPr>
                <p14:cNvContentPartPr/>
                <p14:nvPr/>
              </p14:nvContentPartPr>
              <p14:xfrm>
                <a:off x="10227804" y="5685643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BFA924B-653C-E8E1-AB43-60AA0AFDB5E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19164" y="56770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BCF9F8E-BAEB-3259-C22E-BECCDCC27B4E}"/>
                    </a:ext>
                  </a:extLst>
                </p14:cNvPr>
                <p14:cNvContentPartPr/>
                <p14:nvPr/>
              </p14:nvContentPartPr>
              <p14:xfrm>
                <a:off x="10055364" y="5605723"/>
                <a:ext cx="137880" cy="11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BCF9F8E-BAEB-3259-C22E-BECCDCC27B4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46724" y="5596723"/>
                  <a:ext cx="155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033BC74-22C3-0B3E-D646-8D19637C88C7}"/>
                    </a:ext>
                  </a:extLst>
                </p14:cNvPr>
                <p14:cNvContentPartPr/>
                <p14:nvPr/>
              </p14:nvContentPartPr>
              <p14:xfrm>
                <a:off x="10215564" y="5608243"/>
                <a:ext cx="81000" cy="11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033BC74-22C3-0B3E-D646-8D19637C88C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06564" y="5599603"/>
                  <a:ext cx="98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2342C2-EAF8-47B7-E2C7-D7A8919AFBE3}"/>
                    </a:ext>
                  </a:extLst>
                </p14:cNvPr>
                <p14:cNvContentPartPr/>
                <p14:nvPr/>
              </p14:nvContentPartPr>
              <p14:xfrm>
                <a:off x="10343364" y="5657563"/>
                <a:ext cx="110880" cy="35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2342C2-EAF8-47B7-E2C7-D7A8919AFB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334364" y="5648923"/>
                  <a:ext cx="128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EC7ED0-5CC8-3D9E-FE79-7AE3693F6DDF}"/>
                    </a:ext>
                  </a:extLst>
                </p14:cNvPr>
                <p14:cNvContentPartPr/>
                <p14:nvPr/>
              </p14:nvContentPartPr>
              <p14:xfrm>
                <a:off x="10350924" y="5591683"/>
                <a:ext cx="119160" cy="46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EC7ED0-5CC8-3D9E-FE79-7AE3693F6DD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341924" y="5582683"/>
                  <a:ext cx="136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264A419-2E80-A4F1-5A58-716285FC6263}"/>
                    </a:ext>
                  </a:extLst>
                </p14:cNvPr>
                <p14:cNvContentPartPr/>
                <p14:nvPr/>
              </p14:nvContentPartPr>
              <p14:xfrm>
                <a:off x="10518684" y="5603923"/>
                <a:ext cx="295920" cy="100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264A419-2E80-A4F1-5A58-716285FC62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509684" y="5594923"/>
                  <a:ext cx="3135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5E0001E-A718-A832-7A58-287352ED9B69}"/>
              </a:ext>
            </a:extLst>
          </p:cNvPr>
          <p:cNvGrpSpPr/>
          <p:nvPr/>
        </p:nvGrpSpPr>
        <p:grpSpPr>
          <a:xfrm>
            <a:off x="10689224" y="5577777"/>
            <a:ext cx="104760" cy="57600"/>
            <a:chOff x="10689224" y="5577777"/>
            <a:chExt cx="104760" cy="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AB428B-D87E-C4D2-C3BB-2FE7311DF4E8}"/>
                    </a:ext>
                  </a:extLst>
                </p14:cNvPr>
                <p14:cNvContentPartPr/>
                <p14:nvPr/>
              </p14:nvContentPartPr>
              <p14:xfrm>
                <a:off x="10708304" y="5577777"/>
                <a:ext cx="85680" cy="1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AB428B-D87E-C4D2-C3BB-2FE7311DF4E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99664" y="5568777"/>
                  <a:ext cx="103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0307D93-0C11-3D2C-6F70-907995D60966}"/>
                    </a:ext>
                  </a:extLst>
                </p14:cNvPr>
                <p14:cNvContentPartPr/>
                <p14:nvPr/>
              </p14:nvContentPartPr>
              <p14:xfrm>
                <a:off x="10689224" y="5629257"/>
                <a:ext cx="65160" cy="6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0307D93-0C11-3D2C-6F70-907995D6096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80224" y="5620257"/>
                  <a:ext cx="828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AD5E2D9-6736-5CD3-ECA8-AE49214B7FFA}"/>
                  </a:ext>
                </a:extLst>
              </p14:cNvPr>
              <p14:cNvContentPartPr/>
              <p14:nvPr/>
            </p14:nvContentPartPr>
            <p14:xfrm>
              <a:off x="8433665" y="4251463"/>
              <a:ext cx="43920" cy="73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AD5E2D9-6736-5CD3-ECA8-AE49214B7FF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424665" y="4242823"/>
                <a:ext cx="615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0B2B29-2ED2-9190-916A-9A79A5A2CCF2}"/>
                  </a:ext>
                </a:extLst>
              </p14:cNvPr>
              <p14:cNvContentPartPr/>
              <p14:nvPr/>
            </p14:nvContentPartPr>
            <p14:xfrm>
              <a:off x="8394584" y="5051817"/>
              <a:ext cx="44640" cy="64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0B2B29-2ED2-9190-916A-9A79A5A2CCF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385944" y="5043177"/>
                <a:ext cx="622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F12DDDF-9832-0D77-6FBC-3C9A00A87300}"/>
              </a:ext>
            </a:extLst>
          </p:cNvPr>
          <p:cNvGrpSpPr/>
          <p:nvPr/>
        </p:nvGrpSpPr>
        <p:grpSpPr>
          <a:xfrm>
            <a:off x="7688282" y="1992452"/>
            <a:ext cx="956880" cy="195120"/>
            <a:chOff x="7688282" y="1992452"/>
            <a:chExt cx="95688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DAFC81-521A-4E77-60B1-E9E168B33D5C}"/>
                    </a:ext>
                  </a:extLst>
                </p14:cNvPr>
                <p14:cNvContentPartPr/>
                <p14:nvPr/>
              </p14:nvContentPartPr>
              <p14:xfrm>
                <a:off x="7688282" y="2034932"/>
                <a:ext cx="19800" cy="134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DAFC81-521A-4E77-60B1-E9E168B33D5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79282" y="2026292"/>
                  <a:ext cx="37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BE4E1F9-8C7D-A8BA-28FB-87232751E594}"/>
                    </a:ext>
                  </a:extLst>
                </p14:cNvPr>
                <p14:cNvContentPartPr/>
                <p14:nvPr/>
              </p14:nvContentPartPr>
              <p14:xfrm>
                <a:off x="7690442" y="2002532"/>
                <a:ext cx="128880" cy="18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BE4E1F9-8C7D-A8BA-28FB-87232751E59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681442" y="1993532"/>
                  <a:ext cx="146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E2F977-24B9-78B2-B00A-C3F8DFAAFAF7}"/>
                    </a:ext>
                  </a:extLst>
                </p14:cNvPr>
                <p14:cNvContentPartPr/>
                <p14:nvPr/>
              </p14:nvContentPartPr>
              <p14:xfrm>
                <a:off x="8000042" y="2015132"/>
                <a:ext cx="124920" cy="127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E2F977-24B9-78B2-B00A-C3F8DFAAFAF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91402" y="2006492"/>
                  <a:ext cx="142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51F546E-318F-1A45-7D1A-40E7E6BD90F3}"/>
                    </a:ext>
                  </a:extLst>
                </p14:cNvPr>
                <p14:cNvContentPartPr/>
                <p14:nvPr/>
              </p14:nvContentPartPr>
              <p14:xfrm>
                <a:off x="8007602" y="2073092"/>
                <a:ext cx="92880" cy="4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51F546E-318F-1A45-7D1A-40E7E6BD90F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98962" y="2064092"/>
                  <a:ext cx="11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8B71262-6114-7693-C93E-F1F0CF62717E}"/>
                    </a:ext>
                  </a:extLst>
                </p14:cNvPr>
                <p14:cNvContentPartPr/>
                <p14:nvPr/>
              </p14:nvContentPartPr>
              <p14:xfrm>
                <a:off x="7872602" y="2010452"/>
                <a:ext cx="99000" cy="130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8B71262-6114-7693-C93E-F1F0CF6271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63962" y="2001812"/>
                  <a:ext cx="11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D89041F-B955-AED4-D6A4-AE05D1E69C99}"/>
                    </a:ext>
                  </a:extLst>
                </p14:cNvPr>
                <p14:cNvContentPartPr/>
                <p14:nvPr/>
              </p14:nvContentPartPr>
              <p14:xfrm>
                <a:off x="8304962" y="2084252"/>
                <a:ext cx="95760" cy="74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D89041F-B955-AED4-D6A4-AE05D1E69C9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96322" y="2075252"/>
                  <a:ext cx="113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28C442A-A70C-92BF-974C-6C84DEABD9F4}"/>
                    </a:ext>
                  </a:extLst>
                </p14:cNvPr>
                <p14:cNvContentPartPr/>
                <p14:nvPr/>
              </p14:nvContentPartPr>
              <p14:xfrm>
                <a:off x="8321522" y="2016932"/>
                <a:ext cx="100440" cy="12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28C442A-A70C-92BF-974C-6C84DEABD9F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12522" y="2007932"/>
                  <a:ext cx="11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D2D7D20-2B11-699F-4CEA-362DD5B211E0}"/>
                    </a:ext>
                  </a:extLst>
                </p14:cNvPr>
                <p14:cNvContentPartPr/>
                <p14:nvPr/>
              </p14:nvContentPartPr>
              <p14:xfrm>
                <a:off x="8308562" y="2086052"/>
                <a:ext cx="79920" cy="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D2D7D20-2B11-699F-4CEA-362DD5B211E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9562" y="2077052"/>
                  <a:ext cx="97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3455D60-BBED-5933-BA38-2E52F3571862}"/>
                    </a:ext>
                  </a:extLst>
                </p14:cNvPr>
                <p14:cNvContentPartPr/>
                <p14:nvPr/>
              </p14:nvContentPartPr>
              <p14:xfrm>
                <a:off x="8489642" y="2014772"/>
                <a:ext cx="155520" cy="143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3455D60-BBED-5933-BA38-2E52F357186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81002" y="2005772"/>
                  <a:ext cx="173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5B31F0-4F6B-F35C-1A2D-15578ED25692}"/>
                    </a:ext>
                  </a:extLst>
                </p14:cNvPr>
                <p14:cNvContentPartPr/>
                <p14:nvPr/>
              </p14:nvContentPartPr>
              <p14:xfrm>
                <a:off x="8144762" y="2045012"/>
                <a:ext cx="15480" cy="114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5B31F0-4F6B-F35C-1A2D-15578ED2569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35762" y="2036012"/>
                  <a:ext cx="3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C771474-A041-FB70-256F-E96EB38AFA7A}"/>
                    </a:ext>
                  </a:extLst>
                </p14:cNvPr>
                <p14:cNvContentPartPr/>
                <p14:nvPr/>
              </p14:nvContentPartPr>
              <p14:xfrm>
                <a:off x="8124242" y="1992452"/>
                <a:ext cx="127440" cy="84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C771474-A041-FB70-256F-E96EB38AFA7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115242" y="1983452"/>
                  <a:ext cx="1450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40AA51-78AE-534A-7CF4-E0FC2666A997}"/>
              </a:ext>
            </a:extLst>
          </p:cNvPr>
          <p:cNvGrpSpPr/>
          <p:nvPr/>
        </p:nvGrpSpPr>
        <p:grpSpPr>
          <a:xfrm>
            <a:off x="9026042" y="2007572"/>
            <a:ext cx="596880" cy="173160"/>
            <a:chOff x="9026042" y="2007572"/>
            <a:chExt cx="5968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0B0F4D5-F311-B754-7A06-05C322E4DBCD}"/>
                    </a:ext>
                  </a:extLst>
                </p14:cNvPr>
                <p14:cNvContentPartPr/>
                <p14:nvPr/>
              </p14:nvContentPartPr>
              <p14:xfrm>
                <a:off x="9026042" y="2059772"/>
                <a:ext cx="36720" cy="120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0B0F4D5-F311-B754-7A06-05C322E4DB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17042" y="2050772"/>
                  <a:ext cx="54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66EC62D-1048-9E57-E757-419F421A3225}"/>
                    </a:ext>
                  </a:extLst>
                </p14:cNvPr>
                <p14:cNvContentPartPr/>
                <p14:nvPr/>
              </p14:nvContentPartPr>
              <p14:xfrm>
                <a:off x="9035402" y="2007932"/>
                <a:ext cx="100440" cy="80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66EC62D-1048-9E57-E757-419F421A32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26762" y="1999292"/>
                  <a:ext cx="118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91077C5-0F54-9DBB-73CD-8C05A2D6E0D7}"/>
                    </a:ext>
                  </a:extLst>
                </p14:cNvPr>
                <p14:cNvContentPartPr/>
                <p14:nvPr/>
              </p14:nvContentPartPr>
              <p14:xfrm>
                <a:off x="9158882" y="2048612"/>
                <a:ext cx="140760" cy="104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91077C5-0F54-9DBB-73CD-8C05A2D6E0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149882" y="2039612"/>
                  <a:ext cx="158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310BC3-27C6-FA07-F59A-AC0DAD6FE5E5}"/>
                    </a:ext>
                  </a:extLst>
                </p14:cNvPr>
                <p14:cNvContentPartPr/>
                <p14:nvPr/>
              </p14:nvContentPartPr>
              <p14:xfrm>
                <a:off x="9215042" y="2007572"/>
                <a:ext cx="145440" cy="70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310BC3-27C6-FA07-F59A-AC0DAD6FE5E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06042" y="1998572"/>
                  <a:ext cx="163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9C382DA-9CF2-912D-D487-37DE3736536E}"/>
                    </a:ext>
                  </a:extLst>
                </p14:cNvPr>
                <p14:cNvContentPartPr/>
                <p14:nvPr/>
              </p14:nvContentPartPr>
              <p14:xfrm>
                <a:off x="9358682" y="2056172"/>
                <a:ext cx="264240" cy="10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9C382DA-9CF2-912D-D487-37DE3736536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350042" y="2047532"/>
                  <a:ext cx="2818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69FD31C-F667-4C45-FC36-BD5F84F45E46}"/>
              </a:ext>
            </a:extLst>
          </p:cNvPr>
          <p:cNvGrpSpPr/>
          <p:nvPr/>
        </p:nvGrpSpPr>
        <p:grpSpPr>
          <a:xfrm>
            <a:off x="6823922" y="2018012"/>
            <a:ext cx="294840" cy="183600"/>
            <a:chOff x="6823922" y="2018012"/>
            <a:chExt cx="29484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5246402-79F4-DF62-58E8-67BAC29450B4}"/>
                    </a:ext>
                  </a:extLst>
                </p14:cNvPr>
                <p14:cNvContentPartPr/>
                <p14:nvPr/>
              </p14:nvContentPartPr>
              <p14:xfrm>
                <a:off x="6823922" y="2073812"/>
                <a:ext cx="19800" cy="11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5246402-79F4-DF62-58E8-67BAC29450B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15282" y="2064812"/>
                  <a:ext cx="3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18162E9-8D36-B24E-2A69-5ECE4106CD70}"/>
                    </a:ext>
                  </a:extLst>
                </p14:cNvPr>
                <p14:cNvContentPartPr/>
                <p14:nvPr/>
              </p14:nvContentPartPr>
              <p14:xfrm>
                <a:off x="6954602" y="2076692"/>
                <a:ext cx="24480" cy="124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18162E9-8D36-B24E-2A69-5ECE4106CD7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45602" y="2067692"/>
                  <a:ext cx="42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2987EE-8613-45B4-5B0A-6A2EE4C8279A}"/>
                    </a:ext>
                  </a:extLst>
                </p14:cNvPr>
                <p14:cNvContentPartPr/>
                <p14:nvPr/>
              </p14:nvContentPartPr>
              <p14:xfrm>
                <a:off x="6940562" y="2018012"/>
                <a:ext cx="178200" cy="106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2987EE-8613-45B4-5B0A-6A2EE4C8279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31562" y="2009372"/>
                  <a:ext cx="19584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8915CDF-5C37-0DE9-8A17-EFA01CF5B748}"/>
                  </a:ext>
                </a:extLst>
              </p14:cNvPr>
              <p14:cNvContentPartPr/>
              <p14:nvPr/>
            </p14:nvContentPartPr>
            <p14:xfrm>
              <a:off x="7495322" y="1936292"/>
              <a:ext cx="35640" cy="227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8915CDF-5C37-0DE9-8A17-EFA01CF5B748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486322" y="1927292"/>
                <a:ext cx="532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272F308-3CDD-C5A2-E67B-2509A1CACC8A}"/>
                  </a:ext>
                </a:extLst>
              </p14:cNvPr>
              <p14:cNvContentPartPr/>
              <p14:nvPr/>
            </p14:nvContentPartPr>
            <p14:xfrm>
              <a:off x="7476602" y="2228252"/>
              <a:ext cx="46440" cy="56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272F308-3CDD-C5A2-E67B-2509A1CACC8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467602" y="2219612"/>
                <a:ext cx="64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27D46DC-AA99-B7E7-DDF9-74E27CF2FEB8}"/>
                  </a:ext>
                </a:extLst>
              </p14:cNvPr>
              <p14:cNvContentPartPr/>
              <p14:nvPr/>
            </p14:nvContentPartPr>
            <p14:xfrm>
              <a:off x="6984122" y="2452172"/>
              <a:ext cx="137520" cy="1958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27D46DC-AA99-B7E7-DDF9-74E27CF2FEB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975122" y="2443172"/>
                <a:ext cx="15516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C48D38-F4B3-2008-D059-14249FF04C69}"/>
              </a:ext>
            </a:extLst>
          </p:cNvPr>
          <p:cNvGrpSpPr/>
          <p:nvPr/>
        </p:nvGrpSpPr>
        <p:grpSpPr>
          <a:xfrm>
            <a:off x="5158878" y="1741532"/>
            <a:ext cx="1634400" cy="1236240"/>
            <a:chOff x="5158878" y="1741532"/>
            <a:chExt cx="1634400" cy="12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70F792-337D-ACB9-2A38-5DB9E1A74CD5}"/>
                    </a:ext>
                  </a:extLst>
                </p14:cNvPr>
                <p14:cNvContentPartPr/>
                <p14:nvPr/>
              </p14:nvContentPartPr>
              <p14:xfrm>
                <a:off x="5158878" y="2927372"/>
                <a:ext cx="71280" cy="50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70F792-337D-ACB9-2A38-5DB9E1A74CD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150238" y="2918732"/>
                  <a:ext cx="88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0E9BC36-BA54-AAD8-A1E2-B81F774C4352}"/>
                    </a:ext>
                  </a:extLst>
                </p14:cNvPr>
                <p14:cNvContentPartPr/>
                <p14:nvPr/>
              </p14:nvContentPartPr>
              <p14:xfrm>
                <a:off x="5196678" y="1790492"/>
                <a:ext cx="1596600" cy="1181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0E9BC36-BA54-AAD8-A1E2-B81F774C435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187678" y="1781852"/>
                  <a:ext cx="1614240" cy="11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CE93F75-7344-6B03-3852-9BCA67FB9837}"/>
                    </a:ext>
                  </a:extLst>
                </p14:cNvPr>
                <p14:cNvContentPartPr/>
                <p14:nvPr/>
              </p14:nvContentPartPr>
              <p14:xfrm>
                <a:off x="6637758" y="1741532"/>
                <a:ext cx="151920" cy="165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CE93F75-7344-6B03-3852-9BCA67FB983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29118" y="1732532"/>
                  <a:ext cx="169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DB05772-E03E-6AC5-7F4F-CE8CC1C65119}"/>
              </a:ext>
            </a:extLst>
          </p:cNvPr>
          <p:cNvGrpSpPr/>
          <p:nvPr/>
        </p:nvGrpSpPr>
        <p:grpSpPr>
          <a:xfrm>
            <a:off x="7942438" y="1230305"/>
            <a:ext cx="706320" cy="226800"/>
            <a:chOff x="6028796" y="1616804"/>
            <a:chExt cx="7063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CAA42CD-CBB4-C0C6-B50D-873FC54C5D67}"/>
                    </a:ext>
                  </a:extLst>
                </p14:cNvPr>
                <p14:cNvContentPartPr/>
                <p14:nvPr/>
              </p14:nvContentPartPr>
              <p14:xfrm>
                <a:off x="6361796" y="1669004"/>
                <a:ext cx="38880" cy="91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CAA42CD-CBB4-C0C6-B50D-873FC54C5D6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52796" y="1660004"/>
                  <a:ext cx="56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50A482-3B6F-A031-DBE1-D1A20E86DA70}"/>
                    </a:ext>
                  </a:extLst>
                </p14:cNvPr>
                <p14:cNvContentPartPr/>
                <p14:nvPr/>
              </p14:nvContentPartPr>
              <p14:xfrm>
                <a:off x="6303116" y="1616804"/>
                <a:ext cx="284760" cy="127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50A482-3B6F-A031-DBE1-D1A20E86DA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94476" y="1608164"/>
                  <a:ext cx="302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0C9AFE8-9153-EF4D-92D8-3CEE5057F5B0}"/>
                    </a:ext>
                  </a:extLst>
                </p14:cNvPr>
                <p14:cNvContentPartPr/>
                <p14:nvPr/>
              </p14:nvContentPartPr>
              <p14:xfrm>
                <a:off x="6505076" y="1697444"/>
                <a:ext cx="101160" cy="2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0C9AFE8-9153-EF4D-92D8-3CEE5057F5B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96436" y="1688804"/>
                  <a:ext cx="11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234149-F49C-E308-EAF0-594BF3A526DC}"/>
                    </a:ext>
                  </a:extLst>
                </p14:cNvPr>
                <p14:cNvContentPartPr/>
                <p14:nvPr/>
              </p14:nvContentPartPr>
              <p14:xfrm>
                <a:off x="6062276" y="1659644"/>
                <a:ext cx="141480" cy="131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234149-F49C-E308-EAF0-594BF3A526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53276" y="1650644"/>
                  <a:ext cx="159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433E46-BCB4-D0C4-2CD6-B1506389F839}"/>
                    </a:ext>
                  </a:extLst>
                </p14:cNvPr>
                <p14:cNvContentPartPr/>
                <p14:nvPr/>
              </p14:nvContentPartPr>
              <p14:xfrm>
                <a:off x="6221756" y="1687724"/>
                <a:ext cx="73800" cy="7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5433E46-BCB4-D0C4-2CD6-B1506389F83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12756" y="1678724"/>
                  <a:ext cx="91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3F56AAC-1D7B-AA98-9E90-C852E806A8A0}"/>
                    </a:ext>
                  </a:extLst>
                </p14:cNvPr>
                <p14:cNvContentPartPr/>
                <p14:nvPr/>
              </p14:nvContentPartPr>
              <p14:xfrm>
                <a:off x="6715316" y="1655324"/>
                <a:ext cx="19800" cy="2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3F56AAC-1D7B-AA98-9E90-C852E806A8A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706316" y="1646684"/>
                  <a:ext cx="37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943691-EFFE-E6A2-FB1F-332B4561E69F}"/>
                    </a:ext>
                  </a:extLst>
                </p14:cNvPr>
                <p14:cNvContentPartPr/>
                <p14:nvPr/>
              </p14:nvContentPartPr>
              <p14:xfrm>
                <a:off x="6711716" y="1705364"/>
                <a:ext cx="7920" cy="22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943691-EFFE-E6A2-FB1F-332B4561E69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02716" y="1696364"/>
                  <a:ext cx="25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481BF86-F3C7-D032-E0E6-FBF29770D587}"/>
                    </a:ext>
                  </a:extLst>
                </p14:cNvPr>
                <p14:cNvContentPartPr/>
                <p14:nvPr/>
              </p14:nvContentPartPr>
              <p14:xfrm>
                <a:off x="6028796" y="1797884"/>
                <a:ext cx="656280" cy="45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481BF86-F3C7-D032-E0E6-FBF29770D58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20156" y="1789244"/>
                  <a:ext cx="67392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F12B84A-5B84-2F8F-6081-AAB5615C89E7}"/>
              </a:ext>
            </a:extLst>
          </p:cNvPr>
          <p:cNvGrpSpPr/>
          <p:nvPr/>
        </p:nvGrpSpPr>
        <p:grpSpPr>
          <a:xfrm>
            <a:off x="7506482" y="2432732"/>
            <a:ext cx="1063440" cy="159120"/>
            <a:chOff x="7506482" y="2432732"/>
            <a:chExt cx="106344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4CFDFC-8C8F-033D-55F8-CB85510414D3}"/>
                    </a:ext>
                  </a:extLst>
                </p14:cNvPr>
                <p14:cNvContentPartPr/>
                <p14:nvPr/>
              </p14:nvContentPartPr>
              <p14:xfrm>
                <a:off x="7506482" y="2477012"/>
                <a:ext cx="272160" cy="114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4CFDFC-8C8F-033D-55F8-CB85510414D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97482" y="2468012"/>
                  <a:ext cx="289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1F4DD34-E394-DEA9-FF9A-F18DC38429ED}"/>
                    </a:ext>
                  </a:extLst>
                </p14:cNvPr>
                <p14:cNvContentPartPr/>
                <p14:nvPr/>
              </p14:nvContentPartPr>
              <p14:xfrm>
                <a:off x="7968002" y="2514812"/>
                <a:ext cx="50040" cy="6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1F4DD34-E394-DEA9-FF9A-F18DC38429E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59002" y="2506172"/>
                  <a:ext cx="67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EFC1E6B-7DDE-61C6-64D9-3C4EB2A36E7A}"/>
                    </a:ext>
                  </a:extLst>
                </p14:cNvPr>
                <p14:cNvContentPartPr/>
                <p14:nvPr/>
              </p14:nvContentPartPr>
              <p14:xfrm>
                <a:off x="7960802" y="2448572"/>
                <a:ext cx="269640" cy="118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EFC1E6B-7DDE-61C6-64D9-3C4EB2A36E7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52162" y="2439932"/>
                  <a:ext cx="287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ABE014-CE2C-7589-E887-04C7D27298EB}"/>
                    </a:ext>
                  </a:extLst>
                </p14:cNvPr>
                <p14:cNvContentPartPr/>
                <p14:nvPr/>
              </p14:nvContentPartPr>
              <p14:xfrm>
                <a:off x="8164562" y="2432732"/>
                <a:ext cx="143280" cy="47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ABE014-CE2C-7589-E887-04C7D27298E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55922" y="2424092"/>
                  <a:ext cx="160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7E9BF7-6E2B-8747-59BF-CA6546659E4E}"/>
                    </a:ext>
                  </a:extLst>
                </p14:cNvPr>
                <p14:cNvContentPartPr/>
                <p14:nvPr/>
              </p14:nvContentPartPr>
              <p14:xfrm>
                <a:off x="8301362" y="2475572"/>
                <a:ext cx="114480" cy="63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7E9BF7-6E2B-8747-59BF-CA6546659E4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92722" y="2466572"/>
                  <a:ext cx="132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26333B6-0FEB-E627-76E8-5F8A7CE9AB58}"/>
                    </a:ext>
                  </a:extLst>
                </p14:cNvPr>
                <p14:cNvContentPartPr/>
                <p14:nvPr/>
              </p14:nvContentPartPr>
              <p14:xfrm>
                <a:off x="8457602" y="2465132"/>
                <a:ext cx="112320" cy="88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26333B6-0FEB-E627-76E8-5F8A7CE9AB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448962" y="2456492"/>
                  <a:ext cx="129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F0451AB-C3EA-D2BA-9FD7-C6B9DB996E7A}"/>
                    </a:ext>
                  </a:extLst>
                </p14:cNvPr>
                <p14:cNvContentPartPr/>
                <p14:nvPr/>
              </p14:nvContentPartPr>
              <p14:xfrm>
                <a:off x="7846701" y="2476329"/>
                <a:ext cx="48240" cy="10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F0451AB-C3EA-D2BA-9FD7-C6B9DB996E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37701" y="2467329"/>
                  <a:ext cx="65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636B21E-4BD4-361E-D18E-8A4B3CFFDB6E}"/>
                  </a:ext>
                </a:extLst>
              </p14:cNvPr>
              <p14:cNvContentPartPr/>
              <p14:nvPr/>
            </p14:nvContentPartPr>
            <p14:xfrm>
              <a:off x="4808238" y="3447932"/>
              <a:ext cx="4375800" cy="286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636B21E-4BD4-361E-D18E-8A4B3CFFDB6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799598" y="3439292"/>
                <a:ext cx="4393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ECE775E-BDDE-8A49-AAF1-A3BF537F56D4}"/>
                  </a:ext>
                </a:extLst>
              </p14:cNvPr>
              <p14:cNvContentPartPr/>
              <p14:nvPr/>
            </p14:nvContentPartPr>
            <p14:xfrm>
              <a:off x="4773678" y="3432452"/>
              <a:ext cx="65880" cy="554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ECE775E-BDDE-8A49-AAF1-A3BF537F56D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764678" y="3423812"/>
                <a:ext cx="83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EC7C93F-4971-98F0-273A-AAE690A2B8CD}"/>
                  </a:ext>
                </a:extLst>
              </p14:cNvPr>
              <p14:cNvContentPartPr/>
              <p14:nvPr/>
            </p14:nvContentPartPr>
            <p14:xfrm>
              <a:off x="9092598" y="3585812"/>
              <a:ext cx="88200" cy="117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EC7C93F-4971-98F0-273A-AAE690A2B8C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83598" y="3577172"/>
                <a:ext cx="10584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483A391-6ED4-79CC-98A0-E81F3C57FA1A}"/>
              </a:ext>
            </a:extLst>
          </p:cNvPr>
          <p:cNvGrpSpPr/>
          <p:nvPr/>
        </p:nvGrpSpPr>
        <p:grpSpPr>
          <a:xfrm>
            <a:off x="4188678" y="1926572"/>
            <a:ext cx="637200" cy="914400"/>
            <a:chOff x="4188678" y="1926572"/>
            <a:chExt cx="637200" cy="91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C102A84-B645-2FCC-CE6C-DBC7DA944739}"/>
                    </a:ext>
                  </a:extLst>
                </p14:cNvPr>
                <p14:cNvContentPartPr/>
                <p14:nvPr/>
              </p14:nvContentPartPr>
              <p14:xfrm>
                <a:off x="4188678" y="2758532"/>
                <a:ext cx="78120" cy="82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C102A84-B645-2FCC-CE6C-DBC7DA94473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80038" y="2749532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84C052-99F7-EA4C-F0D7-050332C790B8}"/>
                    </a:ext>
                  </a:extLst>
                </p14:cNvPr>
                <p14:cNvContentPartPr/>
                <p14:nvPr/>
              </p14:nvContentPartPr>
              <p14:xfrm>
                <a:off x="4282998" y="1984172"/>
                <a:ext cx="492120" cy="820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84C052-99F7-EA4C-F0D7-050332C790B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73998" y="1975532"/>
                  <a:ext cx="50976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25C874-8F8A-066E-A072-F2F0EF71BCE0}"/>
                    </a:ext>
                  </a:extLst>
                </p14:cNvPr>
                <p14:cNvContentPartPr/>
                <p14:nvPr/>
              </p14:nvContentPartPr>
              <p14:xfrm>
                <a:off x="4697358" y="1926572"/>
                <a:ext cx="128520" cy="103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25C874-8F8A-066E-A072-F2F0EF71BCE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688718" y="1917572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A98B1EC-91E7-3372-FA78-59FECA209884}"/>
              </a:ext>
            </a:extLst>
          </p:cNvPr>
          <p:cNvGrpSpPr/>
          <p:nvPr/>
        </p:nvGrpSpPr>
        <p:grpSpPr>
          <a:xfrm>
            <a:off x="4306398" y="1449572"/>
            <a:ext cx="1803240" cy="388440"/>
            <a:chOff x="4306398" y="1449572"/>
            <a:chExt cx="18032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07FB10C-CE2B-EF72-6E96-0021C722433D}"/>
                    </a:ext>
                  </a:extLst>
                </p14:cNvPr>
                <p14:cNvContentPartPr/>
                <p14:nvPr/>
              </p14:nvContentPartPr>
              <p14:xfrm>
                <a:off x="4306398" y="1503932"/>
                <a:ext cx="169920" cy="143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07FB10C-CE2B-EF72-6E96-0021C72243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97398" y="1494932"/>
                  <a:ext cx="187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2C50DA9-1F7F-4E02-FDEC-D39B518980DF}"/>
                    </a:ext>
                  </a:extLst>
                </p14:cNvPr>
                <p14:cNvContentPartPr/>
                <p14:nvPr/>
              </p14:nvContentPartPr>
              <p14:xfrm>
                <a:off x="4503678" y="1479452"/>
                <a:ext cx="82440" cy="136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2C50DA9-1F7F-4E02-FDEC-D39B518980D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95038" y="1470452"/>
                  <a:ext cx="100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1D1862C-F46E-EBB5-2C39-F211525B68A9}"/>
                    </a:ext>
                  </a:extLst>
                </p14:cNvPr>
                <p14:cNvContentPartPr/>
                <p14:nvPr/>
              </p14:nvContentPartPr>
              <p14:xfrm>
                <a:off x="4492158" y="1561172"/>
                <a:ext cx="81720" cy="7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1D1862C-F46E-EBB5-2C39-F211525B68A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83158" y="1552532"/>
                  <a:ext cx="993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53CD716-50C4-6BA9-5692-032EE49F850B}"/>
                    </a:ext>
                  </a:extLst>
                </p14:cNvPr>
                <p14:cNvContentPartPr/>
                <p14:nvPr/>
              </p14:nvContentPartPr>
              <p14:xfrm>
                <a:off x="4610958" y="1461092"/>
                <a:ext cx="143280" cy="143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53CD716-50C4-6BA9-5692-032EE49F850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01958" y="1452452"/>
                  <a:ext cx="160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F5D1795-DD41-36B9-A7EF-E85CAD4789B2}"/>
                    </a:ext>
                  </a:extLst>
                </p14:cNvPr>
                <p14:cNvContentPartPr/>
                <p14:nvPr/>
              </p14:nvContentPartPr>
              <p14:xfrm>
                <a:off x="4652358" y="1468652"/>
                <a:ext cx="198000" cy="129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F5D1795-DD41-36B9-A7EF-E85CAD4789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43718" y="1460012"/>
                  <a:ext cx="21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7006A0-5911-3AF5-92A6-914D488DD4CA}"/>
                    </a:ext>
                  </a:extLst>
                </p14:cNvPr>
                <p14:cNvContentPartPr/>
                <p14:nvPr/>
              </p14:nvContentPartPr>
              <p14:xfrm>
                <a:off x="4945758" y="1449572"/>
                <a:ext cx="169200" cy="118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7006A0-5911-3AF5-92A6-914D488DD4C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37118" y="1440572"/>
                  <a:ext cx="186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9464B49-2425-0B72-2BAD-1563CECDD58B}"/>
                    </a:ext>
                  </a:extLst>
                </p14:cNvPr>
                <p14:cNvContentPartPr/>
                <p14:nvPr/>
              </p14:nvContentPartPr>
              <p14:xfrm>
                <a:off x="4452918" y="1730732"/>
                <a:ext cx="214920" cy="107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9464B49-2425-0B72-2BAD-1563CECDD58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43918" y="1721732"/>
                  <a:ext cx="232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8659E1A-F533-B44A-83B1-88653392B34D}"/>
                    </a:ext>
                  </a:extLst>
                </p14:cNvPr>
                <p14:cNvContentPartPr/>
                <p14:nvPr/>
              </p14:nvContentPartPr>
              <p14:xfrm>
                <a:off x="4681518" y="1710572"/>
                <a:ext cx="137520" cy="88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8659E1A-F533-B44A-83B1-88653392B34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672518" y="1701932"/>
                  <a:ext cx="155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40979CD-E054-A6AD-35F7-55E35ED87CCF}"/>
                    </a:ext>
                  </a:extLst>
                </p14:cNvPr>
                <p14:cNvContentPartPr/>
                <p14:nvPr/>
              </p14:nvContentPartPr>
              <p14:xfrm>
                <a:off x="4856118" y="1677812"/>
                <a:ext cx="235440" cy="120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40979CD-E054-A6AD-35F7-55E35ED87CC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47118" y="1669172"/>
                  <a:ext cx="253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E4D7154-1FE3-06B5-8FB3-373B62AB8F9E}"/>
                    </a:ext>
                  </a:extLst>
                </p14:cNvPr>
                <p14:cNvContentPartPr/>
                <p14:nvPr/>
              </p14:nvContentPartPr>
              <p14:xfrm>
                <a:off x="5136918" y="1606532"/>
                <a:ext cx="399960" cy="150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E4D7154-1FE3-06B5-8FB3-373B62AB8F9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28278" y="1597532"/>
                  <a:ext cx="417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43AA4CC-5210-8D1E-23CB-0C41C40A2722}"/>
                    </a:ext>
                  </a:extLst>
                </p14:cNvPr>
                <p14:cNvContentPartPr/>
                <p14:nvPr/>
              </p14:nvContentPartPr>
              <p14:xfrm>
                <a:off x="5405478" y="1564052"/>
                <a:ext cx="118440" cy="68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43AA4CC-5210-8D1E-23CB-0C41C40A272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96838" y="1555412"/>
                  <a:ext cx="136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3A6C7CA-2148-CDDA-2925-32BFA70B3E79}"/>
                    </a:ext>
                  </a:extLst>
                </p14:cNvPr>
                <p14:cNvContentPartPr/>
                <p14:nvPr/>
              </p14:nvContentPartPr>
              <p14:xfrm>
                <a:off x="5598798" y="1544252"/>
                <a:ext cx="186480" cy="12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3A6C7CA-2148-CDDA-2925-32BFA70B3E7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589798" y="1535612"/>
                  <a:ext cx="20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68B42C0-C687-E468-818F-55A0F683C8C3}"/>
                    </a:ext>
                  </a:extLst>
                </p14:cNvPr>
                <p14:cNvContentPartPr/>
                <p14:nvPr/>
              </p14:nvContentPartPr>
              <p14:xfrm>
                <a:off x="5809758" y="1508612"/>
                <a:ext cx="127440" cy="1400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68B42C0-C687-E468-818F-55A0F683C8C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00758" y="1499612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D0CEFE3-4F33-C9E2-F431-ED2D3D0EC13A}"/>
                    </a:ext>
                  </a:extLst>
                </p14:cNvPr>
                <p14:cNvContentPartPr/>
                <p14:nvPr/>
              </p14:nvContentPartPr>
              <p14:xfrm>
                <a:off x="5800398" y="1585292"/>
                <a:ext cx="75240" cy="4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D0CEFE3-4F33-C9E2-F431-ED2D3D0EC13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791758" y="1576292"/>
                  <a:ext cx="92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A13F75B-5D48-947F-6512-C9C53BDA2D21}"/>
                    </a:ext>
                  </a:extLst>
                </p14:cNvPr>
                <p14:cNvContentPartPr/>
                <p14:nvPr/>
              </p14:nvContentPartPr>
              <p14:xfrm>
                <a:off x="5964198" y="1494572"/>
                <a:ext cx="145440" cy="13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A13F75B-5D48-947F-6512-C9C53BDA2D2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955558" y="1485572"/>
                  <a:ext cx="1630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3186DE3-29B4-E105-99FF-11F7D5534D32}"/>
              </a:ext>
            </a:extLst>
          </p:cNvPr>
          <p:cNvGrpSpPr/>
          <p:nvPr/>
        </p:nvGrpSpPr>
        <p:grpSpPr>
          <a:xfrm>
            <a:off x="7018236" y="1624609"/>
            <a:ext cx="553680" cy="149040"/>
            <a:chOff x="7018236" y="1624609"/>
            <a:chExt cx="55368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D675927-6769-7C85-C84A-9A7854FEB4EF}"/>
                    </a:ext>
                  </a:extLst>
                </p14:cNvPr>
                <p14:cNvContentPartPr/>
                <p14:nvPr/>
              </p14:nvContentPartPr>
              <p14:xfrm>
                <a:off x="7018236" y="1654489"/>
                <a:ext cx="111600" cy="119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D675927-6769-7C85-C84A-9A7854FEB4E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09236" y="1645489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ED4AE51-B57A-3990-C626-8F7E48E9BFD9}"/>
                    </a:ext>
                  </a:extLst>
                </p14:cNvPr>
                <p14:cNvContentPartPr/>
                <p14:nvPr/>
              </p14:nvContentPartPr>
              <p14:xfrm>
                <a:off x="7176636" y="1650169"/>
                <a:ext cx="40320" cy="968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ED4AE51-B57A-3990-C626-8F7E48E9BFD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67996" y="1641529"/>
                  <a:ext cx="57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5AACE3C-55F2-D28B-10C3-C493DAFB6BDF}"/>
                    </a:ext>
                  </a:extLst>
                </p14:cNvPr>
                <p14:cNvContentPartPr/>
                <p14:nvPr/>
              </p14:nvContentPartPr>
              <p14:xfrm>
                <a:off x="7173036" y="1655929"/>
                <a:ext cx="105120" cy="91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5AACE3C-55F2-D28B-10C3-C493DAFB6BD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64396" y="1647289"/>
                  <a:ext cx="122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B772AF4-CFAE-59AF-5906-FDB33506AF0A}"/>
                    </a:ext>
                  </a:extLst>
                </p14:cNvPr>
                <p14:cNvContentPartPr/>
                <p14:nvPr/>
              </p14:nvContentPartPr>
              <p14:xfrm>
                <a:off x="7333956" y="1624609"/>
                <a:ext cx="138960" cy="126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B772AF4-CFAE-59AF-5906-FDB33506AF0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325316" y="1615609"/>
                  <a:ext cx="156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1B0D4E-05E9-68B3-40F4-64A289D3BD90}"/>
                    </a:ext>
                  </a:extLst>
                </p14:cNvPr>
                <p14:cNvContentPartPr/>
                <p14:nvPr/>
              </p14:nvContentPartPr>
              <p14:xfrm>
                <a:off x="7488396" y="1644409"/>
                <a:ext cx="83520" cy="93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1B0D4E-05E9-68B3-40F4-64A289D3BD9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479756" y="1635409"/>
                  <a:ext cx="10116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429A78F-F93F-261A-37AD-52E0B011AB29}"/>
                  </a:ext>
                </a:extLst>
              </p14:cNvPr>
              <p14:cNvContentPartPr/>
              <p14:nvPr/>
            </p14:nvContentPartPr>
            <p14:xfrm>
              <a:off x="7637436" y="1646569"/>
              <a:ext cx="142920" cy="1162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429A78F-F93F-261A-37AD-52E0B011AB2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628436" y="1637569"/>
                <a:ext cx="16056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1CA7DB1-259D-B426-C6D5-2F64AD0495C0}"/>
              </a:ext>
            </a:extLst>
          </p:cNvPr>
          <p:cNvGrpSpPr/>
          <p:nvPr/>
        </p:nvGrpSpPr>
        <p:grpSpPr>
          <a:xfrm>
            <a:off x="8042796" y="1606249"/>
            <a:ext cx="234000" cy="212400"/>
            <a:chOff x="8042796" y="1606249"/>
            <a:chExt cx="23400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2F6C65E-DB7C-E0F4-9791-155BCA49F468}"/>
                    </a:ext>
                  </a:extLst>
                </p14:cNvPr>
                <p14:cNvContentPartPr/>
                <p14:nvPr/>
              </p14:nvContentPartPr>
              <p14:xfrm>
                <a:off x="8042796" y="1606249"/>
                <a:ext cx="234000" cy="2124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2F6C65E-DB7C-E0F4-9791-155BCA49F46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34156" y="1597609"/>
                  <a:ext cx="251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E76D91D-24D9-2460-17AB-D9FC72839488}"/>
                    </a:ext>
                  </a:extLst>
                </p14:cNvPr>
                <p14:cNvContentPartPr/>
                <p14:nvPr/>
              </p14:nvContentPartPr>
              <p14:xfrm>
                <a:off x="8106516" y="1691929"/>
                <a:ext cx="143280" cy="33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E76D91D-24D9-2460-17AB-D9FC7283948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097516" y="1682929"/>
                  <a:ext cx="1609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4F7AF67-751E-8130-7971-ED8611644E91}"/>
              </a:ext>
            </a:extLst>
          </p:cNvPr>
          <p:cNvGrpSpPr/>
          <p:nvPr/>
        </p:nvGrpSpPr>
        <p:grpSpPr>
          <a:xfrm>
            <a:off x="8617571" y="1615728"/>
            <a:ext cx="847800" cy="182880"/>
            <a:chOff x="8617571" y="1615728"/>
            <a:chExt cx="8478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8ECB12F-E268-61A5-3008-88A9890F1118}"/>
                    </a:ext>
                  </a:extLst>
                </p14:cNvPr>
                <p14:cNvContentPartPr/>
                <p14:nvPr/>
              </p14:nvContentPartPr>
              <p14:xfrm>
                <a:off x="8617571" y="1615728"/>
                <a:ext cx="147600" cy="116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8ECB12F-E268-61A5-3008-88A9890F111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08931" y="1606728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004F241-4822-5425-0C9C-0F8962F9A939}"/>
                    </a:ext>
                  </a:extLst>
                </p14:cNvPr>
                <p14:cNvContentPartPr/>
                <p14:nvPr/>
              </p14:nvContentPartPr>
              <p14:xfrm>
                <a:off x="8818811" y="1648488"/>
                <a:ext cx="137880" cy="109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004F241-4822-5425-0C9C-0F8962F9A93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10171" y="1639488"/>
                  <a:ext cx="155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25778E1-6F4C-18D6-C756-27705830412F}"/>
                    </a:ext>
                  </a:extLst>
                </p14:cNvPr>
                <p14:cNvContentPartPr/>
                <p14:nvPr/>
              </p14:nvContentPartPr>
              <p14:xfrm>
                <a:off x="8964971" y="1680528"/>
                <a:ext cx="68760" cy="54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25778E1-6F4C-18D6-C756-2770583041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55971" y="1671888"/>
                  <a:ext cx="86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35986CC-05C5-5079-6F4E-05F6833F17FE}"/>
                    </a:ext>
                  </a:extLst>
                </p14:cNvPr>
                <p14:cNvContentPartPr/>
                <p14:nvPr/>
              </p14:nvContentPartPr>
              <p14:xfrm>
                <a:off x="9073331" y="1662888"/>
                <a:ext cx="133200" cy="98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35986CC-05C5-5079-6F4E-05F6833F17F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064691" y="1653888"/>
                  <a:ext cx="150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C096F10-5C74-F2FE-8F5E-91CA49916336}"/>
                    </a:ext>
                  </a:extLst>
                </p14:cNvPr>
                <p14:cNvContentPartPr/>
                <p14:nvPr/>
              </p14:nvContentPartPr>
              <p14:xfrm>
                <a:off x="9223811" y="1677648"/>
                <a:ext cx="102960" cy="98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C096F10-5C74-F2FE-8F5E-91CA4991633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214811" y="1669008"/>
                  <a:ext cx="120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7C5FA1F-172A-ABB5-B2CE-4A64322C7994}"/>
                    </a:ext>
                  </a:extLst>
                </p14:cNvPr>
                <p14:cNvContentPartPr/>
                <p14:nvPr/>
              </p14:nvContentPartPr>
              <p14:xfrm>
                <a:off x="9374651" y="1668288"/>
                <a:ext cx="90720" cy="130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7C5FA1F-172A-ABB5-B2CE-4A64322C799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6011" y="1659648"/>
                  <a:ext cx="10836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16D3F9A-6BA0-2611-47EC-7C29666DFE31}"/>
                  </a:ext>
                </a:extLst>
              </p14:cNvPr>
              <p14:cNvContentPartPr/>
              <p14:nvPr/>
            </p14:nvContentPartPr>
            <p14:xfrm>
              <a:off x="9617095" y="1707662"/>
              <a:ext cx="396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16D3F9A-6BA0-2611-47EC-7C29666DFE3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608455" y="1699022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E57F8F59-2661-E2AC-EC59-A6CC42FC278B}"/>
                  </a:ext>
                </a:extLst>
              </p14:cNvPr>
              <p14:cNvContentPartPr/>
              <p14:nvPr/>
            </p14:nvContentPartPr>
            <p14:xfrm>
              <a:off x="9590455" y="1777862"/>
              <a:ext cx="16920" cy="198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E57F8F59-2661-E2AC-EC59-A6CC42FC278B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81455" y="1769222"/>
                <a:ext cx="34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E0AF176-0A63-A76B-1B9F-C34E56D6A9B2}"/>
              </a:ext>
            </a:extLst>
          </p:cNvPr>
          <p:cNvGrpSpPr/>
          <p:nvPr/>
        </p:nvGrpSpPr>
        <p:grpSpPr>
          <a:xfrm>
            <a:off x="10109594" y="133319"/>
            <a:ext cx="636480" cy="229680"/>
            <a:chOff x="10109594" y="133319"/>
            <a:chExt cx="6364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F6CE937-7C9E-A789-8FBB-4C989D50FA0B}"/>
                    </a:ext>
                  </a:extLst>
                </p14:cNvPr>
                <p14:cNvContentPartPr/>
                <p14:nvPr/>
              </p14:nvContentPartPr>
              <p14:xfrm>
                <a:off x="10226234" y="193439"/>
                <a:ext cx="207720" cy="105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F6CE937-7C9E-A789-8FBB-4C989D50FA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217234" y="184439"/>
                  <a:ext cx="225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FB358FA-D772-5CC6-20F7-40DF5CEDA2C9}"/>
                    </a:ext>
                  </a:extLst>
                </p14:cNvPr>
                <p14:cNvContentPartPr/>
                <p14:nvPr/>
              </p14:nvContentPartPr>
              <p14:xfrm>
                <a:off x="10602074" y="136559"/>
                <a:ext cx="86400" cy="10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FB358FA-D772-5CC6-20F7-40DF5CEDA2C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593434" y="127559"/>
                  <a:ext cx="104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AECA3CE-64B5-E003-571B-1F5B848B9608}"/>
                    </a:ext>
                  </a:extLst>
                </p14:cNvPr>
                <p14:cNvContentPartPr/>
                <p14:nvPr/>
              </p14:nvContentPartPr>
              <p14:xfrm>
                <a:off x="10621874" y="197039"/>
                <a:ext cx="37800" cy="19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AECA3CE-64B5-E003-571B-1F5B848B96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613234" y="188039"/>
                  <a:ext cx="55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58F05F9-8152-EC27-7357-983ADB5977E6}"/>
                    </a:ext>
                  </a:extLst>
                </p14:cNvPr>
                <p14:cNvContentPartPr/>
                <p14:nvPr/>
              </p14:nvContentPartPr>
              <p14:xfrm>
                <a:off x="10503794" y="160319"/>
                <a:ext cx="6840" cy="73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58F05F9-8152-EC27-7357-983ADB5977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95154" y="151319"/>
                  <a:ext cx="2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306FF58-7BD7-A09B-35B0-D09BF97E487F}"/>
                    </a:ext>
                  </a:extLst>
                </p14:cNvPr>
                <p14:cNvContentPartPr/>
                <p14:nvPr/>
              </p14:nvContentPartPr>
              <p14:xfrm>
                <a:off x="10109594" y="133319"/>
                <a:ext cx="636480" cy="229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306FF58-7BD7-A09B-35B0-D09BF97E48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00594" y="124319"/>
                  <a:ext cx="65412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F103DD7-00F8-7B29-BA26-BBFA55810B6A}"/>
                  </a:ext>
                </a:extLst>
              </p14:cNvPr>
              <p14:cNvContentPartPr/>
              <p14:nvPr/>
            </p14:nvContentPartPr>
            <p14:xfrm>
              <a:off x="9796394" y="518879"/>
              <a:ext cx="165960" cy="118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F103DD7-00F8-7B29-BA26-BBFA55810B6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787754" y="509879"/>
                <a:ext cx="18360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2B1F9F0-065F-5F80-DCB4-7042E73A18E0}"/>
              </a:ext>
            </a:extLst>
          </p:cNvPr>
          <p:cNvGrpSpPr/>
          <p:nvPr/>
        </p:nvGrpSpPr>
        <p:grpSpPr>
          <a:xfrm>
            <a:off x="10210754" y="474959"/>
            <a:ext cx="201600" cy="150840"/>
            <a:chOff x="10210754" y="474959"/>
            <a:chExt cx="20160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8E266B7-BF36-04DD-5C4F-7E3641CA6560}"/>
                    </a:ext>
                  </a:extLst>
                </p14:cNvPr>
                <p14:cNvContentPartPr/>
                <p14:nvPr/>
              </p14:nvContentPartPr>
              <p14:xfrm>
                <a:off x="10215794" y="548039"/>
                <a:ext cx="82800" cy="77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8E266B7-BF36-04DD-5C4F-7E3641CA65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207154" y="539399"/>
                  <a:ext cx="100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2D16A37-662B-91FC-EEC1-2FB795E58545}"/>
                    </a:ext>
                  </a:extLst>
                </p14:cNvPr>
                <p14:cNvContentPartPr/>
                <p14:nvPr/>
              </p14:nvContentPartPr>
              <p14:xfrm>
                <a:off x="10210754" y="503759"/>
                <a:ext cx="101520" cy="95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2D16A37-662B-91FC-EEC1-2FB795E585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201754" y="494759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F30F30D-B942-C934-0BFF-0039B33C966A}"/>
                    </a:ext>
                  </a:extLst>
                </p14:cNvPr>
                <p14:cNvContentPartPr/>
                <p14:nvPr/>
              </p14:nvContentPartPr>
              <p14:xfrm>
                <a:off x="10379234" y="474959"/>
                <a:ext cx="33120" cy="35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F30F30D-B942-C934-0BFF-0039B33C966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70234" y="465959"/>
                  <a:ext cx="507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B56C922A-A24C-150A-12F0-73D0D8DA9F3D}"/>
              </a:ext>
            </a:extLst>
          </p:cNvPr>
          <p:cNvGrpSpPr/>
          <p:nvPr/>
        </p:nvGrpSpPr>
        <p:grpSpPr>
          <a:xfrm>
            <a:off x="10617194" y="559919"/>
            <a:ext cx="105840" cy="95400"/>
            <a:chOff x="10617194" y="559919"/>
            <a:chExt cx="1058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0F4B348-1F9D-ADAE-0769-CA16959B514D}"/>
                    </a:ext>
                  </a:extLst>
                </p14:cNvPr>
                <p14:cNvContentPartPr/>
                <p14:nvPr/>
              </p14:nvContentPartPr>
              <p14:xfrm>
                <a:off x="10647074" y="559919"/>
                <a:ext cx="52920" cy="67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0F4B348-1F9D-ADAE-0769-CA16959B514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38434" y="550919"/>
                  <a:ext cx="70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2917547-D272-A131-9C83-9813A7DE729E}"/>
                    </a:ext>
                  </a:extLst>
                </p14:cNvPr>
                <p14:cNvContentPartPr/>
                <p14:nvPr/>
              </p14:nvContentPartPr>
              <p14:xfrm>
                <a:off x="10617194" y="578999"/>
                <a:ext cx="105840" cy="76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2917547-D272-A131-9C83-9813A7DE72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608554" y="570359"/>
                  <a:ext cx="12348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B3F3444-4EA6-4522-88F4-90F2E7A5658A}"/>
              </a:ext>
            </a:extLst>
          </p:cNvPr>
          <p:cNvGrpSpPr/>
          <p:nvPr/>
        </p:nvGrpSpPr>
        <p:grpSpPr>
          <a:xfrm>
            <a:off x="10946234" y="512399"/>
            <a:ext cx="582480" cy="131040"/>
            <a:chOff x="10946234" y="512399"/>
            <a:chExt cx="5824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9A4340B-F0FB-2D6C-DC09-4ECF42D33970}"/>
                    </a:ext>
                  </a:extLst>
                </p14:cNvPr>
                <p14:cNvContentPartPr/>
                <p14:nvPr/>
              </p14:nvContentPartPr>
              <p14:xfrm>
                <a:off x="10946234" y="513119"/>
                <a:ext cx="129240" cy="115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9A4340B-F0FB-2D6C-DC09-4ECF42D3397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37234" y="504479"/>
                  <a:ext cx="146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7EA3A25-2CCB-5CDA-5760-805DF659BC19}"/>
                    </a:ext>
                  </a:extLst>
                </p14:cNvPr>
                <p14:cNvContentPartPr/>
                <p14:nvPr/>
              </p14:nvContentPartPr>
              <p14:xfrm>
                <a:off x="11146034" y="512399"/>
                <a:ext cx="172440" cy="120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7EA3A25-2CCB-5CDA-5760-805DF659BC1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137394" y="503399"/>
                  <a:ext cx="190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FED07DC-6FF6-3020-FC35-AD06E3F64028}"/>
                    </a:ext>
                  </a:extLst>
                </p14:cNvPr>
                <p14:cNvContentPartPr/>
                <p14:nvPr/>
              </p14:nvContentPartPr>
              <p14:xfrm>
                <a:off x="11351594" y="551999"/>
                <a:ext cx="177120" cy="914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FED07DC-6FF6-3020-FC35-AD06E3F6402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342594" y="542999"/>
                  <a:ext cx="19476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5A4749C8-51D1-A236-2D74-A16C5602F509}"/>
                  </a:ext>
                </a:extLst>
              </p14:cNvPr>
              <p14:cNvContentPartPr/>
              <p14:nvPr/>
            </p14:nvContentPartPr>
            <p14:xfrm>
              <a:off x="9754634" y="783479"/>
              <a:ext cx="184320" cy="2473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5A4749C8-51D1-A236-2D74-A16C5602F50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745634" y="774839"/>
                <a:ext cx="20196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7F8C6EE-B3D4-05AB-377E-2C438AF64BCD}"/>
              </a:ext>
            </a:extLst>
          </p:cNvPr>
          <p:cNvGrpSpPr/>
          <p:nvPr/>
        </p:nvGrpSpPr>
        <p:grpSpPr>
          <a:xfrm>
            <a:off x="10165034" y="735239"/>
            <a:ext cx="214560" cy="190800"/>
            <a:chOff x="10165034" y="735239"/>
            <a:chExt cx="2145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097EA06-1D9F-04B4-1676-C731E1C513F3}"/>
                    </a:ext>
                  </a:extLst>
                </p14:cNvPr>
                <p14:cNvContentPartPr/>
                <p14:nvPr/>
              </p14:nvContentPartPr>
              <p14:xfrm>
                <a:off x="10170794" y="854759"/>
                <a:ext cx="59040" cy="71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097EA06-1D9F-04B4-1676-C731E1C513F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62154" y="845759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FCDB87E-B114-19AD-3D6B-D959D799268A}"/>
                    </a:ext>
                  </a:extLst>
                </p14:cNvPr>
                <p14:cNvContentPartPr/>
                <p14:nvPr/>
              </p14:nvContentPartPr>
              <p14:xfrm>
                <a:off x="10165034" y="797879"/>
                <a:ext cx="89280" cy="921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FCDB87E-B114-19AD-3D6B-D959D79926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56394" y="789239"/>
                  <a:ext cx="106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7388B55-AE84-0418-DA3C-645EECA9FDCE}"/>
                    </a:ext>
                  </a:extLst>
                </p14:cNvPr>
                <p14:cNvContentPartPr/>
                <p14:nvPr/>
              </p14:nvContentPartPr>
              <p14:xfrm>
                <a:off x="10317674" y="735239"/>
                <a:ext cx="61920" cy="56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7388B55-AE84-0418-DA3C-645EECA9FD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09034" y="726599"/>
                  <a:ext cx="795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5454E6B3-7A00-F604-0074-DF30513D38B9}"/>
              </a:ext>
            </a:extLst>
          </p:cNvPr>
          <p:cNvGrpSpPr/>
          <p:nvPr/>
        </p:nvGrpSpPr>
        <p:grpSpPr>
          <a:xfrm>
            <a:off x="10573994" y="847559"/>
            <a:ext cx="88560" cy="79200"/>
            <a:chOff x="10573994" y="847559"/>
            <a:chExt cx="8856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CBFAFA0-5857-A180-A4DF-12CBF2EF5C37}"/>
                    </a:ext>
                  </a:extLst>
                </p14:cNvPr>
                <p14:cNvContentPartPr/>
                <p14:nvPr/>
              </p14:nvContentPartPr>
              <p14:xfrm>
                <a:off x="10581554" y="868079"/>
                <a:ext cx="60120" cy="37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CBFAFA0-5857-A180-A4DF-12CBF2EF5C3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572914" y="859439"/>
                  <a:ext cx="77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89C8C06-7D1E-332B-CF32-7BAB7D6654C8}"/>
                    </a:ext>
                  </a:extLst>
                </p14:cNvPr>
                <p14:cNvContentPartPr/>
                <p14:nvPr/>
              </p14:nvContentPartPr>
              <p14:xfrm>
                <a:off x="10573994" y="847559"/>
                <a:ext cx="88560" cy="79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89C8C06-7D1E-332B-CF32-7BAB7D6654C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565354" y="838919"/>
                  <a:ext cx="10620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B5D4E36-FA16-6478-6FE5-E2C46672358C}"/>
              </a:ext>
            </a:extLst>
          </p:cNvPr>
          <p:cNvGrpSpPr/>
          <p:nvPr/>
        </p:nvGrpSpPr>
        <p:grpSpPr>
          <a:xfrm>
            <a:off x="10905914" y="797159"/>
            <a:ext cx="745920" cy="115920"/>
            <a:chOff x="10905914" y="797159"/>
            <a:chExt cx="74592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B550BAD-8930-ADB8-898F-3D6D32F32C3A}"/>
                    </a:ext>
                  </a:extLst>
                </p14:cNvPr>
                <p14:cNvContentPartPr/>
                <p14:nvPr/>
              </p14:nvContentPartPr>
              <p14:xfrm>
                <a:off x="10905914" y="802199"/>
                <a:ext cx="180360" cy="110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B550BAD-8930-ADB8-898F-3D6D32F32C3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97274" y="793199"/>
                  <a:ext cx="19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B70B154-D1F9-37A0-5907-8CD0CF9AA6A3}"/>
                    </a:ext>
                  </a:extLst>
                </p14:cNvPr>
                <p14:cNvContentPartPr/>
                <p14:nvPr/>
              </p14:nvContentPartPr>
              <p14:xfrm>
                <a:off x="11101034" y="797159"/>
                <a:ext cx="120600" cy="100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B70B154-D1F9-37A0-5907-8CD0CF9AA6A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092394" y="788159"/>
                  <a:ext cx="138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F48E2AF-40D8-B206-D61B-68C18486DE8E}"/>
                    </a:ext>
                  </a:extLst>
                </p14:cNvPr>
                <p14:cNvContentPartPr/>
                <p14:nvPr/>
              </p14:nvContentPartPr>
              <p14:xfrm>
                <a:off x="11223434" y="802919"/>
                <a:ext cx="230760" cy="957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F48E2AF-40D8-B206-D61B-68C18486DE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14794" y="793919"/>
                  <a:ext cx="248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8135D0D-CBAA-73CC-1BA4-BE12FF3FE329}"/>
                    </a:ext>
                  </a:extLst>
                </p14:cNvPr>
                <p14:cNvContentPartPr/>
                <p14:nvPr/>
              </p14:nvContentPartPr>
              <p14:xfrm>
                <a:off x="11490194" y="829919"/>
                <a:ext cx="161640" cy="745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8135D0D-CBAA-73CC-1BA4-BE12FF3FE32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81194" y="820919"/>
                  <a:ext cx="17928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0AC4E45-1E8D-1CBE-E5F1-D29A0A859A0D}"/>
              </a:ext>
            </a:extLst>
          </p:cNvPr>
          <p:cNvGrpSpPr/>
          <p:nvPr/>
        </p:nvGrpSpPr>
        <p:grpSpPr>
          <a:xfrm>
            <a:off x="11567594" y="540479"/>
            <a:ext cx="187560" cy="96120"/>
            <a:chOff x="11567594" y="540479"/>
            <a:chExt cx="18756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99D6445-CC45-5BEE-0448-3008B4568A99}"/>
                    </a:ext>
                  </a:extLst>
                </p14:cNvPr>
                <p14:cNvContentPartPr/>
                <p14:nvPr/>
              </p14:nvContentPartPr>
              <p14:xfrm>
                <a:off x="11617994" y="576119"/>
                <a:ext cx="14400" cy="60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99D6445-CC45-5BEE-0448-3008B4568A9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08994" y="567479"/>
                  <a:ext cx="32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0C9F952-C6E4-8946-6565-0B763D91D65B}"/>
                    </a:ext>
                  </a:extLst>
                </p14:cNvPr>
                <p14:cNvContentPartPr/>
                <p14:nvPr/>
              </p14:nvContentPartPr>
              <p14:xfrm>
                <a:off x="11662994" y="572159"/>
                <a:ext cx="13680" cy="60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0C9F952-C6E4-8946-6565-0B763D91D6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653994" y="563159"/>
                  <a:ext cx="31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3BE6FC5-35CC-B3B9-FF70-8EC5FF53FE82}"/>
                    </a:ext>
                  </a:extLst>
                </p14:cNvPr>
                <p14:cNvContentPartPr/>
                <p14:nvPr/>
              </p14:nvContentPartPr>
              <p14:xfrm>
                <a:off x="11567594" y="540479"/>
                <a:ext cx="187560" cy="12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3BE6FC5-35CC-B3B9-FF70-8EC5FF53FE8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558954" y="531479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DDEF8DC-7DA4-4BB0-5D36-86E6F9E98708}"/>
                  </a:ext>
                </a:extLst>
              </p14:cNvPr>
              <p14:cNvContentPartPr/>
              <p14:nvPr/>
            </p14:nvContentPartPr>
            <p14:xfrm>
              <a:off x="8978118" y="2425532"/>
              <a:ext cx="177840" cy="1069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DDEF8DC-7DA4-4BB0-5D36-86E6F9E9870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969478" y="2416532"/>
                <a:ext cx="195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115A4A8-7F51-D47A-72EF-33FDD1E3F041}"/>
                  </a:ext>
                </a:extLst>
              </p14:cNvPr>
              <p14:cNvContentPartPr/>
              <p14:nvPr/>
            </p14:nvContentPartPr>
            <p14:xfrm>
              <a:off x="8630358" y="2458292"/>
              <a:ext cx="13320" cy="8568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115A4A8-7F51-D47A-72EF-33FDD1E3F04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621358" y="2449292"/>
                <a:ext cx="3096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9AF5C281-BDF5-FD4C-DC5E-E9D6FEB599AF}"/>
              </a:ext>
            </a:extLst>
          </p:cNvPr>
          <p:cNvGrpSpPr/>
          <p:nvPr/>
        </p:nvGrpSpPr>
        <p:grpSpPr>
          <a:xfrm>
            <a:off x="6750078" y="2518052"/>
            <a:ext cx="224640" cy="79200"/>
            <a:chOff x="6750078" y="2518052"/>
            <a:chExt cx="22464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576968B-3716-318F-2EC4-0B9F51F629E0}"/>
                    </a:ext>
                  </a:extLst>
                </p14:cNvPr>
                <p14:cNvContentPartPr/>
                <p14:nvPr/>
              </p14:nvContentPartPr>
              <p14:xfrm>
                <a:off x="6750078" y="2518052"/>
                <a:ext cx="224640" cy="13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576968B-3716-318F-2EC4-0B9F51F629E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41438" y="2509052"/>
                  <a:ext cx="242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716F9D8-6EE6-2108-F79F-707AB7CE6ADF}"/>
                    </a:ext>
                  </a:extLst>
                </p14:cNvPr>
                <p14:cNvContentPartPr/>
                <p14:nvPr/>
              </p14:nvContentPartPr>
              <p14:xfrm>
                <a:off x="6766638" y="2567732"/>
                <a:ext cx="169560" cy="29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716F9D8-6EE6-2108-F79F-707AB7CE6AD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57638" y="2558732"/>
                  <a:ext cx="1872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E34ACD1-1E9F-FE96-0650-30A89D534183}"/>
              </a:ext>
            </a:extLst>
          </p:cNvPr>
          <p:cNvGrpSpPr/>
          <p:nvPr/>
        </p:nvGrpSpPr>
        <p:grpSpPr>
          <a:xfrm>
            <a:off x="10849258" y="4115695"/>
            <a:ext cx="122400" cy="119520"/>
            <a:chOff x="10849258" y="4115695"/>
            <a:chExt cx="12240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6B74EA8-C7B6-D7EA-72A0-7B7998951474}"/>
                    </a:ext>
                  </a:extLst>
                </p14:cNvPr>
                <p14:cNvContentPartPr/>
                <p14:nvPr/>
              </p14:nvContentPartPr>
              <p14:xfrm>
                <a:off x="10849258" y="4115695"/>
                <a:ext cx="122400" cy="119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6B74EA8-C7B6-D7EA-72A0-7B799895147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40618" y="4107055"/>
                  <a:ext cx="140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7DF3566-123E-5DE1-0E2E-C2F10D36117C}"/>
                    </a:ext>
                  </a:extLst>
                </p14:cNvPr>
                <p14:cNvContentPartPr/>
                <p14:nvPr/>
              </p14:nvContentPartPr>
              <p14:xfrm>
                <a:off x="10871938" y="4209655"/>
                <a:ext cx="77760" cy="50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7DF3566-123E-5DE1-0E2E-C2F10D36117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62938" y="4200655"/>
                  <a:ext cx="954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08F7FF6C-6D60-FF5F-2DA6-509A09AC6BD3}"/>
              </a:ext>
            </a:extLst>
          </p:cNvPr>
          <p:cNvGrpSpPr/>
          <p:nvPr/>
        </p:nvGrpSpPr>
        <p:grpSpPr>
          <a:xfrm>
            <a:off x="10040478" y="1904972"/>
            <a:ext cx="268920" cy="185040"/>
            <a:chOff x="10040478" y="1904972"/>
            <a:chExt cx="2689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00CEE58-80C5-312B-EB53-5EF4EE470262}"/>
                    </a:ext>
                  </a:extLst>
                </p14:cNvPr>
                <p14:cNvContentPartPr/>
                <p14:nvPr/>
              </p14:nvContentPartPr>
              <p14:xfrm>
                <a:off x="10085478" y="1960412"/>
                <a:ext cx="143640" cy="18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00CEE58-80C5-312B-EB53-5EF4EE4702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76478" y="1951412"/>
                  <a:ext cx="161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CAF1592-8E2E-2921-8851-857AE54C474D}"/>
                    </a:ext>
                  </a:extLst>
                </p14:cNvPr>
                <p14:cNvContentPartPr/>
                <p14:nvPr/>
              </p14:nvContentPartPr>
              <p14:xfrm>
                <a:off x="10040478" y="2014052"/>
                <a:ext cx="174240" cy="86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CAF1592-8E2E-2921-8851-857AE54C474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31478" y="2005412"/>
                  <a:ext cx="191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4E283EB-13D7-CA8F-99AC-CC6143E1F914}"/>
                    </a:ext>
                  </a:extLst>
                </p14:cNvPr>
                <p14:cNvContentPartPr/>
                <p14:nvPr/>
              </p14:nvContentPartPr>
              <p14:xfrm>
                <a:off x="10193478" y="1904972"/>
                <a:ext cx="115920" cy="185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4E283EB-13D7-CA8F-99AC-CC6143E1F91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184838" y="1895972"/>
                  <a:ext cx="133560" cy="20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71377DC0-8571-4B4E-9061-298FCEDAEBBA}"/>
                  </a:ext>
                </a:extLst>
              </p14:cNvPr>
              <p14:cNvContentPartPr/>
              <p14:nvPr/>
            </p14:nvContentPartPr>
            <p14:xfrm>
              <a:off x="10665438" y="1591052"/>
              <a:ext cx="13320" cy="1051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71377DC0-8571-4B4E-9061-298FCEDAEBB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656438" y="1582412"/>
                <a:ext cx="30960" cy="1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87034958-9099-F1BB-64C7-499369625CE7}"/>
              </a:ext>
            </a:extLst>
          </p:cNvPr>
          <p:cNvGrpSpPr/>
          <p:nvPr/>
        </p:nvGrpSpPr>
        <p:grpSpPr>
          <a:xfrm>
            <a:off x="11039118" y="1551092"/>
            <a:ext cx="755280" cy="129960"/>
            <a:chOff x="11039118" y="1551092"/>
            <a:chExt cx="7552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1DCE939-0548-2E2F-8E69-2762E7204454}"/>
                    </a:ext>
                  </a:extLst>
                </p14:cNvPr>
                <p14:cNvContentPartPr/>
                <p14:nvPr/>
              </p14:nvContentPartPr>
              <p14:xfrm>
                <a:off x="11039118" y="1578812"/>
                <a:ext cx="121320" cy="75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1DCE939-0548-2E2F-8E69-2762E720445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030118" y="1570172"/>
                  <a:ext cx="138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EFDB6EA-E351-4402-B747-B14CCB7575C4}"/>
                    </a:ext>
                  </a:extLst>
                </p14:cNvPr>
                <p14:cNvContentPartPr/>
                <p14:nvPr/>
              </p14:nvContentPartPr>
              <p14:xfrm>
                <a:off x="11135238" y="1612652"/>
                <a:ext cx="149400" cy="684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EFDB6EA-E351-4402-B747-B14CCB7575C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126238" y="1604012"/>
                  <a:ext cx="167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90D9B6F-9982-58D5-5B1D-A38AF049778F}"/>
                    </a:ext>
                  </a:extLst>
                </p14:cNvPr>
                <p14:cNvContentPartPr/>
                <p14:nvPr/>
              </p14:nvContentPartPr>
              <p14:xfrm>
                <a:off x="11301198" y="1612652"/>
                <a:ext cx="110520" cy="640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90D9B6F-9982-58D5-5B1D-A38AF049778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292558" y="1604012"/>
                  <a:ext cx="128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2CE88D8-D500-9FC3-F5BE-686EF16C78B9}"/>
                    </a:ext>
                  </a:extLst>
                </p14:cNvPr>
                <p14:cNvContentPartPr/>
                <p14:nvPr/>
              </p14:nvContentPartPr>
              <p14:xfrm>
                <a:off x="11310198" y="1567652"/>
                <a:ext cx="109800" cy="54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2CE88D8-D500-9FC3-F5BE-686EF16C78B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301198" y="1559012"/>
                  <a:ext cx="127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9FFB9815-F604-0D0F-4FDD-89EC9263D38D}"/>
                    </a:ext>
                  </a:extLst>
                </p14:cNvPr>
                <p14:cNvContentPartPr/>
                <p14:nvPr/>
              </p14:nvContentPartPr>
              <p14:xfrm>
                <a:off x="11427558" y="1575932"/>
                <a:ext cx="114480" cy="99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9FFB9815-F604-0D0F-4FDD-89EC9263D38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418558" y="1567292"/>
                  <a:ext cx="13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A5360E5-7478-238D-9BFD-5E7EF57CA9BC}"/>
                    </a:ext>
                  </a:extLst>
                </p14:cNvPr>
                <p14:cNvContentPartPr/>
                <p14:nvPr/>
              </p14:nvContentPartPr>
              <p14:xfrm>
                <a:off x="11603958" y="1562252"/>
                <a:ext cx="31320" cy="99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A5360E5-7478-238D-9BFD-5E7EF57CA9B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94958" y="1553612"/>
                  <a:ext cx="48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875DA61-B311-B32B-A3DB-C978283C0096}"/>
                    </a:ext>
                  </a:extLst>
                </p14:cNvPr>
                <p14:cNvContentPartPr/>
                <p14:nvPr/>
              </p14:nvContentPartPr>
              <p14:xfrm>
                <a:off x="11558238" y="1551092"/>
                <a:ext cx="236160" cy="968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875DA61-B311-B32B-A3DB-C978283C009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549598" y="1542452"/>
                  <a:ext cx="2538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73B63407-BA59-4BC1-7D07-CE760314C681}"/>
              </a:ext>
            </a:extLst>
          </p:cNvPr>
          <p:cNvGrpSpPr/>
          <p:nvPr/>
        </p:nvGrpSpPr>
        <p:grpSpPr>
          <a:xfrm>
            <a:off x="10806558" y="1804532"/>
            <a:ext cx="511200" cy="118080"/>
            <a:chOff x="10806558" y="1804532"/>
            <a:chExt cx="51120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ADEA4CC-9837-9996-DEC3-8AC46A807697}"/>
                    </a:ext>
                  </a:extLst>
                </p14:cNvPr>
                <p14:cNvContentPartPr/>
                <p14:nvPr/>
              </p14:nvContentPartPr>
              <p14:xfrm>
                <a:off x="10806558" y="1811012"/>
                <a:ext cx="207360" cy="111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ADEA4CC-9837-9996-DEC3-8AC46A80769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97918" y="1802012"/>
                  <a:ext cx="22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C89BEFE9-39CC-621A-DF45-23619E8AEAA7}"/>
                    </a:ext>
                  </a:extLst>
                </p14:cNvPr>
                <p14:cNvContentPartPr/>
                <p14:nvPr/>
              </p14:nvContentPartPr>
              <p14:xfrm>
                <a:off x="11035158" y="1804532"/>
                <a:ext cx="282600" cy="104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C89BEFE9-39CC-621A-DF45-23619E8AEAA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026158" y="1795892"/>
                  <a:ext cx="30024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93C218AC-B959-EAA9-C8AC-A8986B62D434}"/>
                  </a:ext>
                </a:extLst>
              </p14:cNvPr>
              <p14:cNvContentPartPr/>
              <p14:nvPr/>
            </p14:nvContentPartPr>
            <p14:xfrm>
              <a:off x="10729158" y="1572692"/>
              <a:ext cx="130320" cy="1206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93C218AC-B959-EAA9-C8AC-A8986B62D43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720158" y="1563692"/>
                <a:ext cx="14796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04D37C9-826E-13CB-A3EE-46F46471674A}"/>
              </a:ext>
            </a:extLst>
          </p:cNvPr>
          <p:cNvGrpSpPr/>
          <p:nvPr/>
        </p:nvGrpSpPr>
        <p:grpSpPr>
          <a:xfrm>
            <a:off x="10658238" y="2061572"/>
            <a:ext cx="739800" cy="151920"/>
            <a:chOff x="10658238" y="2061572"/>
            <a:chExt cx="73980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CC7FE0A-CF31-4992-5D5D-7404091D2EF3}"/>
                    </a:ext>
                  </a:extLst>
                </p14:cNvPr>
                <p14:cNvContentPartPr/>
                <p14:nvPr/>
              </p14:nvContentPartPr>
              <p14:xfrm>
                <a:off x="10658238" y="2084972"/>
                <a:ext cx="249480" cy="1285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CC7FE0A-CF31-4992-5D5D-7404091D2EF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49598" y="2076332"/>
                  <a:ext cx="26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3F83543-959A-EF1A-32CD-3F5620AB89F6}"/>
                    </a:ext>
                  </a:extLst>
                </p14:cNvPr>
                <p14:cNvContentPartPr/>
                <p14:nvPr/>
              </p14:nvContentPartPr>
              <p14:xfrm>
                <a:off x="10793598" y="2061932"/>
                <a:ext cx="111600" cy="59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3F83543-959A-EF1A-32CD-3F5620AB89F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784598" y="2053292"/>
                  <a:ext cx="129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448FA20-E145-BBF5-8355-274E6E9027BB}"/>
                    </a:ext>
                  </a:extLst>
                </p14:cNvPr>
                <p14:cNvContentPartPr/>
                <p14:nvPr/>
              </p14:nvContentPartPr>
              <p14:xfrm>
                <a:off x="10958118" y="2078132"/>
                <a:ext cx="113400" cy="87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448FA20-E145-BBF5-8355-274E6E9027B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49478" y="2069132"/>
                  <a:ext cx="131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9472B7E-3238-C295-BE7D-CD874E3ACA47}"/>
                    </a:ext>
                  </a:extLst>
                </p14:cNvPr>
                <p14:cNvContentPartPr/>
                <p14:nvPr/>
              </p14:nvContentPartPr>
              <p14:xfrm>
                <a:off x="11130198" y="2064452"/>
                <a:ext cx="107280" cy="96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9472B7E-3238-C295-BE7D-CD874E3ACA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121198" y="2055812"/>
                  <a:ext cx="124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5FC5260-E9BD-FCCB-297C-265EC73BF52C}"/>
                    </a:ext>
                  </a:extLst>
                </p14:cNvPr>
                <p14:cNvContentPartPr/>
                <p14:nvPr/>
              </p14:nvContentPartPr>
              <p14:xfrm>
                <a:off x="11285718" y="2061572"/>
                <a:ext cx="112320" cy="81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5FC5260-E9BD-FCCB-297C-265EC73BF52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76718" y="2052572"/>
                  <a:ext cx="129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540D8696-2516-D21E-5FC2-40707571F0EB}"/>
              </a:ext>
            </a:extLst>
          </p:cNvPr>
          <p:cNvGrpSpPr/>
          <p:nvPr/>
        </p:nvGrpSpPr>
        <p:grpSpPr>
          <a:xfrm>
            <a:off x="11682798" y="2033852"/>
            <a:ext cx="153360" cy="92160"/>
            <a:chOff x="11682798" y="2033852"/>
            <a:chExt cx="15336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8D8D3BD-E65E-139E-A708-016BAAE8735B}"/>
                    </a:ext>
                  </a:extLst>
                </p14:cNvPr>
                <p14:cNvContentPartPr/>
                <p14:nvPr/>
              </p14:nvContentPartPr>
              <p14:xfrm>
                <a:off x="11682798" y="2033852"/>
                <a:ext cx="24840" cy="921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8D8D3BD-E65E-139E-A708-016BAAE8735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674158" y="2025212"/>
                  <a:ext cx="42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BBE72C3-B0DF-7752-B879-522BF9755087}"/>
                    </a:ext>
                  </a:extLst>
                </p14:cNvPr>
                <p14:cNvContentPartPr/>
                <p14:nvPr/>
              </p14:nvContentPartPr>
              <p14:xfrm>
                <a:off x="11736798" y="2034572"/>
                <a:ext cx="99360" cy="82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BBE72C3-B0DF-7752-B879-522BF975508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727798" y="2025932"/>
                  <a:ext cx="1170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A660A38-B8B2-58BB-7F4B-F6277A9603EF}"/>
              </a:ext>
            </a:extLst>
          </p:cNvPr>
          <p:cNvGrpSpPr/>
          <p:nvPr/>
        </p:nvGrpSpPr>
        <p:grpSpPr>
          <a:xfrm>
            <a:off x="10749678" y="2313572"/>
            <a:ext cx="688320" cy="149760"/>
            <a:chOff x="10749678" y="2313572"/>
            <a:chExt cx="6883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08E96F2-95FC-0DAE-6565-5BD7A566B70E}"/>
                    </a:ext>
                  </a:extLst>
                </p14:cNvPr>
                <p14:cNvContentPartPr/>
                <p14:nvPr/>
              </p14:nvContentPartPr>
              <p14:xfrm>
                <a:off x="10749678" y="2334092"/>
                <a:ext cx="409320" cy="129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08E96F2-95FC-0DAE-6565-5BD7A566B70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41038" y="2325452"/>
                  <a:ext cx="426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E06B8DD-3C65-4D55-F715-1D6CA48B097F}"/>
                    </a:ext>
                  </a:extLst>
                </p14:cNvPr>
                <p14:cNvContentPartPr/>
                <p14:nvPr/>
              </p14:nvContentPartPr>
              <p14:xfrm>
                <a:off x="11202918" y="2376212"/>
                <a:ext cx="233640" cy="54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E06B8DD-3C65-4D55-F715-1D6CA48B097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94278" y="2367572"/>
                  <a:ext cx="251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6108952-9FF1-BA07-18B7-7F531CDD24A1}"/>
                    </a:ext>
                  </a:extLst>
                </p14:cNvPr>
                <p14:cNvContentPartPr/>
                <p14:nvPr/>
              </p14:nvContentPartPr>
              <p14:xfrm>
                <a:off x="11362758" y="2313572"/>
                <a:ext cx="75240" cy="53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6108952-9FF1-BA07-18B7-7F531CDD24A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354118" y="2304932"/>
                  <a:ext cx="92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616CACE-391F-6252-73FC-6B19390CE94A}"/>
                    </a:ext>
                  </a:extLst>
                </p14:cNvPr>
                <p14:cNvContentPartPr/>
                <p14:nvPr/>
              </p14:nvContentPartPr>
              <p14:xfrm>
                <a:off x="11185998" y="2341292"/>
                <a:ext cx="70560" cy="77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616CACE-391F-6252-73FC-6B19390CE94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77358" y="2332292"/>
                  <a:ext cx="88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858ACBCA-BDBE-4968-5177-95865111AE92}"/>
              </a:ext>
            </a:extLst>
          </p:cNvPr>
          <p:cNvGrpSpPr/>
          <p:nvPr/>
        </p:nvGrpSpPr>
        <p:grpSpPr>
          <a:xfrm>
            <a:off x="11679918" y="2214212"/>
            <a:ext cx="331560" cy="211680"/>
            <a:chOff x="11679918" y="2214212"/>
            <a:chExt cx="3315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7C28AAD-C7CC-A52B-A687-CD9A6732EFC2}"/>
                    </a:ext>
                  </a:extLst>
                </p14:cNvPr>
                <p14:cNvContentPartPr/>
                <p14:nvPr/>
              </p14:nvContentPartPr>
              <p14:xfrm>
                <a:off x="11679918" y="2294492"/>
                <a:ext cx="83160" cy="131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7C28AAD-C7CC-A52B-A687-CD9A6732EF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671278" y="2285492"/>
                  <a:ext cx="100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7C81BB1-7C0E-0EEA-A97B-8099701C7182}"/>
                    </a:ext>
                  </a:extLst>
                </p14:cNvPr>
                <p14:cNvContentPartPr/>
                <p14:nvPr/>
              </p14:nvContentPartPr>
              <p14:xfrm>
                <a:off x="11805198" y="2306012"/>
                <a:ext cx="34200" cy="882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7C81BB1-7C0E-0EEA-A97B-8099701C718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796198" y="2297372"/>
                  <a:ext cx="51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370A4C7-C926-7FCC-91CB-F88B923CA5CA}"/>
                    </a:ext>
                  </a:extLst>
                </p14:cNvPr>
                <p14:cNvContentPartPr/>
                <p14:nvPr/>
              </p14:nvContentPartPr>
              <p14:xfrm>
                <a:off x="11861358" y="2214212"/>
                <a:ext cx="150120" cy="1735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370A4C7-C926-7FCC-91CB-F88B923CA5C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852358" y="2205212"/>
                  <a:ext cx="16776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8CFECC74-7BD5-D62B-B786-120C38F2F920}"/>
              </a:ext>
            </a:extLst>
          </p:cNvPr>
          <p:cNvGrpSpPr/>
          <p:nvPr/>
        </p:nvGrpSpPr>
        <p:grpSpPr>
          <a:xfrm>
            <a:off x="10816998" y="2543612"/>
            <a:ext cx="1137240" cy="171720"/>
            <a:chOff x="10816998" y="2543612"/>
            <a:chExt cx="113724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B371F98-4A55-0D86-E8AD-24D41FC5F533}"/>
                    </a:ext>
                  </a:extLst>
                </p14:cNvPr>
                <p14:cNvContentPartPr/>
                <p14:nvPr/>
              </p14:nvContentPartPr>
              <p14:xfrm>
                <a:off x="10816998" y="2599412"/>
                <a:ext cx="239040" cy="115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B371F98-4A55-0D86-E8AD-24D41FC5F53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808358" y="2590412"/>
                  <a:ext cx="256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F6A6711-5098-F1B5-101B-185882169914}"/>
                    </a:ext>
                  </a:extLst>
                </p14:cNvPr>
                <p14:cNvContentPartPr/>
                <p14:nvPr/>
              </p14:nvContentPartPr>
              <p14:xfrm>
                <a:off x="10959558" y="2547932"/>
                <a:ext cx="69480" cy="64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F6A6711-5098-F1B5-101B-18588216991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950558" y="2539292"/>
                  <a:ext cx="87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05ACF8F-9E62-2E88-B352-F9FB35537FB3}"/>
                    </a:ext>
                  </a:extLst>
                </p14:cNvPr>
                <p14:cNvContentPartPr/>
                <p14:nvPr/>
              </p14:nvContentPartPr>
              <p14:xfrm>
                <a:off x="11260158" y="2555492"/>
                <a:ext cx="132480" cy="1119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05ACF8F-9E62-2E88-B352-F9FB35537FB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251158" y="2546492"/>
                  <a:ext cx="150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3472439-F739-14DE-483C-220A8C458BBF}"/>
                    </a:ext>
                  </a:extLst>
                </p14:cNvPr>
                <p14:cNvContentPartPr/>
                <p14:nvPr/>
              </p14:nvContentPartPr>
              <p14:xfrm>
                <a:off x="11413158" y="2597972"/>
                <a:ext cx="25560" cy="6192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3472439-F739-14DE-483C-220A8C458B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404158" y="2589332"/>
                  <a:ext cx="43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D152916-4909-8507-D1EF-59A5A4BEA227}"/>
                    </a:ext>
                  </a:extLst>
                </p14:cNvPr>
                <p14:cNvContentPartPr/>
                <p14:nvPr/>
              </p14:nvContentPartPr>
              <p14:xfrm>
                <a:off x="11526198" y="2557292"/>
                <a:ext cx="125640" cy="123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D152916-4909-8507-D1EF-59A5A4BEA22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17558" y="2548652"/>
                  <a:ext cx="14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7B72948-5FBC-21C6-2DB9-95412AB4C9E4}"/>
                    </a:ext>
                  </a:extLst>
                </p14:cNvPr>
                <p14:cNvContentPartPr/>
                <p14:nvPr/>
              </p14:nvContentPartPr>
              <p14:xfrm>
                <a:off x="11647158" y="2582132"/>
                <a:ext cx="49680" cy="95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7B72948-5FBC-21C6-2DB9-95412AB4C9E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38518" y="2573492"/>
                  <a:ext cx="67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3EAB2A51-C532-F73E-F827-21C5C9492A45}"/>
                    </a:ext>
                  </a:extLst>
                </p14:cNvPr>
                <p14:cNvContentPartPr/>
                <p14:nvPr/>
              </p14:nvContentPartPr>
              <p14:xfrm>
                <a:off x="11732838" y="2567732"/>
                <a:ext cx="200520" cy="1004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3EAB2A51-C532-F73E-F827-21C5C9492A4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723838" y="2559092"/>
                  <a:ext cx="218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942194A-6097-168F-42C2-669B5BB85E85}"/>
                    </a:ext>
                  </a:extLst>
                </p14:cNvPr>
                <p14:cNvContentPartPr/>
                <p14:nvPr/>
              </p14:nvContentPartPr>
              <p14:xfrm>
                <a:off x="11873598" y="2543612"/>
                <a:ext cx="80640" cy="50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942194A-6097-168F-42C2-669B5BB85E8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64958" y="2534972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3CF8785-BFC5-ECB7-0DFD-6A8DDA9EC3DC}"/>
                    </a:ext>
                  </a:extLst>
                </p14:cNvPr>
                <p14:cNvContentPartPr/>
                <p14:nvPr/>
              </p14:nvContentPartPr>
              <p14:xfrm>
                <a:off x="11106078" y="2570972"/>
                <a:ext cx="82440" cy="106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3CF8785-BFC5-ECB7-0DFD-6A8DDA9EC3D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097438" y="2562332"/>
                  <a:ext cx="100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736B35E-CF97-6964-F745-7CE700C5B4BD}"/>
              </a:ext>
            </a:extLst>
          </p:cNvPr>
          <p:cNvGrpSpPr/>
          <p:nvPr/>
        </p:nvGrpSpPr>
        <p:grpSpPr>
          <a:xfrm>
            <a:off x="10665798" y="2836652"/>
            <a:ext cx="1287720" cy="213120"/>
            <a:chOff x="10665798" y="2836652"/>
            <a:chExt cx="128772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E1EA139F-E01E-C02D-183B-84BE5F65ECC5}"/>
                    </a:ext>
                  </a:extLst>
                </p14:cNvPr>
                <p14:cNvContentPartPr/>
                <p14:nvPr/>
              </p14:nvContentPartPr>
              <p14:xfrm>
                <a:off x="10665798" y="2912612"/>
                <a:ext cx="184320" cy="1371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E1EA139F-E01E-C02D-183B-84BE5F65ECC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57158" y="2903612"/>
                  <a:ext cx="201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1C40FBF-CA53-4194-F62B-E98672C413CC}"/>
                    </a:ext>
                  </a:extLst>
                </p14:cNvPr>
                <p14:cNvContentPartPr/>
                <p14:nvPr/>
              </p14:nvContentPartPr>
              <p14:xfrm>
                <a:off x="10925718" y="2924492"/>
                <a:ext cx="70200" cy="918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1C40FBF-CA53-4194-F62B-E98672C413C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916718" y="2915852"/>
                  <a:ext cx="8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8417C46-26FE-DD96-F15E-385BBB98DF19}"/>
                    </a:ext>
                  </a:extLst>
                </p14:cNvPr>
                <p14:cNvContentPartPr/>
                <p14:nvPr/>
              </p14:nvContentPartPr>
              <p14:xfrm>
                <a:off x="11021118" y="2908292"/>
                <a:ext cx="47880" cy="921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8417C46-26FE-DD96-F15E-385BBB98DF1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012118" y="2899292"/>
                  <a:ext cx="65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3C582A0-8F78-F713-6ED6-D415D261322C}"/>
                    </a:ext>
                  </a:extLst>
                </p14:cNvPr>
                <p14:cNvContentPartPr/>
                <p14:nvPr/>
              </p14:nvContentPartPr>
              <p14:xfrm>
                <a:off x="11041278" y="2846372"/>
                <a:ext cx="98280" cy="77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3C582A0-8F78-F713-6ED6-D415D261322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032278" y="2837732"/>
                  <a:ext cx="115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9DFAAAD-E483-26BC-591B-7EED70D6C719}"/>
                    </a:ext>
                  </a:extLst>
                </p14:cNvPr>
                <p14:cNvContentPartPr/>
                <p14:nvPr/>
              </p14:nvContentPartPr>
              <p14:xfrm>
                <a:off x="11140278" y="2842772"/>
                <a:ext cx="111600" cy="1368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9DFAAAD-E483-26BC-591B-7EED70D6C71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131638" y="2833772"/>
                  <a:ext cx="129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77D5601-9785-0E31-1C32-8CBB73C5A875}"/>
                    </a:ext>
                  </a:extLst>
                </p14:cNvPr>
                <p14:cNvContentPartPr/>
                <p14:nvPr/>
              </p14:nvContentPartPr>
              <p14:xfrm>
                <a:off x="11135238" y="2875892"/>
                <a:ext cx="219240" cy="82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77D5601-9785-0E31-1C32-8CBB73C5A87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126238" y="2867252"/>
                  <a:ext cx="236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86A792F-E1CC-ADD8-DA5A-881AED83641B}"/>
                    </a:ext>
                  </a:extLst>
                </p14:cNvPr>
                <p14:cNvContentPartPr/>
                <p14:nvPr/>
              </p14:nvContentPartPr>
              <p14:xfrm>
                <a:off x="11315238" y="2850692"/>
                <a:ext cx="140040" cy="979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86A792F-E1CC-ADD8-DA5A-881AED83641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306598" y="2842052"/>
                  <a:ext cx="157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F83A5AB-CFB6-1C2C-FED6-C8428B570428}"/>
                    </a:ext>
                  </a:extLst>
                </p14:cNvPr>
                <p14:cNvContentPartPr/>
                <p14:nvPr/>
              </p14:nvContentPartPr>
              <p14:xfrm>
                <a:off x="11506038" y="2863652"/>
                <a:ext cx="138600" cy="687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F83A5AB-CFB6-1C2C-FED6-C8428B57042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497398" y="2855012"/>
                  <a:ext cx="156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B239984-6F49-E40E-DADE-80F22B98B6C7}"/>
                    </a:ext>
                  </a:extLst>
                </p14:cNvPr>
                <p14:cNvContentPartPr/>
                <p14:nvPr/>
              </p14:nvContentPartPr>
              <p14:xfrm>
                <a:off x="11792238" y="2836652"/>
                <a:ext cx="134280" cy="1278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B239984-6F49-E40E-DADE-80F22B98B6C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783598" y="2828012"/>
                  <a:ext cx="151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CC82458-A93B-1FC5-FC27-0A59F23DC93F}"/>
                    </a:ext>
                  </a:extLst>
                </p14:cNvPr>
                <p14:cNvContentPartPr/>
                <p14:nvPr/>
              </p14:nvContentPartPr>
              <p14:xfrm>
                <a:off x="11806278" y="2923772"/>
                <a:ext cx="147240" cy="30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CC82458-A93B-1FC5-FC27-0A59F23DC93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797638" y="2915132"/>
                  <a:ext cx="16488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E663BCD6-5EB7-364D-5FA8-56F9B88BF5B9}"/>
              </a:ext>
            </a:extLst>
          </p:cNvPr>
          <p:cNvGrpSpPr/>
          <p:nvPr/>
        </p:nvGrpSpPr>
        <p:grpSpPr>
          <a:xfrm>
            <a:off x="10928598" y="3121052"/>
            <a:ext cx="1081800" cy="162360"/>
            <a:chOff x="10928598" y="3121052"/>
            <a:chExt cx="10818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BC6F674-D048-CCF4-8D28-DECCD179811A}"/>
                    </a:ext>
                  </a:extLst>
                </p14:cNvPr>
                <p14:cNvContentPartPr/>
                <p14:nvPr/>
              </p14:nvContentPartPr>
              <p14:xfrm>
                <a:off x="10928598" y="3186572"/>
                <a:ext cx="277920" cy="96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BC6F674-D048-CCF4-8D28-DECCD179811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919598" y="3177572"/>
                  <a:ext cx="295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32FF47D-19A1-B4FB-73A2-59AAF135579E}"/>
                    </a:ext>
                  </a:extLst>
                </p14:cNvPr>
                <p14:cNvContentPartPr/>
                <p14:nvPr/>
              </p14:nvContentPartPr>
              <p14:xfrm>
                <a:off x="11084118" y="3121052"/>
                <a:ext cx="120240" cy="266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32FF47D-19A1-B4FB-73A2-59AAF135579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1075478" y="3112412"/>
                  <a:ext cx="137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B00615C-9EED-B65F-8C8D-C0432FAF1361}"/>
                    </a:ext>
                  </a:extLst>
                </p14:cNvPr>
                <p14:cNvContentPartPr/>
                <p14:nvPr/>
              </p14:nvContentPartPr>
              <p14:xfrm>
                <a:off x="11085918" y="3196652"/>
                <a:ext cx="91800" cy="2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B00615C-9EED-B65F-8C8D-C0432FAF136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1077278" y="3187652"/>
                  <a:ext cx="10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8BE67E7-BCAD-3C80-A719-E382037798F2}"/>
                    </a:ext>
                  </a:extLst>
                </p14:cNvPr>
                <p14:cNvContentPartPr/>
                <p14:nvPr/>
              </p14:nvContentPartPr>
              <p14:xfrm>
                <a:off x="11230998" y="3154172"/>
                <a:ext cx="277560" cy="102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8BE67E7-BCAD-3C80-A719-E382037798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22358" y="3145532"/>
                  <a:ext cx="29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5188A7C-774F-5F5B-9220-BAD8998A9C53}"/>
                    </a:ext>
                  </a:extLst>
                </p14:cNvPr>
                <p14:cNvContentPartPr/>
                <p14:nvPr/>
              </p14:nvContentPartPr>
              <p14:xfrm>
                <a:off x="11418558" y="3224732"/>
                <a:ext cx="77760" cy="75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5188A7C-774F-5F5B-9220-BAD8998A9C5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409558" y="3215732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1006BE11-7D49-2790-A419-2EF3CE439727}"/>
                    </a:ext>
                  </a:extLst>
                </p14:cNvPr>
                <p14:cNvContentPartPr/>
                <p14:nvPr/>
              </p14:nvContentPartPr>
              <p14:xfrm>
                <a:off x="11716998" y="3150572"/>
                <a:ext cx="270000" cy="817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1006BE11-7D49-2790-A419-2EF3CE43972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708358" y="3141932"/>
                  <a:ext cx="28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B978674-D2A7-B28E-E4FB-8E76A0738078}"/>
                    </a:ext>
                  </a:extLst>
                </p14:cNvPr>
                <p14:cNvContentPartPr/>
                <p14:nvPr/>
              </p14:nvContentPartPr>
              <p14:xfrm>
                <a:off x="11990598" y="3138692"/>
                <a:ext cx="19800" cy="71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B978674-D2A7-B28E-E4FB-8E76A073807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981958" y="3129692"/>
                  <a:ext cx="37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2638BD6-C44D-7048-DAE6-271093E8B3C3}"/>
                    </a:ext>
                  </a:extLst>
                </p14:cNvPr>
                <p14:cNvContentPartPr/>
                <p14:nvPr/>
              </p14:nvContentPartPr>
              <p14:xfrm>
                <a:off x="11568318" y="3186572"/>
                <a:ext cx="2880" cy="529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2638BD6-C44D-7048-DAE6-271093E8B3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59318" y="3177932"/>
                  <a:ext cx="20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9D50082-C3D9-DB81-8ACA-AFE3E62BB294}"/>
                    </a:ext>
                  </a:extLst>
                </p14:cNvPr>
                <p14:cNvContentPartPr/>
                <p14:nvPr/>
              </p14:nvContentPartPr>
              <p14:xfrm>
                <a:off x="11554638" y="3121052"/>
                <a:ext cx="118080" cy="27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9D50082-C3D9-DB81-8ACA-AFE3E62BB29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545998" y="3112412"/>
                  <a:ext cx="135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72572BB-3FA0-AD94-F3F4-72764E420692}"/>
                    </a:ext>
                  </a:extLst>
                </p14:cNvPr>
                <p14:cNvContentPartPr/>
                <p14:nvPr/>
              </p14:nvContentPartPr>
              <p14:xfrm>
                <a:off x="11522958" y="3194132"/>
                <a:ext cx="97920" cy="57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72572BB-3FA0-AD94-F3F4-72764E42069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514318" y="3185492"/>
                  <a:ext cx="11556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111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79A0F-060D-A721-C2F4-AA1916694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51" y="123793"/>
            <a:ext cx="4337998" cy="65801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3773B-505E-685D-87CC-1015943B0D03}"/>
              </a:ext>
            </a:extLst>
          </p:cNvPr>
          <p:cNvGrpSpPr/>
          <p:nvPr/>
        </p:nvGrpSpPr>
        <p:grpSpPr>
          <a:xfrm>
            <a:off x="205638" y="206132"/>
            <a:ext cx="1114920" cy="168840"/>
            <a:chOff x="205638" y="206132"/>
            <a:chExt cx="111492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785D6B-C84F-99D7-70E3-252F815E149B}"/>
                    </a:ext>
                  </a:extLst>
                </p14:cNvPr>
                <p14:cNvContentPartPr/>
                <p14:nvPr/>
              </p14:nvContentPartPr>
              <p14:xfrm>
                <a:off x="205638" y="233852"/>
                <a:ext cx="203760" cy="13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785D6B-C84F-99D7-70E3-252F815E14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998" y="224852"/>
                  <a:ext cx="221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8E08BF-ED73-06A3-A5E4-2A62310E3412}"/>
                    </a:ext>
                  </a:extLst>
                </p14:cNvPr>
                <p14:cNvContentPartPr/>
                <p14:nvPr/>
              </p14:nvContentPartPr>
              <p14:xfrm>
                <a:off x="406158" y="283532"/>
                <a:ext cx="137160" cy="8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8E08BF-ED73-06A3-A5E4-2A62310E34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158" y="274532"/>
                  <a:ext cx="154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9F84BE-7933-9823-C327-33032BA16153}"/>
                    </a:ext>
                  </a:extLst>
                </p14:cNvPr>
                <p14:cNvContentPartPr/>
                <p14:nvPr/>
              </p14:nvContentPartPr>
              <p14:xfrm>
                <a:off x="564198" y="264092"/>
                <a:ext cx="141480" cy="11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9F84BE-7933-9823-C327-33032BA161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198" y="255452"/>
                  <a:ext cx="159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8BCF01-2A74-35ED-A5F5-7F85BC1AF049}"/>
                    </a:ext>
                  </a:extLst>
                </p14:cNvPr>
                <p14:cNvContentPartPr/>
                <p14:nvPr/>
              </p14:nvContentPartPr>
              <p14:xfrm>
                <a:off x="770478" y="273452"/>
                <a:ext cx="11520" cy="82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8BCF01-2A74-35ED-A5F5-7F85BC1AF0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1838" y="264452"/>
                  <a:ext cx="29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0A2904-39DA-25F4-EE38-390981042398}"/>
                    </a:ext>
                  </a:extLst>
                </p14:cNvPr>
                <p14:cNvContentPartPr/>
                <p14:nvPr/>
              </p14:nvContentPartPr>
              <p14:xfrm>
                <a:off x="816918" y="206132"/>
                <a:ext cx="146160" cy="12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0A2904-39DA-25F4-EE38-3909810423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7918" y="197132"/>
                  <a:ext cx="163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761480-E081-E15B-AA70-CA51BD4F07E3}"/>
                    </a:ext>
                  </a:extLst>
                </p14:cNvPr>
                <p14:cNvContentPartPr/>
                <p14:nvPr/>
              </p14:nvContentPartPr>
              <p14:xfrm>
                <a:off x="981798" y="241412"/>
                <a:ext cx="104400" cy="10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761480-E081-E15B-AA70-CA51BD4F07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2798" y="232772"/>
                  <a:ext cx="122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F656FD-AF51-0DE9-FF31-25126598B679}"/>
                    </a:ext>
                  </a:extLst>
                </p14:cNvPr>
                <p14:cNvContentPartPr/>
                <p14:nvPr/>
              </p14:nvContentPartPr>
              <p14:xfrm>
                <a:off x="1127238" y="218372"/>
                <a:ext cx="193320" cy="10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F656FD-AF51-0DE9-FF31-25126598B6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8238" y="209372"/>
                  <a:ext cx="2109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5DB245-DA0D-7E79-6F9E-478DA8D886B7}"/>
              </a:ext>
            </a:extLst>
          </p:cNvPr>
          <p:cNvGrpSpPr/>
          <p:nvPr/>
        </p:nvGrpSpPr>
        <p:grpSpPr>
          <a:xfrm>
            <a:off x="2321358" y="172652"/>
            <a:ext cx="876600" cy="172440"/>
            <a:chOff x="2321358" y="172652"/>
            <a:chExt cx="87660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1DE1EB-2FDB-1139-DEED-92CDEF54419F}"/>
                    </a:ext>
                  </a:extLst>
                </p14:cNvPr>
                <p14:cNvContentPartPr/>
                <p14:nvPr/>
              </p14:nvContentPartPr>
              <p14:xfrm>
                <a:off x="2321358" y="229172"/>
                <a:ext cx="14940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1DE1EB-2FDB-1139-DEED-92CDEF5441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12358" y="220532"/>
                  <a:ext cx="167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17C5B6-8FF0-5C14-3546-154DB97FD0EE}"/>
                    </a:ext>
                  </a:extLst>
                </p14:cNvPr>
                <p14:cNvContentPartPr/>
                <p14:nvPr/>
              </p14:nvContentPartPr>
              <p14:xfrm>
                <a:off x="2529438" y="214772"/>
                <a:ext cx="1512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17C5B6-8FF0-5C14-3546-154DB97FD0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20798" y="206132"/>
                  <a:ext cx="3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8853D4-2593-76EB-C218-B0B4E851B6F7}"/>
                    </a:ext>
                  </a:extLst>
                </p14:cNvPr>
                <p14:cNvContentPartPr/>
                <p14:nvPr/>
              </p14:nvContentPartPr>
              <p14:xfrm>
                <a:off x="2472918" y="172652"/>
                <a:ext cx="257400" cy="118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8853D4-2593-76EB-C218-B0B4E851B6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63918" y="164012"/>
                  <a:ext cx="275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EC8C16-42D8-AE8C-E210-0C2BBAB665D9}"/>
                    </a:ext>
                  </a:extLst>
                </p14:cNvPr>
                <p14:cNvContentPartPr/>
                <p14:nvPr/>
              </p14:nvContentPartPr>
              <p14:xfrm>
                <a:off x="2642478" y="265172"/>
                <a:ext cx="6516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EC8C16-42D8-AE8C-E210-0C2BBAB665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3838" y="256532"/>
                  <a:ext cx="82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E65AB9-6C3B-6177-075A-02278665AD4A}"/>
                    </a:ext>
                  </a:extLst>
                </p14:cNvPr>
                <p14:cNvContentPartPr/>
                <p14:nvPr/>
              </p14:nvContentPartPr>
              <p14:xfrm>
                <a:off x="2754798" y="197852"/>
                <a:ext cx="136080" cy="10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E65AB9-6C3B-6177-075A-02278665AD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46158" y="189212"/>
                  <a:ext cx="153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6F4ABE-7E04-01DD-C2E0-A1D1869E6E96}"/>
                    </a:ext>
                  </a:extLst>
                </p14:cNvPr>
                <p14:cNvContentPartPr/>
                <p14:nvPr/>
              </p14:nvContentPartPr>
              <p14:xfrm>
                <a:off x="2925438" y="186332"/>
                <a:ext cx="124200" cy="153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6F4ABE-7E04-01DD-C2E0-A1D1869E6E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16438" y="177332"/>
                  <a:ext cx="141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FA80F6-845C-A391-8F38-8E10D58311D5}"/>
                    </a:ext>
                  </a:extLst>
                </p14:cNvPr>
                <p14:cNvContentPartPr/>
                <p14:nvPr/>
              </p14:nvContentPartPr>
              <p14:xfrm>
                <a:off x="2957838" y="253652"/>
                <a:ext cx="50040" cy="1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FA80F6-845C-A391-8F38-8E10D58311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49198" y="244652"/>
                  <a:ext cx="67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AC27A9-2706-6934-9287-5146DB1442A3}"/>
                    </a:ext>
                  </a:extLst>
                </p14:cNvPr>
                <p14:cNvContentPartPr/>
                <p14:nvPr/>
              </p14:nvContentPartPr>
              <p14:xfrm>
                <a:off x="2918598" y="186692"/>
                <a:ext cx="85320" cy="21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AC27A9-2706-6934-9287-5146DB1442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9958" y="178052"/>
                  <a:ext cx="102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1AF7DF-B8E5-0341-7EE3-F1E778679440}"/>
                    </a:ext>
                  </a:extLst>
                </p14:cNvPr>
                <p14:cNvContentPartPr/>
                <p14:nvPr/>
              </p14:nvContentPartPr>
              <p14:xfrm>
                <a:off x="3062598" y="180572"/>
                <a:ext cx="13536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1AF7DF-B8E5-0341-7EE3-F1E77867944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53958" y="171572"/>
                  <a:ext cx="1530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8347E7F-DBFA-B411-F06B-68E7CE0E4D81}"/>
              </a:ext>
            </a:extLst>
          </p:cNvPr>
          <p:cNvGrpSpPr/>
          <p:nvPr/>
        </p:nvGrpSpPr>
        <p:grpSpPr>
          <a:xfrm>
            <a:off x="1712958" y="228092"/>
            <a:ext cx="249840" cy="128520"/>
            <a:chOff x="1712958" y="228092"/>
            <a:chExt cx="24984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583FA5-A4DC-B8D7-3A53-08E618EFA0BF}"/>
                    </a:ext>
                  </a:extLst>
                </p14:cNvPr>
                <p14:cNvContentPartPr/>
                <p14:nvPr/>
              </p14:nvContentPartPr>
              <p14:xfrm>
                <a:off x="1712958" y="228092"/>
                <a:ext cx="107640" cy="105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583FA5-A4DC-B8D7-3A53-08E618EFA0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03958" y="219452"/>
                  <a:ext cx="125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0B2046-A083-FFA5-D7CE-01465852365E}"/>
                    </a:ext>
                  </a:extLst>
                </p14:cNvPr>
                <p14:cNvContentPartPr/>
                <p14:nvPr/>
              </p14:nvContentPartPr>
              <p14:xfrm>
                <a:off x="1737798" y="302612"/>
                <a:ext cx="75240" cy="2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0B2046-A083-FFA5-D7CE-0146585236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29158" y="293972"/>
                  <a:ext cx="92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85C34F-8068-4DE8-573D-2A0BBD3F8CE5}"/>
                    </a:ext>
                  </a:extLst>
                </p14:cNvPr>
                <p14:cNvContentPartPr/>
                <p14:nvPr/>
              </p14:nvContentPartPr>
              <p14:xfrm>
                <a:off x="1859838" y="259412"/>
                <a:ext cx="102960" cy="97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85C34F-8068-4DE8-573D-2A0BBD3F8C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50838" y="250412"/>
                  <a:ext cx="1206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B3DB02-0306-2F96-2016-6C4A89EA4863}"/>
              </a:ext>
            </a:extLst>
          </p:cNvPr>
          <p:cNvGrpSpPr/>
          <p:nvPr/>
        </p:nvGrpSpPr>
        <p:grpSpPr>
          <a:xfrm>
            <a:off x="3561918" y="189572"/>
            <a:ext cx="557640" cy="120600"/>
            <a:chOff x="3561918" y="189572"/>
            <a:chExt cx="55764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3A4981-9E78-4343-59D6-7624A2F0185F}"/>
                    </a:ext>
                  </a:extLst>
                </p14:cNvPr>
                <p14:cNvContentPartPr/>
                <p14:nvPr/>
              </p14:nvContentPartPr>
              <p14:xfrm>
                <a:off x="3561918" y="227732"/>
                <a:ext cx="78840" cy="78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3A4981-9E78-4343-59D6-7624A2F018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52918" y="219092"/>
                  <a:ext cx="96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1C0849-2F0E-0240-7226-8EE1D89A6BEB}"/>
                    </a:ext>
                  </a:extLst>
                </p14:cNvPr>
                <p14:cNvContentPartPr/>
                <p14:nvPr/>
              </p14:nvContentPartPr>
              <p14:xfrm>
                <a:off x="3922638" y="189572"/>
                <a:ext cx="91080" cy="102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1C0849-2F0E-0240-7226-8EE1D89A6B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913998" y="180932"/>
                  <a:ext cx="108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CF76BD-E22F-E815-FF07-78A83B2CB427}"/>
                    </a:ext>
                  </a:extLst>
                </p14:cNvPr>
                <p14:cNvContentPartPr/>
                <p14:nvPr/>
              </p14:nvContentPartPr>
              <p14:xfrm>
                <a:off x="4016238" y="205052"/>
                <a:ext cx="86400" cy="90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CF76BD-E22F-E815-FF07-78A83B2CB42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07598" y="196412"/>
                  <a:ext cx="104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8E93C16-B610-1197-4EFA-6ECC96585F70}"/>
                    </a:ext>
                  </a:extLst>
                </p14:cNvPr>
                <p14:cNvContentPartPr/>
                <p14:nvPr/>
              </p14:nvContentPartPr>
              <p14:xfrm>
                <a:off x="4077078" y="279212"/>
                <a:ext cx="42480" cy="1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8E93C16-B610-1197-4EFA-6ECC96585F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68438" y="270572"/>
                  <a:ext cx="60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E5E277-86ED-6575-62F6-AA51AFE7A3A5}"/>
                    </a:ext>
                  </a:extLst>
                </p14:cNvPr>
                <p14:cNvContentPartPr/>
                <p14:nvPr/>
              </p14:nvContentPartPr>
              <p14:xfrm>
                <a:off x="3698718" y="214412"/>
                <a:ext cx="19800" cy="95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E5E277-86ED-6575-62F6-AA51AFE7A3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89718" y="205412"/>
                  <a:ext cx="37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D20641-A0C0-6847-49DF-6D70C246DBA1}"/>
                    </a:ext>
                  </a:extLst>
                </p14:cNvPr>
                <p14:cNvContentPartPr/>
                <p14:nvPr/>
              </p14:nvContentPartPr>
              <p14:xfrm>
                <a:off x="3786558" y="211532"/>
                <a:ext cx="118080" cy="9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D20641-A0C0-6847-49DF-6D70C246DBA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77558" y="202892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2528F88-4589-6C05-59D7-551C749C2DDF}"/>
              </a:ext>
            </a:extLst>
          </p:cNvPr>
          <p:cNvGrpSpPr/>
          <p:nvPr/>
        </p:nvGrpSpPr>
        <p:grpSpPr>
          <a:xfrm>
            <a:off x="4325118" y="188132"/>
            <a:ext cx="1012680" cy="123120"/>
            <a:chOff x="4325118" y="188132"/>
            <a:chExt cx="10126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B7BB6C-0700-0259-F3D8-975B6CEF75B1}"/>
                    </a:ext>
                  </a:extLst>
                </p14:cNvPr>
                <p14:cNvContentPartPr/>
                <p14:nvPr/>
              </p14:nvContentPartPr>
              <p14:xfrm>
                <a:off x="4325118" y="207932"/>
                <a:ext cx="106200" cy="9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B7BB6C-0700-0259-F3D8-975B6CEF75B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16118" y="199292"/>
                  <a:ext cx="123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D8DE63-F512-4EF4-473B-9EC6A17FBA94}"/>
                    </a:ext>
                  </a:extLst>
                </p14:cNvPr>
                <p14:cNvContentPartPr/>
                <p14:nvPr/>
              </p14:nvContentPartPr>
              <p14:xfrm>
                <a:off x="4428438" y="194972"/>
                <a:ext cx="124920" cy="10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D8DE63-F512-4EF4-473B-9EC6A17FBA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19438" y="186332"/>
                  <a:ext cx="142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CEDFD6-C38B-AF97-2CE5-2140AC74A613}"/>
                    </a:ext>
                  </a:extLst>
                </p14:cNvPr>
                <p14:cNvContentPartPr/>
                <p14:nvPr/>
              </p14:nvContentPartPr>
              <p14:xfrm>
                <a:off x="4482078" y="263372"/>
                <a:ext cx="62280" cy="1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CEDFD6-C38B-AF97-2CE5-2140AC74A6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73438" y="254732"/>
                  <a:ext cx="79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46C4CB-B6D1-4B2D-27E3-B136BA1EFE25}"/>
                    </a:ext>
                  </a:extLst>
                </p14:cNvPr>
                <p14:cNvContentPartPr/>
                <p14:nvPr/>
              </p14:nvContentPartPr>
              <p14:xfrm>
                <a:off x="4574238" y="188132"/>
                <a:ext cx="240120" cy="122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46C4CB-B6D1-4B2D-27E3-B136BA1EF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65238" y="179132"/>
                  <a:ext cx="25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3DB906-66BC-C089-424C-4DCCE807D696}"/>
                    </a:ext>
                  </a:extLst>
                </p14:cNvPr>
                <p14:cNvContentPartPr/>
                <p14:nvPr/>
              </p14:nvContentPartPr>
              <p14:xfrm>
                <a:off x="4845678" y="205412"/>
                <a:ext cx="120240" cy="10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3DB906-66BC-C089-424C-4DCCE807D6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36678" y="196772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5E8481-DDB5-729B-AFA1-6ADC7F182D2A}"/>
                    </a:ext>
                  </a:extLst>
                </p14:cNvPr>
                <p14:cNvContentPartPr/>
                <p14:nvPr/>
              </p14:nvContentPartPr>
              <p14:xfrm>
                <a:off x="5027478" y="214052"/>
                <a:ext cx="133920" cy="86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5E8481-DDB5-729B-AFA1-6ADC7F182D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18478" y="205412"/>
                  <a:ext cx="151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FF8C46-F384-3C0D-70C3-0C66C4539320}"/>
                    </a:ext>
                  </a:extLst>
                </p14:cNvPr>
                <p14:cNvContentPartPr/>
                <p14:nvPr/>
              </p14:nvContentPartPr>
              <p14:xfrm>
                <a:off x="5101998" y="197852"/>
                <a:ext cx="140040" cy="1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FF8C46-F384-3C0D-70C3-0C66C453932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92998" y="189212"/>
                  <a:ext cx="157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FF093E7-2E9E-EB64-49AC-DD4587313EA7}"/>
                    </a:ext>
                  </a:extLst>
                </p14:cNvPr>
                <p14:cNvContentPartPr/>
                <p14:nvPr/>
              </p14:nvContentPartPr>
              <p14:xfrm>
                <a:off x="5239878" y="223772"/>
                <a:ext cx="97920" cy="73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FF093E7-2E9E-EB64-49AC-DD4587313E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31238" y="214772"/>
                  <a:ext cx="1155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6BB227D-1136-7F01-1D03-E9EF43A46EBA}"/>
              </a:ext>
            </a:extLst>
          </p:cNvPr>
          <p:cNvGrpSpPr/>
          <p:nvPr/>
        </p:nvGrpSpPr>
        <p:grpSpPr>
          <a:xfrm>
            <a:off x="501198" y="1904612"/>
            <a:ext cx="774720" cy="198360"/>
            <a:chOff x="501198" y="1904612"/>
            <a:chExt cx="77472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9887DF-17AD-8EE8-0D95-FBF5516EB0C1}"/>
                    </a:ext>
                  </a:extLst>
                </p14:cNvPr>
                <p14:cNvContentPartPr/>
                <p14:nvPr/>
              </p14:nvContentPartPr>
              <p14:xfrm>
                <a:off x="501198" y="2014052"/>
                <a:ext cx="117000" cy="88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9887DF-17AD-8EE8-0D95-FBF5516EB0C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2558" y="2005412"/>
                  <a:ext cx="134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646301-7719-AD12-8ECA-9D8482024B09}"/>
                    </a:ext>
                  </a:extLst>
                </p14:cNvPr>
                <p14:cNvContentPartPr/>
                <p14:nvPr/>
              </p14:nvContentPartPr>
              <p14:xfrm>
                <a:off x="801078" y="1973012"/>
                <a:ext cx="29520" cy="87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646301-7719-AD12-8ECA-9D8482024B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2078" y="1964372"/>
                  <a:ext cx="47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D08EBE1-B3DB-BED4-48DB-2B7CD0E2D303}"/>
                    </a:ext>
                  </a:extLst>
                </p14:cNvPr>
                <p14:cNvContentPartPr/>
                <p14:nvPr/>
              </p14:nvContentPartPr>
              <p14:xfrm>
                <a:off x="807918" y="1919372"/>
                <a:ext cx="145440" cy="12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D08EBE1-B3DB-BED4-48DB-2B7CD0E2D3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278" y="1910372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FC41E7-D3DE-466B-49FE-F6888B0240CB}"/>
                    </a:ext>
                  </a:extLst>
                </p14:cNvPr>
                <p14:cNvContentPartPr/>
                <p14:nvPr/>
              </p14:nvContentPartPr>
              <p14:xfrm>
                <a:off x="671118" y="1973372"/>
                <a:ext cx="82800" cy="102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FC41E7-D3DE-466B-49FE-F6888B0240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2478" y="1964372"/>
                  <a:ext cx="100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ED3A6A7-3453-E6D8-76DC-A059E90C26F5}"/>
                    </a:ext>
                  </a:extLst>
                </p14:cNvPr>
                <p14:cNvContentPartPr/>
                <p14:nvPr/>
              </p14:nvContentPartPr>
              <p14:xfrm>
                <a:off x="1062798" y="1995332"/>
                <a:ext cx="10440" cy="8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ED3A6A7-3453-E6D8-76DC-A059E90C26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3798" y="1986692"/>
                  <a:ext cx="28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A19625-BBD3-E48D-6A68-E4A416103878}"/>
                    </a:ext>
                  </a:extLst>
                </p14:cNvPr>
                <p14:cNvContentPartPr/>
                <p14:nvPr/>
              </p14:nvContentPartPr>
              <p14:xfrm>
                <a:off x="1031478" y="1957892"/>
                <a:ext cx="222120" cy="9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A19625-BBD3-E48D-6A68-E4A4161038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2838" y="1949252"/>
                  <a:ext cx="239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8B2594-72E3-99E6-C813-0F9A98742B20}"/>
                    </a:ext>
                  </a:extLst>
                </p14:cNvPr>
                <p14:cNvContentPartPr/>
                <p14:nvPr/>
              </p14:nvContentPartPr>
              <p14:xfrm>
                <a:off x="1183038" y="1904612"/>
                <a:ext cx="92880" cy="90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8B2594-72E3-99E6-C813-0F9A98742B2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74398" y="1895972"/>
                  <a:ext cx="1105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1DB95A3-C330-6950-34D4-3AFAFF2CB917}"/>
              </a:ext>
            </a:extLst>
          </p:cNvPr>
          <p:cNvGrpSpPr/>
          <p:nvPr/>
        </p:nvGrpSpPr>
        <p:grpSpPr>
          <a:xfrm>
            <a:off x="653478" y="2173892"/>
            <a:ext cx="933840" cy="158400"/>
            <a:chOff x="653478" y="2173892"/>
            <a:chExt cx="9338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E08F44F-6F12-D4DA-9B86-056D6197837C}"/>
                    </a:ext>
                  </a:extLst>
                </p14:cNvPr>
                <p14:cNvContentPartPr/>
                <p14:nvPr/>
              </p14:nvContentPartPr>
              <p14:xfrm>
                <a:off x="675798" y="2239412"/>
                <a:ext cx="13680" cy="9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E08F44F-6F12-D4DA-9B86-056D6197837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158" y="2230412"/>
                  <a:ext cx="31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A3128E-D46D-2D39-F53F-6850E44B1C3F}"/>
                    </a:ext>
                  </a:extLst>
                </p14:cNvPr>
                <p14:cNvContentPartPr/>
                <p14:nvPr/>
              </p14:nvContentPartPr>
              <p14:xfrm>
                <a:off x="653478" y="2191892"/>
                <a:ext cx="133200" cy="64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A3128E-D46D-2D39-F53F-6850E44B1C3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4838" y="2183252"/>
                  <a:ext cx="150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54884F-5CEF-B497-E75C-FECAED94F94E}"/>
                    </a:ext>
                  </a:extLst>
                </p14:cNvPr>
                <p14:cNvContentPartPr/>
                <p14:nvPr/>
              </p14:nvContentPartPr>
              <p14:xfrm>
                <a:off x="785598" y="2201612"/>
                <a:ext cx="251640" cy="10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54884F-5CEF-B497-E75C-FECAED94F94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6598" y="2192612"/>
                  <a:ext cx="269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1DB78F-FEF7-5FBF-44DB-C34813A6881D}"/>
                    </a:ext>
                  </a:extLst>
                </p14:cNvPr>
                <p14:cNvContentPartPr/>
                <p14:nvPr/>
              </p14:nvContentPartPr>
              <p14:xfrm>
                <a:off x="1068918" y="2173892"/>
                <a:ext cx="133560" cy="12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1DB78F-FEF7-5FBF-44DB-C34813A6881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9918" y="2165252"/>
                  <a:ext cx="151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42F21F9-6D92-A47E-2E3C-A9DB08D72601}"/>
                    </a:ext>
                  </a:extLst>
                </p14:cNvPr>
                <p14:cNvContentPartPr/>
                <p14:nvPr/>
              </p14:nvContentPartPr>
              <p14:xfrm>
                <a:off x="1077918" y="2236532"/>
                <a:ext cx="109800" cy="1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42F21F9-6D92-A47E-2E3C-A9DB08D7260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8918" y="2227532"/>
                  <a:ext cx="127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98194D8-C12E-A6FA-31B6-537BF99E94AB}"/>
                    </a:ext>
                  </a:extLst>
                </p14:cNvPr>
                <p14:cNvContentPartPr/>
                <p14:nvPr/>
              </p14:nvContentPartPr>
              <p14:xfrm>
                <a:off x="1229478" y="2192972"/>
                <a:ext cx="212760" cy="10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98194D8-C12E-A6FA-31B6-537BF99E94A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20478" y="2184332"/>
                  <a:ext cx="230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CD44FB8-22EC-FB1F-340D-55BB86D982B6}"/>
                    </a:ext>
                  </a:extLst>
                </p14:cNvPr>
                <p14:cNvContentPartPr/>
                <p14:nvPr/>
              </p14:nvContentPartPr>
              <p14:xfrm>
                <a:off x="1364118" y="2182532"/>
                <a:ext cx="223200" cy="7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CD44FB8-22EC-FB1F-340D-55BB86D982B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55118" y="2173892"/>
                  <a:ext cx="2408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ACE7D0A-868B-DC68-584F-DCD2CC19ECDA}"/>
              </a:ext>
            </a:extLst>
          </p:cNvPr>
          <p:cNvGrpSpPr/>
          <p:nvPr/>
        </p:nvGrpSpPr>
        <p:grpSpPr>
          <a:xfrm>
            <a:off x="384517" y="2490559"/>
            <a:ext cx="284400" cy="117000"/>
            <a:chOff x="384517" y="2490559"/>
            <a:chExt cx="28440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8191B6-D64C-02DB-8DEB-8B281B457796}"/>
                    </a:ext>
                  </a:extLst>
                </p14:cNvPr>
                <p14:cNvContentPartPr/>
                <p14:nvPr/>
              </p14:nvContentPartPr>
              <p14:xfrm>
                <a:off x="384517" y="2490559"/>
                <a:ext cx="109800" cy="117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8191B6-D64C-02DB-8DEB-8B281B45779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5877" y="2481919"/>
                  <a:ext cx="12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0853CE-914B-7F9B-2883-EA81AF4928D2}"/>
                    </a:ext>
                  </a:extLst>
                </p14:cNvPr>
                <p14:cNvContentPartPr/>
                <p14:nvPr/>
              </p14:nvContentPartPr>
              <p14:xfrm>
                <a:off x="412237" y="2575159"/>
                <a:ext cx="9864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0853CE-914B-7F9B-2883-EA81AF4928D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3237" y="2566159"/>
                  <a:ext cx="116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F5DE27-6B44-5337-D686-123392B4951E}"/>
                    </a:ext>
                  </a:extLst>
                </p14:cNvPr>
                <p14:cNvContentPartPr/>
                <p14:nvPr/>
              </p14:nvContentPartPr>
              <p14:xfrm>
                <a:off x="536077" y="2495599"/>
                <a:ext cx="132840" cy="9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F5DE27-6B44-5337-D686-123392B4951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7437" y="2486599"/>
                  <a:ext cx="1504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29D4E22-98AA-5A90-369C-C8DB77FEF04D}"/>
              </a:ext>
            </a:extLst>
          </p:cNvPr>
          <p:cNvGrpSpPr/>
          <p:nvPr/>
        </p:nvGrpSpPr>
        <p:grpSpPr>
          <a:xfrm>
            <a:off x="1469958" y="1799492"/>
            <a:ext cx="1203840" cy="314640"/>
            <a:chOff x="1469958" y="1799492"/>
            <a:chExt cx="12038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C826E6-B26D-3F4B-1CB4-36CBDC656D96}"/>
                    </a:ext>
                  </a:extLst>
                </p14:cNvPr>
                <p14:cNvContentPartPr/>
                <p14:nvPr/>
              </p14:nvContentPartPr>
              <p14:xfrm>
                <a:off x="1469958" y="1829372"/>
                <a:ext cx="80640" cy="254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C826E6-B26D-3F4B-1CB4-36CBDC656D9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60958" y="1820372"/>
                  <a:ext cx="98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E62728-9B72-FCE5-CA39-7944A53EAEF3}"/>
                    </a:ext>
                  </a:extLst>
                </p14:cNvPr>
                <p14:cNvContentPartPr/>
                <p14:nvPr/>
              </p14:nvContentPartPr>
              <p14:xfrm>
                <a:off x="1631238" y="1956812"/>
                <a:ext cx="15480" cy="71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E62728-9B72-FCE5-CA39-7944A53EAE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22238" y="1947812"/>
                  <a:ext cx="33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8DABBAC-4329-3C5C-C542-68C759A755B6}"/>
                    </a:ext>
                  </a:extLst>
                </p14:cNvPr>
                <p14:cNvContentPartPr/>
                <p14:nvPr/>
              </p14:nvContentPartPr>
              <p14:xfrm>
                <a:off x="1625118" y="1899572"/>
                <a:ext cx="84600" cy="82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8DABBAC-4329-3C5C-C542-68C759A755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6118" y="1890572"/>
                  <a:ext cx="102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7EB3D-C5DF-385A-08B4-1C8613ECC471}"/>
                    </a:ext>
                  </a:extLst>
                </p14:cNvPr>
                <p14:cNvContentPartPr/>
                <p14:nvPr/>
              </p14:nvContentPartPr>
              <p14:xfrm>
                <a:off x="1752198" y="1901012"/>
                <a:ext cx="212760" cy="10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7EB3D-C5DF-385A-08B4-1C8613ECC47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43198" y="1891982"/>
                  <a:ext cx="230400" cy="125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7E45DFA-D2E5-DDF4-0B43-DED36228B119}"/>
                    </a:ext>
                  </a:extLst>
                </p14:cNvPr>
                <p14:cNvContentPartPr/>
                <p14:nvPr/>
              </p14:nvContentPartPr>
              <p14:xfrm>
                <a:off x="1995558" y="1917572"/>
                <a:ext cx="213840" cy="88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7E45DFA-D2E5-DDF4-0B43-DED36228B1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86543" y="1908572"/>
                  <a:ext cx="23151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1C78D9-BC13-F86A-3431-524CE2AF9C06}"/>
                    </a:ext>
                  </a:extLst>
                </p14:cNvPr>
                <p14:cNvContentPartPr/>
                <p14:nvPr/>
              </p14:nvContentPartPr>
              <p14:xfrm>
                <a:off x="2111838" y="1890932"/>
                <a:ext cx="96840" cy="65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1C78D9-BC13-F86A-3431-524CE2AF9C0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02838" y="1881932"/>
                  <a:ext cx="114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099F08A-3D60-C691-1959-5DAC3D3962A5}"/>
                    </a:ext>
                  </a:extLst>
                </p14:cNvPr>
                <p14:cNvContentPartPr/>
                <p14:nvPr/>
              </p14:nvContentPartPr>
              <p14:xfrm>
                <a:off x="2225238" y="1929452"/>
                <a:ext cx="117000" cy="8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099F08A-3D60-C691-1959-5DAC3D3962A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16238" y="1920452"/>
                  <a:ext cx="134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6C5D47E-B193-CFF7-97AF-5D408C2646F7}"/>
                    </a:ext>
                  </a:extLst>
                </p14:cNvPr>
                <p14:cNvContentPartPr/>
                <p14:nvPr/>
              </p14:nvContentPartPr>
              <p14:xfrm>
                <a:off x="2395158" y="1928732"/>
                <a:ext cx="158760" cy="86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6C5D47E-B193-CFF7-97AF-5D408C2646F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86178" y="1919732"/>
                  <a:ext cx="176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A53A541-B0BB-13B2-DC94-8EB8B7090E22}"/>
                    </a:ext>
                  </a:extLst>
                </p14:cNvPr>
                <p14:cNvContentPartPr/>
                <p14:nvPr/>
              </p14:nvContentPartPr>
              <p14:xfrm>
                <a:off x="2575158" y="1799492"/>
                <a:ext cx="98640" cy="314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A53A541-B0BB-13B2-DC94-8EB8B7090E2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66518" y="1790492"/>
                  <a:ext cx="1162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C88A595-43A3-7D38-E4B9-4C59EB6D52BD}"/>
              </a:ext>
            </a:extLst>
          </p:cNvPr>
          <p:cNvGrpSpPr/>
          <p:nvPr/>
        </p:nvGrpSpPr>
        <p:grpSpPr>
          <a:xfrm>
            <a:off x="881677" y="2406679"/>
            <a:ext cx="1119600" cy="173880"/>
            <a:chOff x="881677" y="2406679"/>
            <a:chExt cx="1119600" cy="17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C3B004-8E03-0FA5-4BEC-7139B6CFE192}"/>
                    </a:ext>
                  </a:extLst>
                </p14:cNvPr>
                <p14:cNvContentPartPr/>
                <p14:nvPr/>
              </p14:nvContentPartPr>
              <p14:xfrm>
                <a:off x="881677" y="2471119"/>
                <a:ext cx="98280" cy="109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C3B004-8E03-0FA5-4BEC-7139B6CFE19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3037" y="2462479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1FEDCFE-BBE0-F934-3C0C-AD5DEA7ADC63}"/>
                    </a:ext>
                  </a:extLst>
                </p14:cNvPr>
                <p14:cNvContentPartPr/>
                <p14:nvPr/>
              </p14:nvContentPartPr>
              <p14:xfrm>
                <a:off x="885637" y="2538079"/>
                <a:ext cx="106200" cy="15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1FEDCFE-BBE0-F934-3C0C-AD5DEA7ADC6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6637" y="2529439"/>
                  <a:ext cx="123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DD5DF61-FA39-B4B9-2A70-4239AB000D50}"/>
                    </a:ext>
                  </a:extLst>
                </p14:cNvPr>
                <p14:cNvContentPartPr/>
                <p14:nvPr/>
              </p14:nvContentPartPr>
              <p14:xfrm>
                <a:off x="1000117" y="2482999"/>
                <a:ext cx="143640" cy="79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DD5DF61-FA39-B4B9-2A70-4239AB000D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91477" y="2474359"/>
                  <a:ext cx="16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782C928-A8CD-8D4B-D1AA-FCA08D1C3A7B}"/>
                    </a:ext>
                  </a:extLst>
                </p14:cNvPr>
                <p14:cNvContentPartPr/>
                <p14:nvPr/>
              </p14:nvContentPartPr>
              <p14:xfrm>
                <a:off x="1165717" y="2443399"/>
                <a:ext cx="234360" cy="105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782C928-A8CD-8D4B-D1AA-FCA08D1C3A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56717" y="2434399"/>
                  <a:ext cx="252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2DE245-5BF6-F219-2D3A-9A5F398ED4DC}"/>
                    </a:ext>
                  </a:extLst>
                </p14:cNvPr>
                <p14:cNvContentPartPr/>
                <p14:nvPr/>
              </p14:nvContentPartPr>
              <p14:xfrm>
                <a:off x="1285957" y="2439079"/>
                <a:ext cx="93960" cy="5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2DE245-5BF6-F219-2D3A-9A5F398ED4D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277317" y="2430079"/>
                  <a:ext cx="111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423217-F34F-E8A2-B727-3C3A34F59AD4}"/>
                    </a:ext>
                  </a:extLst>
                </p14:cNvPr>
                <p14:cNvContentPartPr/>
                <p14:nvPr/>
              </p14:nvContentPartPr>
              <p14:xfrm>
                <a:off x="1450837" y="2447719"/>
                <a:ext cx="74520" cy="8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423217-F34F-E8A2-B727-3C3A34F59AD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441837" y="2438719"/>
                  <a:ext cx="92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186ADB-0F12-94E2-C02D-225E867BA0F4}"/>
                    </a:ext>
                  </a:extLst>
                </p14:cNvPr>
                <p14:cNvContentPartPr/>
                <p14:nvPr/>
              </p14:nvContentPartPr>
              <p14:xfrm>
                <a:off x="1417357" y="2419279"/>
                <a:ext cx="298080" cy="108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186ADB-0F12-94E2-C02D-225E867BA0F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08717" y="2410639"/>
                  <a:ext cx="31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0A3E1D-6FEC-2068-17C4-5BB60C7033D3}"/>
                    </a:ext>
                  </a:extLst>
                </p14:cNvPr>
                <p14:cNvContentPartPr/>
                <p14:nvPr/>
              </p14:nvContentPartPr>
              <p14:xfrm>
                <a:off x="1624717" y="2495959"/>
                <a:ext cx="99720" cy="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0A3E1D-6FEC-2068-17C4-5BB60C7033D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15717" y="2487319"/>
                  <a:ext cx="11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34C2A7-46D4-1FF3-D0A4-20FD64A55D3C}"/>
                    </a:ext>
                  </a:extLst>
                </p14:cNvPr>
                <p14:cNvContentPartPr/>
                <p14:nvPr/>
              </p14:nvContentPartPr>
              <p14:xfrm>
                <a:off x="1749277" y="2421439"/>
                <a:ext cx="219960" cy="9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34C2A7-46D4-1FF3-D0A4-20FD64A55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40277" y="2412799"/>
                  <a:ext cx="237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5032F5-926A-55C7-0E2F-E187EAB763A2}"/>
                    </a:ext>
                  </a:extLst>
                </p14:cNvPr>
                <p14:cNvContentPartPr/>
                <p14:nvPr/>
              </p14:nvContentPartPr>
              <p14:xfrm>
                <a:off x="1880677" y="2423599"/>
                <a:ext cx="6156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5032F5-926A-55C7-0E2F-E187EAB763A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71677" y="2414599"/>
                  <a:ext cx="7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E29CDF2-E0AD-6AA9-DFDF-EA0C8A16B02E}"/>
                    </a:ext>
                  </a:extLst>
                </p14:cNvPr>
                <p14:cNvContentPartPr/>
                <p14:nvPr/>
              </p14:nvContentPartPr>
              <p14:xfrm>
                <a:off x="1900117" y="2406679"/>
                <a:ext cx="101160" cy="22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E29CDF2-E0AD-6AA9-DFDF-EA0C8A16B02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91477" y="2397679"/>
                  <a:ext cx="1188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0214A1F-C17F-1E78-5B2B-528B2BC8FC88}"/>
                  </a:ext>
                </a:extLst>
              </p14:cNvPr>
              <p14:cNvContentPartPr/>
              <p14:nvPr/>
            </p14:nvContentPartPr>
            <p14:xfrm>
              <a:off x="466597" y="2799799"/>
              <a:ext cx="32400" cy="104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0214A1F-C17F-1E78-5B2B-528B2BC8FC8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57597" y="2790799"/>
                <a:ext cx="50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8E8A4E7-DA6E-C9CA-4B6B-E17749E8F8BB}"/>
                  </a:ext>
                </a:extLst>
              </p14:cNvPr>
              <p14:cNvContentPartPr/>
              <p14:nvPr/>
            </p14:nvContentPartPr>
            <p14:xfrm>
              <a:off x="528877" y="2791879"/>
              <a:ext cx="155160" cy="107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8E8A4E7-DA6E-C9CA-4B6B-E17749E8F8B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19877" y="2782879"/>
                <a:ext cx="172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A98F57D-1586-7386-EF57-1D2ACB6BA90F}"/>
                  </a:ext>
                </a:extLst>
              </p14:cNvPr>
              <p14:cNvContentPartPr/>
              <p14:nvPr/>
            </p14:nvContentPartPr>
            <p14:xfrm>
              <a:off x="293222" y="3467079"/>
              <a:ext cx="81000" cy="81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A98F57D-1586-7386-EF57-1D2ACB6BA90F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84222" y="3458079"/>
                <a:ext cx="986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B788787-A3E9-4939-E6C3-1357EDB663A1}"/>
                  </a:ext>
                </a:extLst>
              </p14:cNvPr>
              <p14:cNvContentPartPr/>
              <p14:nvPr/>
            </p14:nvContentPartPr>
            <p14:xfrm>
              <a:off x="284942" y="3464559"/>
              <a:ext cx="119160" cy="87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B788787-A3E9-4939-E6C3-1357EDB663A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75942" y="3455919"/>
                <a:ext cx="136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2D92E74-4FFA-3181-6878-CCFCFF87A3E3}"/>
                  </a:ext>
                </a:extLst>
              </p14:cNvPr>
              <p14:cNvContentPartPr/>
              <p14:nvPr/>
            </p14:nvContentPartPr>
            <p14:xfrm>
              <a:off x="734942" y="3483279"/>
              <a:ext cx="2160" cy="73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2D92E74-4FFA-3181-6878-CCFCFF87A3E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25942" y="3474639"/>
                <a:ext cx="19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F0CFC8-A926-1CFC-5BB7-D0DB029D7F06}"/>
                  </a:ext>
                </a:extLst>
              </p14:cNvPr>
              <p14:cNvContentPartPr/>
              <p14:nvPr/>
            </p14:nvContentPartPr>
            <p14:xfrm>
              <a:off x="676262" y="3416679"/>
              <a:ext cx="161640" cy="82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F0CFC8-A926-1CFC-5BB7-D0DB029D7F0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67622" y="3407679"/>
                <a:ext cx="179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63B2E86-6648-324A-9921-7508EC171EF5}"/>
                  </a:ext>
                </a:extLst>
              </p14:cNvPr>
              <p14:cNvContentPartPr/>
              <p14:nvPr/>
            </p14:nvContentPartPr>
            <p14:xfrm>
              <a:off x="859862" y="3450159"/>
              <a:ext cx="99720" cy="89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63B2E86-6648-324A-9921-7508EC171EF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50862" y="3441519"/>
                <a:ext cx="117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311554-EEE0-DC5F-DD93-6F4C8B590CE9}"/>
                  </a:ext>
                </a:extLst>
              </p14:cNvPr>
              <p14:cNvContentPartPr/>
              <p14:nvPr/>
            </p14:nvContentPartPr>
            <p14:xfrm>
              <a:off x="972902" y="3405519"/>
              <a:ext cx="309240" cy="102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311554-EEE0-DC5F-DD93-6F4C8B590CE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64262" y="3396879"/>
                <a:ext cx="326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D4F07A8-B445-2763-ABB7-ADEFC04E0A22}"/>
                  </a:ext>
                </a:extLst>
              </p14:cNvPr>
              <p14:cNvContentPartPr/>
              <p14:nvPr/>
            </p14:nvContentPartPr>
            <p14:xfrm>
              <a:off x="1152182" y="3392559"/>
              <a:ext cx="111600" cy="583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D4F07A8-B445-2763-ABB7-ADEFC04E0A2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43182" y="3383559"/>
                <a:ext cx="129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90C7EC1-C340-9F8F-FB74-1E41D92FCA5A}"/>
                  </a:ext>
                </a:extLst>
              </p14:cNvPr>
              <p14:cNvContentPartPr/>
              <p14:nvPr/>
            </p14:nvContentPartPr>
            <p14:xfrm>
              <a:off x="1335062" y="3395079"/>
              <a:ext cx="164160" cy="93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90C7EC1-C340-9F8F-FB74-1E41D92FCA5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326422" y="3386079"/>
                <a:ext cx="181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70AF5E1-7C5D-C082-A6CE-2D7EDF07C2C6}"/>
                  </a:ext>
                </a:extLst>
              </p14:cNvPr>
              <p14:cNvContentPartPr/>
              <p14:nvPr/>
            </p14:nvContentPartPr>
            <p14:xfrm>
              <a:off x="1687862" y="3409479"/>
              <a:ext cx="75240" cy="77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70AF5E1-7C5D-C082-A6CE-2D7EDF07C2C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79222" y="3400839"/>
                <a:ext cx="928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E2AFC31-5517-38FD-3055-B3E5CCDA963D}"/>
                  </a:ext>
                </a:extLst>
              </p14:cNvPr>
              <p14:cNvContentPartPr/>
              <p14:nvPr/>
            </p14:nvContentPartPr>
            <p14:xfrm>
              <a:off x="1675262" y="3378519"/>
              <a:ext cx="119160" cy="47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E2AFC31-5517-38FD-3055-B3E5CCDA963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66262" y="3369879"/>
                <a:ext cx="136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63B5FE2-B759-BFD9-85CD-6E64AD642FD6}"/>
                  </a:ext>
                </a:extLst>
              </p14:cNvPr>
              <p14:cNvContentPartPr/>
              <p14:nvPr/>
            </p14:nvContentPartPr>
            <p14:xfrm>
              <a:off x="1826462" y="3395439"/>
              <a:ext cx="147960" cy="69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63B5FE2-B759-BFD9-85CD-6E64AD642FD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817462" y="3386799"/>
                <a:ext cx="1656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4038704-5DFE-195E-4378-C23DB690002D}"/>
                  </a:ext>
                </a:extLst>
              </p14:cNvPr>
              <p14:cNvContentPartPr/>
              <p14:nvPr/>
            </p14:nvContentPartPr>
            <p14:xfrm>
              <a:off x="1992782" y="3352959"/>
              <a:ext cx="162000" cy="96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4038704-5DFE-195E-4378-C23DB690002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983782" y="3343959"/>
                <a:ext cx="1796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52EAD1B-85CC-4F94-B2D7-E032C3948A9F}"/>
                  </a:ext>
                </a:extLst>
              </p14:cNvPr>
              <p14:cNvContentPartPr/>
              <p14:nvPr/>
            </p14:nvContentPartPr>
            <p14:xfrm>
              <a:off x="2174582" y="3344679"/>
              <a:ext cx="164520" cy="128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52EAD1B-85CC-4F94-B2D7-E032C3948A9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65942" y="3336039"/>
                <a:ext cx="182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7C86073-442E-3023-CC84-F22E5BEDE8D0}"/>
                  </a:ext>
                </a:extLst>
              </p14:cNvPr>
              <p14:cNvContentPartPr/>
              <p14:nvPr/>
            </p14:nvContentPartPr>
            <p14:xfrm>
              <a:off x="2270702" y="3420639"/>
              <a:ext cx="69480" cy="20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7C86073-442E-3023-CC84-F22E5BEDE8D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262062" y="3411999"/>
                <a:ext cx="87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1C30104-F9A8-3CC1-DA79-3EF2FB889BBD}"/>
                  </a:ext>
                </a:extLst>
              </p14:cNvPr>
              <p14:cNvContentPartPr/>
              <p14:nvPr/>
            </p14:nvContentPartPr>
            <p14:xfrm>
              <a:off x="2534222" y="3305079"/>
              <a:ext cx="96840" cy="71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1C30104-F9A8-3CC1-DA79-3EF2FB889BB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525222" y="3296079"/>
                <a:ext cx="1144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91A9410-C748-1515-FFA0-8E5DBE23E9B7}"/>
                  </a:ext>
                </a:extLst>
              </p14:cNvPr>
              <p14:cNvContentPartPr/>
              <p14:nvPr/>
            </p14:nvContentPartPr>
            <p14:xfrm>
              <a:off x="2375822" y="3342879"/>
              <a:ext cx="164160" cy="110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91A9410-C748-1515-FFA0-8E5DBE23E9B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366822" y="3334239"/>
                <a:ext cx="181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C6C97C0-917D-A0DC-EDBF-E90A072D1FBB}"/>
                  </a:ext>
                </a:extLst>
              </p14:cNvPr>
              <p14:cNvContentPartPr/>
              <p14:nvPr/>
            </p14:nvContentPartPr>
            <p14:xfrm>
              <a:off x="2534582" y="3338919"/>
              <a:ext cx="59400" cy="101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C6C97C0-917D-A0DC-EDBF-E90A072D1FB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525942" y="3329919"/>
                <a:ext cx="770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2BD5ADB-4251-1FBD-3780-A0E4C7C0BDCB}"/>
                  </a:ext>
                </a:extLst>
              </p14:cNvPr>
              <p14:cNvContentPartPr/>
              <p14:nvPr/>
            </p14:nvContentPartPr>
            <p14:xfrm>
              <a:off x="501955" y="3795195"/>
              <a:ext cx="31320" cy="97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2BD5ADB-4251-1FBD-3780-A0E4C7C0BDC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92955" y="3786195"/>
                <a:ext cx="489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E45AE42-5299-93F6-71BE-8AF6ECBB8964}"/>
                  </a:ext>
                </a:extLst>
              </p14:cNvPr>
              <p14:cNvContentPartPr/>
              <p14:nvPr/>
            </p14:nvContentPartPr>
            <p14:xfrm>
              <a:off x="566395" y="3775035"/>
              <a:ext cx="87840" cy="95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E45AE42-5299-93F6-71BE-8AF6ECBB896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57755" y="3766395"/>
                <a:ext cx="105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9D60B52-2315-0615-A151-B6716F99BA1E}"/>
                  </a:ext>
                </a:extLst>
              </p14:cNvPr>
              <p14:cNvContentPartPr/>
              <p14:nvPr/>
            </p14:nvContentPartPr>
            <p14:xfrm>
              <a:off x="1005595" y="3742275"/>
              <a:ext cx="118080" cy="105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9D60B52-2315-0615-A151-B6716F99BA1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96955" y="3733635"/>
                <a:ext cx="1357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5DBEBF6-7FB9-B69F-7BDD-6AAF1E514FE8}"/>
                  </a:ext>
                </a:extLst>
              </p14:cNvPr>
              <p14:cNvContentPartPr/>
              <p14:nvPr/>
            </p14:nvContentPartPr>
            <p14:xfrm>
              <a:off x="1144195" y="3703755"/>
              <a:ext cx="122040" cy="115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5DBEBF6-7FB9-B69F-7BDD-6AAF1E514FE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5555" y="3694755"/>
                <a:ext cx="1396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D408DCA-39D3-73F8-0028-59C8BED1E02A}"/>
                  </a:ext>
                </a:extLst>
              </p14:cNvPr>
              <p14:cNvContentPartPr/>
              <p14:nvPr/>
            </p14:nvContentPartPr>
            <p14:xfrm>
              <a:off x="1271995" y="3737235"/>
              <a:ext cx="238320" cy="110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D408DCA-39D3-73F8-0028-59C8BED1E02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262995" y="3728235"/>
                <a:ext cx="255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E2A28E6-26AE-B98D-9533-BE63343E7792}"/>
                  </a:ext>
                </a:extLst>
              </p14:cNvPr>
              <p14:cNvContentPartPr/>
              <p14:nvPr/>
            </p14:nvContentPartPr>
            <p14:xfrm>
              <a:off x="1562155" y="3732555"/>
              <a:ext cx="79200" cy="95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E2A28E6-26AE-B98D-9533-BE63343E779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553155" y="3723555"/>
                <a:ext cx="96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748E04-6F07-C785-1D2A-BF9C0954EB44}"/>
                  </a:ext>
                </a:extLst>
              </p14:cNvPr>
              <p14:cNvContentPartPr/>
              <p14:nvPr/>
            </p14:nvContentPartPr>
            <p14:xfrm>
              <a:off x="1515355" y="3705555"/>
              <a:ext cx="318600" cy="766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748E04-6F07-C785-1D2A-BF9C0954EB4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506355" y="3696915"/>
                <a:ext cx="3362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9B39790-0641-1A12-FFA4-16C9EF38A678}"/>
                  </a:ext>
                </a:extLst>
              </p14:cNvPr>
              <p14:cNvContentPartPr/>
              <p14:nvPr/>
            </p14:nvContentPartPr>
            <p14:xfrm>
              <a:off x="2393035" y="3551115"/>
              <a:ext cx="115560" cy="363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9B39790-0641-1A12-FFA4-16C9EF38A67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384395" y="3542115"/>
                <a:ext cx="1332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992F732-98A6-79A0-A212-D240FAEFE144}"/>
                  </a:ext>
                </a:extLst>
              </p14:cNvPr>
              <p14:cNvContentPartPr/>
              <p14:nvPr/>
            </p14:nvContentPartPr>
            <p14:xfrm>
              <a:off x="1975795" y="3608355"/>
              <a:ext cx="46440" cy="257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992F732-98A6-79A0-A212-D240FAEFE14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967155" y="3599715"/>
                <a:ext cx="640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DAE5B9A-4B30-E3C6-EFDF-04E6E54F0B00}"/>
              </a:ext>
            </a:extLst>
          </p:cNvPr>
          <p:cNvGrpSpPr/>
          <p:nvPr/>
        </p:nvGrpSpPr>
        <p:grpSpPr>
          <a:xfrm>
            <a:off x="1248918" y="1415372"/>
            <a:ext cx="553320" cy="249120"/>
            <a:chOff x="1248918" y="1415372"/>
            <a:chExt cx="5533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EF51F4F-CA17-51B3-C369-BED7907B339C}"/>
                    </a:ext>
                  </a:extLst>
                </p14:cNvPr>
                <p14:cNvContentPartPr/>
                <p14:nvPr/>
              </p14:nvContentPartPr>
              <p14:xfrm>
                <a:off x="1248918" y="1526612"/>
                <a:ext cx="134280" cy="91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EF51F4F-CA17-51B3-C369-BED7907B339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39918" y="1517972"/>
                  <a:ext cx="151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76BE37-003B-32A7-33C2-E762189B9603}"/>
                    </a:ext>
                  </a:extLst>
                </p14:cNvPr>
                <p14:cNvContentPartPr/>
                <p14:nvPr/>
              </p14:nvContentPartPr>
              <p14:xfrm>
                <a:off x="1422078" y="1526252"/>
                <a:ext cx="73080" cy="6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76BE37-003B-32A7-33C2-E762189B960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13078" y="1517252"/>
                  <a:ext cx="9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AEDDE72-2922-6661-1F0A-7C0BD0E14B9C}"/>
                    </a:ext>
                  </a:extLst>
                </p14:cNvPr>
                <p14:cNvContentPartPr/>
                <p14:nvPr/>
              </p14:nvContentPartPr>
              <p14:xfrm>
                <a:off x="1465278" y="1468652"/>
                <a:ext cx="173520" cy="94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AEDDE72-2922-6661-1F0A-7C0BD0E14B9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56278" y="1460012"/>
                  <a:ext cx="19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96426C0-196C-8AC7-1A9E-898BFE1AD85F}"/>
                    </a:ext>
                  </a:extLst>
                </p14:cNvPr>
                <p14:cNvContentPartPr/>
                <p14:nvPr/>
              </p14:nvContentPartPr>
              <p14:xfrm>
                <a:off x="1644198" y="1415372"/>
                <a:ext cx="158040" cy="138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96426C0-196C-8AC7-1A9E-898BFE1AD85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635198" y="1406732"/>
                  <a:ext cx="17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769637-445B-622E-13D2-BB1BD591EA4C}"/>
                    </a:ext>
                  </a:extLst>
                </p14:cNvPr>
                <p14:cNvContentPartPr/>
                <p14:nvPr/>
              </p14:nvContentPartPr>
              <p14:xfrm>
                <a:off x="1276638" y="1625612"/>
                <a:ext cx="453240" cy="3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769637-445B-622E-13D2-BB1BD591EA4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267998" y="1616612"/>
                  <a:ext cx="47088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43B178A-A96B-0072-694A-F2AFA96724D0}"/>
              </a:ext>
            </a:extLst>
          </p:cNvPr>
          <p:cNvGrpSpPr/>
          <p:nvPr/>
        </p:nvGrpSpPr>
        <p:grpSpPr>
          <a:xfrm>
            <a:off x="926317" y="2717359"/>
            <a:ext cx="1709321" cy="446173"/>
            <a:chOff x="926317" y="2717359"/>
            <a:chExt cx="1709321" cy="44617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131CAD-C90A-B2B9-201A-596F322013B9}"/>
                    </a:ext>
                  </a:extLst>
                </p14:cNvPr>
                <p14:cNvContentPartPr/>
                <p14:nvPr/>
              </p14:nvContentPartPr>
              <p14:xfrm>
                <a:off x="926317" y="2785399"/>
                <a:ext cx="117000" cy="10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131CAD-C90A-B2B9-201A-596F322013B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7317" y="2776399"/>
                  <a:ext cx="134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06E0A6-3B09-7929-19ED-0CDCF31387EF}"/>
                    </a:ext>
                  </a:extLst>
                </p14:cNvPr>
                <p14:cNvContentPartPr/>
                <p14:nvPr/>
              </p14:nvContentPartPr>
              <p14:xfrm>
                <a:off x="1070677" y="2770999"/>
                <a:ext cx="127800" cy="119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06E0A6-3B09-7929-19ED-0CDCF31387E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1677" y="2762359"/>
                  <a:ext cx="145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DD5496-CF20-9653-2AF5-E4AE841A3612}"/>
                    </a:ext>
                  </a:extLst>
                </p14:cNvPr>
                <p14:cNvContentPartPr/>
                <p14:nvPr/>
              </p14:nvContentPartPr>
              <p14:xfrm>
                <a:off x="1212157" y="2765599"/>
                <a:ext cx="145440" cy="117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DD5496-CF20-9653-2AF5-E4AE841A36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03157" y="2756959"/>
                  <a:ext cx="163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8A51141-DA4E-F4AB-8297-5A901E31018D}"/>
                    </a:ext>
                  </a:extLst>
                </p14:cNvPr>
                <p14:cNvContentPartPr/>
                <p14:nvPr/>
              </p14:nvContentPartPr>
              <p14:xfrm>
                <a:off x="1245277" y="2842999"/>
                <a:ext cx="97560" cy="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8A51141-DA4E-F4AB-8297-5A901E31018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36637" y="2834359"/>
                  <a:ext cx="11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BE504A7-3345-03B3-C05E-BC3FD694C04A}"/>
                    </a:ext>
                  </a:extLst>
                </p14:cNvPr>
                <p14:cNvContentPartPr/>
                <p14:nvPr/>
              </p14:nvContentPartPr>
              <p14:xfrm>
                <a:off x="1390357" y="2762359"/>
                <a:ext cx="102960" cy="129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BE504A7-3345-03B3-C05E-BC3FD694C04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81717" y="2753719"/>
                  <a:ext cx="120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D9CAC61-AFEE-1596-E358-37A75FDA3C19}"/>
                    </a:ext>
                  </a:extLst>
                </p14:cNvPr>
                <p14:cNvContentPartPr/>
                <p14:nvPr/>
              </p14:nvContentPartPr>
              <p14:xfrm>
                <a:off x="1518517" y="2778199"/>
                <a:ext cx="77760" cy="91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D9CAC61-AFEE-1596-E358-37A75FDA3C1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09877" y="2769199"/>
                  <a:ext cx="95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DAA585-892F-1ACD-180A-AA085F0C341E}"/>
                    </a:ext>
                  </a:extLst>
                </p14:cNvPr>
                <p14:cNvContentPartPr/>
                <p14:nvPr/>
              </p14:nvContentPartPr>
              <p14:xfrm>
                <a:off x="1661437" y="2741839"/>
                <a:ext cx="102600" cy="11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DAA585-892F-1ACD-180A-AA085F0C341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52437" y="2732839"/>
                  <a:ext cx="120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CCCF3D-0070-98DF-6BFF-12BBD9A0C2EE}"/>
                    </a:ext>
                  </a:extLst>
                </p14:cNvPr>
                <p14:cNvContentPartPr/>
                <p14:nvPr/>
              </p14:nvContentPartPr>
              <p14:xfrm>
                <a:off x="1805797" y="2736439"/>
                <a:ext cx="105480" cy="108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CCCF3D-0070-98DF-6BFF-12BBD9A0C2E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96797" y="2727799"/>
                  <a:ext cx="12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9E8D16-48A2-E77E-7B85-429EEF1DEB5E}"/>
                    </a:ext>
                  </a:extLst>
                </p14:cNvPr>
                <p14:cNvContentPartPr/>
                <p14:nvPr/>
              </p14:nvContentPartPr>
              <p14:xfrm>
                <a:off x="1818757" y="2749039"/>
                <a:ext cx="125640" cy="79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9E8D16-48A2-E77E-7B85-429EEF1DEB5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810117" y="2740039"/>
                  <a:ext cx="143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FF0927E-A174-8658-4058-088DE64E3FCB}"/>
                    </a:ext>
                  </a:extLst>
                </p14:cNvPr>
                <p14:cNvContentPartPr/>
                <p14:nvPr/>
              </p14:nvContentPartPr>
              <p14:xfrm>
                <a:off x="2169397" y="2769199"/>
                <a:ext cx="106560" cy="61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F0927E-A174-8658-4058-088DE64E3FC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160757" y="2760199"/>
                  <a:ext cx="124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66AF6DC-F577-FFF5-5C89-21DA6DF93B8D}"/>
                    </a:ext>
                  </a:extLst>
                </p14:cNvPr>
                <p14:cNvContentPartPr/>
                <p14:nvPr/>
              </p14:nvContentPartPr>
              <p14:xfrm>
                <a:off x="1976437" y="2717359"/>
                <a:ext cx="144000" cy="10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66AF6DC-F577-FFF5-5C89-21DA6DF93B8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67797" y="2708359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F01BFE-996A-638B-F284-2F1E045CF627}"/>
                    </a:ext>
                  </a:extLst>
                </p14:cNvPr>
                <p14:cNvContentPartPr/>
                <p14:nvPr/>
              </p14:nvContentPartPr>
              <p14:xfrm>
                <a:off x="990438" y="3042572"/>
                <a:ext cx="200520" cy="108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F01BFE-996A-638B-F284-2F1E045CF6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81438" y="3033572"/>
                  <a:ext cx="21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50E3814-1186-7A2C-115B-E102BBD22EF5}"/>
                    </a:ext>
                  </a:extLst>
                </p14:cNvPr>
                <p14:cNvContentPartPr/>
                <p14:nvPr/>
              </p14:nvContentPartPr>
              <p14:xfrm>
                <a:off x="1446198" y="3029252"/>
                <a:ext cx="161640" cy="93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50E3814-1186-7A2C-115B-E102BBD22EF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437198" y="3020217"/>
                  <a:ext cx="179280" cy="110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A7C3D4-C2B0-7F39-7200-A8F30E4319B0}"/>
                    </a:ext>
                  </a:extLst>
                </p14:cNvPr>
                <p14:cNvContentPartPr/>
                <p14:nvPr/>
              </p14:nvContentPartPr>
              <p14:xfrm>
                <a:off x="1626558" y="3030692"/>
                <a:ext cx="126720" cy="81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A7C3D4-C2B0-7F39-7200-A8F30E4319B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617558" y="3021692"/>
                  <a:ext cx="144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A6A32B8-1DA7-325F-B24D-74E253E00E72}"/>
                    </a:ext>
                  </a:extLst>
                </p14:cNvPr>
                <p14:cNvContentPartPr/>
                <p14:nvPr/>
              </p14:nvContentPartPr>
              <p14:xfrm>
                <a:off x="1786038" y="3008372"/>
                <a:ext cx="93960" cy="90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A6A32B8-1DA7-325F-B24D-74E253E00E7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777038" y="2999408"/>
                  <a:ext cx="111600" cy="107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794120-F6F6-C528-85E1-2BF21E9185DD}"/>
                    </a:ext>
                  </a:extLst>
                </p14:cNvPr>
                <p14:cNvContentPartPr/>
                <p14:nvPr/>
              </p14:nvContentPartPr>
              <p14:xfrm>
                <a:off x="1932198" y="3017732"/>
                <a:ext cx="13680" cy="98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794120-F6F6-C528-85E1-2BF21E9185D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23429" y="3008732"/>
                  <a:ext cx="30868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1A1107A-D5F8-F28C-C7A0-D990E0AA6ED6}"/>
                    </a:ext>
                  </a:extLst>
                </p14:cNvPr>
                <p14:cNvContentPartPr/>
                <p14:nvPr/>
              </p14:nvContentPartPr>
              <p14:xfrm>
                <a:off x="2040558" y="3002972"/>
                <a:ext cx="9000" cy="71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1A1107A-D5F8-F28C-C7A0-D990E0AA6E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31558" y="2994017"/>
                  <a:ext cx="26640" cy="89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64BA65-7CB8-71C8-BC8F-D2DEDD20BA1D}"/>
                    </a:ext>
                  </a:extLst>
                </p14:cNvPr>
                <p14:cNvContentPartPr/>
                <p14:nvPr/>
              </p14:nvContentPartPr>
              <p14:xfrm>
                <a:off x="2016438" y="2981372"/>
                <a:ext cx="95040" cy="15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64BA65-7CB8-71C8-BC8F-D2DEDD20BA1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07472" y="2972577"/>
                  <a:ext cx="112613" cy="32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743CECF-F0F4-67EE-CDE4-69FEE87638BD}"/>
                    </a:ext>
                  </a:extLst>
                </p14:cNvPr>
                <p14:cNvContentPartPr/>
                <p14:nvPr/>
              </p14:nvContentPartPr>
              <p14:xfrm>
                <a:off x="2143518" y="2972012"/>
                <a:ext cx="40680" cy="87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743CECF-F0F4-67EE-CDE4-69FEE87638B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34518" y="2963012"/>
                  <a:ext cx="58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05C9692-1B29-B2AF-0170-05B9A5E7271B}"/>
                    </a:ext>
                  </a:extLst>
                </p14:cNvPr>
                <p14:cNvContentPartPr/>
                <p14:nvPr/>
              </p14:nvContentPartPr>
              <p14:xfrm>
                <a:off x="2231718" y="2991812"/>
                <a:ext cx="72000" cy="70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05C9692-1B29-B2AF-0170-05B9A5E7271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222673" y="2982858"/>
                  <a:ext cx="89729" cy="87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1850A6A-8CBA-CEED-92DF-D67E6D52E35B}"/>
                    </a:ext>
                  </a:extLst>
                </p14:cNvPr>
                <p14:cNvContentPartPr/>
                <p14:nvPr/>
              </p14:nvContentPartPr>
              <p14:xfrm>
                <a:off x="2319558" y="2970932"/>
                <a:ext cx="135360" cy="7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1850A6A-8CBA-CEED-92DF-D67E6D52E35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10558" y="2961932"/>
                  <a:ext cx="153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1E1E890-3854-3207-73BB-129276C308C2}"/>
                    </a:ext>
                  </a:extLst>
                </p14:cNvPr>
                <p14:cNvContentPartPr/>
                <p14:nvPr/>
              </p14:nvContentPartPr>
              <p14:xfrm>
                <a:off x="2524758" y="2869412"/>
                <a:ext cx="110880" cy="294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1E1E890-3854-3207-73BB-129276C308C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516118" y="2860772"/>
                  <a:ext cx="12852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422CDED-371E-7096-092D-8484015B1F1A}"/>
                  </a:ext>
                </a:extLst>
              </p14:cNvPr>
              <p14:cNvContentPartPr/>
              <p14:nvPr/>
            </p14:nvContentPartPr>
            <p14:xfrm>
              <a:off x="781638" y="2984972"/>
              <a:ext cx="65880" cy="263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422CDED-371E-7096-092D-8484015B1F1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72998" y="2975972"/>
                <a:ext cx="8352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CC1690B-1466-844A-02CF-07C7DB1067C8}"/>
              </a:ext>
            </a:extLst>
          </p:cNvPr>
          <p:cNvGrpSpPr/>
          <p:nvPr/>
        </p:nvGrpSpPr>
        <p:grpSpPr>
          <a:xfrm>
            <a:off x="10384638" y="4185932"/>
            <a:ext cx="500040" cy="202320"/>
            <a:chOff x="10384638" y="4185932"/>
            <a:chExt cx="50004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E02588-63E6-1F4E-C924-D8D7C709ABFB}"/>
                    </a:ext>
                  </a:extLst>
                </p14:cNvPr>
                <p14:cNvContentPartPr/>
                <p14:nvPr/>
              </p14:nvContentPartPr>
              <p14:xfrm>
                <a:off x="10384638" y="4241372"/>
                <a:ext cx="213840" cy="121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E02588-63E6-1F4E-C924-D8D7C709ABF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375638" y="4232372"/>
                  <a:ext cx="231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B9CF45-13E3-89B5-6CFB-519D1D421572}"/>
                    </a:ext>
                  </a:extLst>
                </p14:cNvPr>
                <p14:cNvContentPartPr/>
                <p14:nvPr/>
              </p14:nvContentPartPr>
              <p14:xfrm>
                <a:off x="10606758" y="4185932"/>
                <a:ext cx="137160" cy="110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B9CF45-13E3-89B5-6CFB-519D1D42157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598118" y="4177292"/>
                  <a:ext cx="154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17D517-BCC9-09DC-DAF9-B2D101FDFE9C}"/>
                    </a:ext>
                  </a:extLst>
                </p14:cNvPr>
                <p14:cNvContentPartPr/>
                <p14:nvPr/>
              </p14:nvContentPartPr>
              <p14:xfrm>
                <a:off x="10723758" y="4188092"/>
                <a:ext cx="155880" cy="138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17D517-BCC9-09DC-DAF9-B2D101FDFE9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15118" y="4179092"/>
                  <a:ext cx="17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D347D9E-1132-A8DF-D954-772DF88A9B76}"/>
                    </a:ext>
                  </a:extLst>
                </p14:cNvPr>
                <p14:cNvContentPartPr/>
                <p14:nvPr/>
              </p14:nvContentPartPr>
              <p14:xfrm>
                <a:off x="10778838" y="4264412"/>
                <a:ext cx="105840" cy="1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D347D9E-1132-A8DF-D954-772DF88A9B7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769838" y="4255772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7D9C2C-8D7F-2631-A8B0-447F5BE8FADC}"/>
                    </a:ext>
                  </a:extLst>
                </p14:cNvPr>
                <p14:cNvContentPartPr/>
                <p14:nvPr/>
              </p14:nvContentPartPr>
              <p14:xfrm>
                <a:off x="10430358" y="4364852"/>
                <a:ext cx="411480" cy="2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7D9C2C-8D7F-2631-A8B0-447F5BE8FAD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421358" y="4355852"/>
                  <a:ext cx="429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94E8E27-2C90-82A1-567F-2E364F41B133}"/>
              </a:ext>
            </a:extLst>
          </p:cNvPr>
          <p:cNvGrpSpPr/>
          <p:nvPr/>
        </p:nvGrpSpPr>
        <p:grpSpPr>
          <a:xfrm>
            <a:off x="10391838" y="4503812"/>
            <a:ext cx="499320" cy="164880"/>
            <a:chOff x="10391838" y="4503812"/>
            <a:chExt cx="49932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C25B2B-6C04-6F91-767E-0879723A2F93}"/>
                    </a:ext>
                  </a:extLst>
                </p14:cNvPr>
                <p14:cNvContentPartPr/>
                <p14:nvPr/>
              </p14:nvContentPartPr>
              <p14:xfrm>
                <a:off x="10391838" y="4571852"/>
                <a:ext cx="182160" cy="9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C25B2B-6C04-6F91-767E-0879723A2F9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383198" y="4563212"/>
                  <a:ext cx="199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439EB3-3D86-52AF-7528-CA9AAAE29BE0}"/>
                    </a:ext>
                  </a:extLst>
                </p14:cNvPr>
                <p14:cNvContentPartPr/>
                <p14:nvPr/>
              </p14:nvContentPartPr>
              <p14:xfrm>
                <a:off x="10614678" y="4549892"/>
                <a:ext cx="266760" cy="99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439EB3-3D86-52AF-7528-CA9AAAE29BE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05678" y="4541252"/>
                  <a:ext cx="284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AF1CCA-5996-95F3-CE34-7399737A367F}"/>
                    </a:ext>
                  </a:extLst>
                </p14:cNvPr>
                <p14:cNvContentPartPr/>
                <p14:nvPr/>
              </p14:nvContentPartPr>
              <p14:xfrm>
                <a:off x="10749678" y="4503812"/>
                <a:ext cx="141480" cy="7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AF1CCA-5996-95F3-CE34-7399737A36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740678" y="4494812"/>
                  <a:ext cx="159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8A4AB7-83A9-082E-E3D2-D66604734064}"/>
              </a:ext>
            </a:extLst>
          </p:cNvPr>
          <p:cNvGrpSpPr/>
          <p:nvPr/>
        </p:nvGrpSpPr>
        <p:grpSpPr>
          <a:xfrm>
            <a:off x="11124078" y="4553492"/>
            <a:ext cx="109080" cy="108000"/>
            <a:chOff x="11124078" y="4553492"/>
            <a:chExt cx="1090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1B3A08-A738-2336-EDBC-AD691A07C630}"/>
                    </a:ext>
                  </a:extLst>
                </p14:cNvPr>
                <p14:cNvContentPartPr/>
                <p14:nvPr/>
              </p14:nvContentPartPr>
              <p14:xfrm>
                <a:off x="11153238" y="4553492"/>
                <a:ext cx="46440" cy="10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1B3A08-A738-2336-EDBC-AD691A07C63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144598" y="4544492"/>
                  <a:ext cx="64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5AA039A-D292-881B-B885-31737F4D4961}"/>
                    </a:ext>
                  </a:extLst>
                </p14:cNvPr>
                <p14:cNvContentPartPr/>
                <p14:nvPr/>
              </p14:nvContentPartPr>
              <p14:xfrm>
                <a:off x="11124078" y="4594892"/>
                <a:ext cx="109080" cy="4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5AA039A-D292-881B-B885-31737F4D496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115078" y="4586252"/>
                  <a:ext cx="1267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4FD3362-BF02-EAF5-0274-BD3F9E95E2C2}"/>
              </a:ext>
            </a:extLst>
          </p:cNvPr>
          <p:cNvGrpSpPr/>
          <p:nvPr/>
        </p:nvGrpSpPr>
        <p:grpSpPr>
          <a:xfrm>
            <a:off x="10122918" y="4814852"/>
            <a:ext cx="1199880" cy="144000"/>
            <a:chOff x="10122918" y="4814852"/>
            <a:chExt cx="11998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C2F468-B79A-CD2B-1763-DF79FA02AE5F}"/>
                    </a:ext>
                  </a:extLst>
                </p14:cNvPr>
                <p14:cNvContentPartPr/>
                <p14:nvPr/>
              </p14:nvContentPartPr>
              <p14:xfrm>
                <a:off x="10122918" y="4850852"/>
                <a:ext cx="16920" cy="10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C2F468-B79A-CD2B-1763-DF79FA02AE5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113918" y="4841852"/>
                  <a:ext cx="3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692C9A-943B-46EE-246C-9FFA97032CD7}"/>
                    </a:ext>
                  </a:extLst>
                </p14:cNvPr>
                <p14:cNvContentPartPr/>
                <p14:nvPr/>
              </p14:nvContentPartPr>
              <p14:xfrm>
                <a:off x="10125798" y="4820972"/>
                <a:ext cx="61920" cy="5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692C9A-943B-46EE-246C-9FFA97032CD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17158" y="4811972"/>
                  <a:ext cx="79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7A496A-F833-C397-8CFC-F86AE5BBE205}"/>
                    </a:ext>
                  </a:extLst>
                </p14:cNvPr>
                <p14:cNvContentPartPr/>
                <p14:nvPr/>
              </p14:nvContentPartPr>
              <p14:xfrm>
                <a:off x="10194918" y="4839692"/>
                <a:ext cx="235800" cy="11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7A496A-F833-C397-8CFC-F86AE5BBE20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85918" y="4831052"/>
                  <a:ext cx="253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736252-AD72-9CCD-F64B-4FDBC3C8A7C6}"/>
                    </a:ext>
                  </a:extLst>
                </p14:cNvPr>
                <p14:cNvContentPartPr/>
                <p14:nvPr/>
              </p14:nvContentPartPr>
              <p14:xfrm>
                <a:off x="10474638" y="4841132"/>
                <a:ext cx="223920" cy="98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736252-AD72-9CCD-F64B-4FDBC3C8A7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465638" y="4832132"/>
                  <a:ext cx="241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3CB9ECC-AA37-3F2A-9DDB-B6F3DBD3EEC2}"/>
                    </a:ext>
                  </a:extLst>
                </p14:cNvPr>
                <p14:cNvContentPartPr/>
                <p14:nvPr/>
              </p14:nvContentPartPr>
              <p14:xfrm>
                <a:off x="10640958" y="4814852"/>
                <a:ext cx="76680" cy="40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3CB9ECC-AA37-3F2A-9DDB-B6F3DBD3EE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632318" y="4806212"/>
                  <a:ext cx="94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F499644-2989-9EF7-19A8-49E45D593B7F}"/>
                    </a:ext>
                  </a:extLst>
                </p14:cNvPr>
                <p14:cNvContentPartPr/>
                <p14:nvPr/>
              </p14:nvContentPartPr>
              <p14:xfrm>
                <a:off x="10757238" y="4820612"/>
                <a:ext cx="127440" cy="9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F499644-2989-9EF7-19A8-49E45D593B7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8238" y="4811972"/>
                  <a:ext cx="145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E806232-0FEC-FE39-A693-8EA393464560}"/>
                    </a:ext>
                  </a:extLst>
                </p14:cNvPr>
                <p14:cNvContentPartPr/>
                <p14:nvPr/>
              </p14:nvContentPartPr>
              <p14:xfrm>
                <a:off x="10922478" y="4819892"/>
                <a:ext cx="400320" cy="108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E806232-0FEC-FE39-A693-8EA39346456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913478" y="4811252"/>
                  <a:ext cx="41796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6D84E9E-EDEB-041B-CB3C-0B018262B014}"/>
                  </a:ext>
                </a:extLst>
              </p14:cNvPr>
              <p14:cNvContentPartPr/>
              <p14:nvPr/>
            </p14:nvContentPartPr>
            <p14:xfrm>
              <a:off x="9854358" y="5110052"/>
              <a:ext cx="145080" cy="174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6D84E9E-EDEB-041B-CB3C-0B018262B01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9845358" y="5101052"/>
                <a:ext cx="1627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57F646-80EA-242C-2FBA-399F0D063FD7}"/>
                  </a:ext>
                </a:extLst>
              </p14:cNvPr>
              <p14:cNvContentPartPr/>
              <p14:nvPr/>
            </p14:nvContentPartPr>
            <p14:xfrm>
              <a:off x="11050998" y="5121572"/>
              <a:ext cx="101160" cy="63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57F646-80EA-242C-2FBA-399F0D063FD7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1041998" y="5112932"/>
                <a:ext cx="11880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5771B86-1D21-2308-9392-0DFFC78DB3A7}"/>
              </a:ext>
            </a:extLst>
          </p:cNvPr>
          <p:cNvGrpSpPr/>
          <p:nvPr/>
        </p:nvGrpSpPr>
        <p:grpSpPr>
          <a:xfrm>
            <a:off x="10215798" y="5082332"/>
            <a:ext cx="501120" cy="142560"/>
            <a:chOff x="10215798" y="5082332"/>
            <a:chExt cx="50112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CEA2BA3-7A5C-D2BD-100C-B4CD960EFA17}"/>
                    </a:ext>
                  </a:extLst>
                </p14:cNvPr>
                <p14:cNvContentPartPr/>
                <p14:nvPr/>
              </p14:nvContentPartPr>
              <p14:xfrm>
                <a:off x="10215798" y="5130212"/>
                <a:ext cx="326160" cy="9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CEA2BA3-7A5C-D2BD-100C-B4CD960EFA1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06798" y="5121212"/>
                  <a:ext cx="343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A3D2D8-2769-C0C2-C3DF-D09779C27E81}"/>
                    </a:ext>
                  </a:extLst>
                </p14:cNvPr>
                <p14:cNvContentPartPr/>
                <p14:nvPr/>
              </p14:nvContentPartPr>
              <p14:xfrm>
                <a:off x="10629078" y="5118692"/>
                <a:ext cx="64800" cy="92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A3D2D8-2769-C0C2-C3DF-D09779C27E8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620078" y="5110052"/>
                  <a:ext cx="82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878B25A-751E-1061-E65B-741C9EAD892F}"/>
                    </a:ext>
                  </a:extLst>
                </p14:cNvPr>
                <p14:cNvContentPartPr/>
                <p14:nvPr/>
              </p14:nvContentPartPr>
              <p14:xfrm>
                <a:off x="10615758" y="5082332"/>
                <a:ext cx="101160" cy="73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878B25A-751E-1061-E65B-741C9EAD89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606758" y="5073692"/>
                  <a:ext cx="1188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E25C9E5-8DD4-1E3F-84E5-35D157854420}"/>
              </a:ext>
            </a:extLst>
          </p:cNvPr>
          <p:cNvGrpSpPr/>
          <p:nvPr/>
        </p:nvGrpSpPr>
        <p:grpSpPr>
          <a:xfrm>
            <a:off x="10030758" y="5374652"/>
            <a:ext cx="1327320" cy="186120"/>
            <a:chOff x="10030758" y="5374652"/>
            <a:chExt cx="132732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A5F7780-5A9D-5E4A-E9E8-6CFA4A26768E}"/>
                    </a:ext>
                  </a:extLst>
                </p14:cNvPr>
                <p14:cNvContentPartPr/>
                <p14:nvPr/>
              </p14:nvContentPartPr>
              <p14:xfrm>
                <a:off x="10030758" y="5428652"/>
                <a:ext cx="325440" cy="132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A5F7780-5A9D-5E4A-E9E8-6CFA4A26768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22118" y="5419652"/>
                  <a:ext cx="343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5C67A2-C0E4-7AB6-FF18-4A6FE79CBD51}"/>
                    </a:ext>
                  </a:extLst>
                </p14:cNvPr>
                <p14:cNvContentPartPr/>
                <p14:nvPr/>
              </p14:nvContentPartPr>
              <p14:xfrm>
                <a:off x="10390038" y="5388692"/>
                <a:ext cx="215640" cy="132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5C67A2-C0E4-7AB6-FF18-4A6FE79CBD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381398" y="5380052"/>
                  <a:ext cx="233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F3CD865-3418-A52E-4CDD-65E7EB3D56BC}"/>
                    </a:ext>
                  </a:extLst>
                </p14:cNvPr>
                <p14:cNvContentPartPr/>
                <p14:nvPr/>
              </p14:nvContentPartPr>
              <p14:xfrm>
                <a:off x="10675158" y="5408132"/>
                <a:ext cx="240480" cy="101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F3CD865-3418-A52E-4CDD-65E7EB3D56B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666158" y="5399132"/>
                  <a:ext cx="258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CA6BB8-6944-48F8-61A3-FB1FF2B36846}"/>
                    </a:ext>
                  </a:extLst>
                </p14:cNvPr>
                <p14:cNvContentPartPr/>
                <p14:nvPr/>
              </p14:nvContentPartPr>
              <p14:xfrm>
                <a:off x="10849038" y="5468612"/>
                <a:ext cx="106920" cy="29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CA6BB8-6944-48F8-61A3-FB1FF2B3684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840398" y="5459612"/>
                  <a:ext cx="124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51A6B93-F03E-32CE-5516-16B2A2481D4F}"/>
                    </a:ext>
                  </a:extLst>
                </p14:cNvPr>
                <p14:cNvContentPartPr/>
                <p14:nvPr/>
              </p14:nvContentPartPr>
              <p14:xfrm>
                <a:off x="10951998" y="5374652"/>
                <a:ext cx="168480" cy="12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51A6B93-F03E-32CE-5516-16B2A2481D4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942998" y="5366012"/>
                  <a:ext cx="186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E630F0-C544-C61F-4813-9D184183ABF2}"/>
                    </a:ext>
                  </a:extLst>
                </p14:cNvPr>
                <p14:cNvContentPartPr/>
                <p14:nvPr/>
              </p14:nvContentPartPr>
              <p14:xfrm>
                <a:off x="11117598" y="5389052"/>
                <a:ext cx="164880" cy="12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9E630F0-C544-C61F-4813-9D184183ABF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108958" y="5380052"/>
                  <a:ext cx="182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FAEDB02-2FB4-C760-FB48-839A51FE88D3}"/>
                    </a:ext>
                  </a:extLst>
                </p14:cNvPr>
                <p14:cNvContentPartPr/>
                <p14:nvPr/>
              </p14:nvContentPartPr>
              <p14:xfrm>
                <a:off x="11323158" y="5426492"/>
                <a:ext cx="34920" cy="69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FAEDB02-2FB4-C760-FB48-839A51FE88D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314158" y="5417492"/>
                  <a:ext cx="525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F0993C2-DA0C-6F96-29D5-FEC905112025}"/>
              </a:ext>
            </a:extLst>
          </p:cNvPr>
          <p:cNvGrpSpPr/>
          <p:nvPr/>
        </p:nvGrpSpPr>
        <p:grpSpPr>
          <a:xfrm>
            <a:off x="9914838" y="4469972"/>
            <a:ext cx="285480" cy="231480"/>
            <a:chOff x="9914838" y="4469972"/>
            <a:chExt cx="2854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48BEE40-7AD5-25A8-0875-938A36D25679}"/>
                    </a:ext>
                  </a:extLst>
                </p14:cNvPr>
                <p14:cNvContentPartPr/>
                <p14:nvPr/>
              </p14:nvContentPartPr>
              <p14:xfrm>
                <a:off x="9914838" y="4469972"/>
                <a:ext cx="285480" cy="23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48BEE40-7AD5-25A8-0875-938A36D2567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905838" y="4461332"/>
                  <a:ext cx="303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547FA61-E9C6-4251-844C-ED371E1E30C7}"/>
                    </a:ext>
                  </a:extLst>
                </p14:cNvPr>
                <p14:cNvContentPartPr/>
                <p14:nvPr/>
              </p14:nvContentPartPr>
              <p14:xfrm>
                <a:off x="10036878" y="4567532"/>
                <a:ext cx="110520" cy="12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547FA61-E9C6-4251-844C-ED371E1E30C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28238" y="4558532"/>
                  <a:ext cx="12816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0A20CB-68C5-65D2-17D0-7CDE16FC2F79}"/>
                  </a:ext>
                </a:extLst>
              </p14:cNvPr>
              <p14:cNvContentPartPr/>
              <p14:nvPr/>
            </p14:nvContentPartPr>
            <p14:xfrm>
              <a:off x="7245798" y="2571692"/>
              <a:ext cx="60840" cy="4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0A20CB-68C5-65D2-17D0-7CDE16FC2F79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236798" y="2563052"/>
                <a:ext cx="7848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0295E1-97D6-0062-DC99-151752AFA970}"/>
              </a:ext>
            </a:extLst>
          </p:cNvPr>
          <p:cNvGrpSpPr/>
          <p:nvPr/>
        </p:nvGrpSpPr>
        <p:grpSpPr>
          <a:xfrm>
            <a:off x="7279278" y="1960772"/>
            <a:ext cx="1524240" cy="637200"/>
            <a:chOff x="7279278" y="1960772"/>
            <a:chExt cx="152424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32F754C-F27B-B125-2081-5F96BFD21A3D}"/>
                    </a:ext>
                  </a:extLst>
                </p14:cNvPr>
                <p14:cNvContentPartPr/>
                <p14:nvPr/>
              </p14:nvContentPartPr>
              <p14:xfrm>
                <a:off x="7279278" y="2019452"/>
                <a:ext cx="1514880" cy="578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32F754C-F27B-B125-2081-5F96BFD21A3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0278" y="2010812"/>
                  <a:ext cx="15325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F9DAA8F-734A-AA68-E50C-23A71CD0F8FB}"/>
                    </a:ext>
                  </a:extLst>
                </p14:cNvPr>
                <p14:cNvContentPartPr/>
                <p14:nvPr/>
              </p14:nvContentPartPr>
              <p14:xfrm>
                <a:off x="8713878" y="1960772"/>
                <a:ext cx="89640" cy="129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F9DAA8F-734A-AA68-E50C-23A71CD0F8F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705238" y="1951772"/>
                  <a:ext cx="10728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C197DC-E578-484E-7E3F-C17BA8CA2087}"/>
              </a:ext>
            </a:extLst>
          </p:cNvPr>
          <p:cNvGrpSpPr/>
          <p:nvPr/>
        </p:nvGrpSpPr>
        <p:grpSpPr>
          <a:xfrm>
            <a:off x="9067246" y="1885558"/>
            <a:ext cx="524880" cy="323640"/>
            <a:chOff x="9067246" y="1885558"/>
            <a:chExt cx="5248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202AE9-C4B0-AEDB-DF8E-81C6622A5D84}"/>
                    </a:ext>
                  </a:extLst>
                </p14:cNvPr>
                <p14:cNvContentPartPr/>
                <p14:nvPr/>
              </p14:nvContentPartPr>
              <p14:xfrm>
                <a:off x="9067246" y="1885558"/>
                <a:ext cx="178560" cy="107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202AE9-C4B0-AEDB-DF8E-81C6622A5D8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058606" y="1876918"/>
                  <a:ext cx="196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4291B1-519A-305C-1166-B487057C387B}"/>
                    </a:ext>
                  </a:extLst>
                </p14:cNvPr>
                <p14:cNvContentPartPr/>
                <p14:nvPr/>
              </p14:nvContentPartPr>
              <p14:xfrm>
                <a:off x="9443446" y="1894558"/>
                <a:ext cx="148680" cy="314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4291B1-519A-305C-1166-B487057C38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434806" y="1885918"/>
                  <a:ext cx="16632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7D6C1E8-0CE6-1868-EC4B-512B4BBD7314}"/>
                  </a:ext>
                </a:extLst>
              </p14:cNvPr>
              <p14:cNvContentPartPr/>
              <p14:nvPr/>
            </p14:nvContentPartPr>
            <p14:xfrm>
              <a:off x="9313846" y="1975198"/>
              <a:ext cx="27360" cy="66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7D6C1E8-0CE6-1868-EC4B-512B4BBD7314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305206" y="1966198"/>
                <a:ext cx="45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4DB0926-D4F2-2AEE-5BB4-E4FF96B4FAE9}"/>
                  </a:ext>
                </a:extLst>
              </p14:cNvPr>
              <p14:cNvContentPartPr/>
              <p14:nvPr/>
            </p14:nvContentPartPr>
            <p14:xfrm>
              <a:off x="7243638" y="3242732"/>
              <a:ext cx="70560" cy="60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4DB0926-D4F2-2AEE-5BB4-E4FF96B4FAE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234998" y="3233732"/>
                <a:ext cx="8820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6D7B1E6-8C64-9FE7-11C4-7B5371210D46}"/>
              </a:ext>
            </a:extLst>
          </p:cNvPr>
          <p:cNvGrpSpPr/>
          <p:nvPr/>
        </p:nvGrpSpPr>
        <p:grpSpPr>
          <a:xfrm>
            <a:off x="7237158" y="3528212"/>
            <a:ext cx="1161000" cy="1173600"/>
            <a:chOff x="7237158" y="3528212"/>
            <a:chExt cx="1161000" cy="11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1D2D5AB-22F5-DF8D-1A51-EDBC2C3F556A}"/>
                    </a:ext>
                  </a:extLst>
                </p14:cNvPr>
                <p14:cNvContentPartPr/>
                <p14:nvPr/>
              </p14:nvContentPartPr>
              <p14:xfrm>
                <a:off x="7237158" y="4648532"/>
                <a:ext cx="63360" cy="53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1D2D5AB-22F5-DF8D-1A51-EDBC2C3F556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28158" y="4639532"/>
                  <a:ext cx="81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DE44022-6A0A-2AD8-3E40-011DD4C1535C}"/>
                    </a:ext>
                  </a:extLst>
                </p14:cNvPr>
                <p14:cNvContentPartPr/>
                <p14:nvPr/>
              </p14:nvContentPartPr>
              <p14:xfrm>
                <a:off x="7289718" y="3528212"/>
                <a:ext cx="1108440" cy="112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DE44022-6A0A-2AD8-3E40-011DD4C1535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80718" y="3519572"/>
                  <a:ext cx="1126080" cy="11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AAB78E1-E0AD-125C-76BE-CB36DBDA3831}"/>
              </a:ext>
            </a:extLst>
          </p:cNvPr>
          <p:cNvGrpSpPr/>
          <p:nvPr/>
        </p:nvGrpSpPr>
        <p:grpSpPr>
          <a:xfrm>
            <a:off x="7271358" y="3211052"/>
            <a:ext cx="1572480" cy="617760"/>
            <a:chOff x="7271358" y="3211052"/>
            <a:chExt cx="157248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5EFAFB4-3F88-6EA9-871D-9F6D2CA89CF7}"/>
                    </a:ext>
                  </a:extLst>
                </p14:cNvPr>
                <p14:cNvContentPartPr/>
                <p14:nvPr/>
              </p14:nvContentPartPr>
              <p14:xfrm>
                <a:off x="7271358" y="3271172"/>
                <a:ext cx="1108800" cy="270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5EFAFB4-3F88-6EA9-871D-9F6D2CA89CF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262358" y="3262172"/>
                  <a:ext cx="1126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68DAAF-632E-4DE1-6449-3E304023EB14}"/>
                    </a:ext>
                  </a:extLst>
                </p14:cNvPr>
                <p14:cNvContentPartPr/>
                <p14:nvPr/>
              </p14:nvContentPartPr>
              <p14:xfrm>
                <a:off x="8262078" y="3463052"/>
                <a:ext cx="151920" cy="202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B68DAAF-632E-4DE1-6449-3E304023EB1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53438" y="3454052"/>
                  <a:ext cx="169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5E32A8D-1870-AD31-69E9-4F0AE46FBF1D}"/>
                    </a:ext>
                  </a:extLst>
                </p14:cNvPr>
                <p14:cNvContentPartPr/>
                <p14:nvPr/>
              </p14:nvContentPartPr>
              <p14:xfrm>
                <a:off x="8543598" y="3211052"/>
                <a:ext cx="300240" cy="617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5E32A8D-1870-AD31-69E9-4F0AE46FBF1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34598" y="3202052"/>
                  <a:ext cx="317880" cy="63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9EFBF39-084D-329F-8C10-C6F218C43C3E}"/>
                  </a:ext>
                </a:extLst>
              </p14:cNvPr>
              <p14:cNvContentPartPr/>
              <p14:nvPr/>
            </p14:nvContentPartPr>
            <p14:xfrm>
              <a:off x="3825798" y="1353092"/>
              <a:ext cx="1217520" cy="23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9EFBF39-084D-329F-8C10-C6F218C43C3E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816798" y="1344452"/>
                <a:ext cx="1235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A12A711-538E-A167-5DDC-03B03DA2AA23}"/>
                  </a:ext>
                </a:extLst>
              </p14:cNvPr>
              <p14:cNvContentPartPr/>
              <p14:nvPr/>
            </p14:nvContentPartPr>
            <p14:xfrm>
              <a:off x="5436798" y="1575212"/>
              <a:ext cx="653760" cy="241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A12A711-538E-A167-5DDC-03B03DA2AA2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5400798" y="1503572"/>
                <a:ext cx="7254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E3478A6-B46E-18AE-4B65-35ECA713C192}"/>
                  </a:ext>
                </a:extLst>
              </p14:cNvPr>
              <p14:cNvContentPartPr/>
              <p14:nvPr/>
            </p14:nvContentPartPr>
            <p14:xfrm>
              <a:off x="6541278" y="1118372"/>
              <a:ext cx="66960" cy="68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E3478A6-B46E-18AE-4B65-35ECA713C192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532638" y="1109732"/>
                <a:ext cx="846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D965FD8-DB78-5BE9-1474-4434F4A0C852}"/>
              </a:ext>
            </a:extLst>
          </p:cNvPr>
          <p:cNvGrpSpPr/>
          <p:nvPr/>
        </p:nvGrpSpPr>
        <p:grpSpPr>
          <a:xfrm>
            <a:off x="6594558" y="1030892"/>
            <a:ext cx="2783520" cy="266040"/>
            <a:chOff x="6594558" y="1030892"/>
            <a:chExt cx="278352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79EBDEE-EBA9-4567-DBCB-ABCDBE92AFA4}"/>
                    </a:ext>
                  </a:extLst>
                </p14:cNvPr>
                <p14:cNvContentPartPr/>
                <p14:nvPr/>
              </p14:nvContentPartPr>
              <p14:xfrm>
                <a:off x="6594558" y="1161212"/>
                <a:ext cx="1405080" cy="135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79EBDEE-EBA9-4567-DBCB-ABCDBE92AFA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585918" y="1152212"/>
                  <a:ext cx="1422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2436777-8526-A320-6F64-CC3B3636D65C}"/>
                    </a:ext>
                  </a:extLst>
                </p14:cNvPr>
                <p14:cNvContentPartPr/>
                <p14:nvPr/>
              </p14:nvContentPartPr>
              <p14:xfrm>
                <a:off x="7881198" y="1106492"/>
                <a:ext cx="127800" cy="163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2436777-8526-A320-6F64-CC3B3636D65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72558" y="1097852"/>
                  <a:ext cx="145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A128F36-3B78-0F02-DD5A-2A7AF2FE8212}"/>
                    </a:ext>
                  </a:extLst>
                </p14:cNvPr>
                <p14:cNvContentPartPr/>
                <p14:nvPr/>
              </p14:nvContentPartPr>
              <p14:xfrm>
                <a:off x="8170998" y="1084532"/>
                <a:ext cx="17280" cy="10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A128F36-3B78-0F02-DD5A-2A7AF2FE821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61998" y="1075532"/>
                  <a:ext cx="34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F32045A-EBDD-3A90-A2ED-7905CF87C691}"/>
                    </a:ext>
                  </a:extLst>
                </p14:cNvPr>
                <p14:cNvContentPartPr/>
                <p14:nvPr/>
              </p14:nvContentPartPr>
              <p14:xfrm>
                <a:off x="8116998" y="1030892"/>
                <a:ext cx="132480" cy="80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F32045A-EBDD-3A90-A2ED-7905CF87C69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08358" y="1021892"/>
                  <a:ext cx="150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76F895A-BF27-F91F-5754-511391B9C436}"/>
                    </a:ext>
                  </a:extLst>
                </p14:cNvPr>
                <p14:cNvContentPartPr/>
                <p14:nvPr/>
              </p14:nvContentPartPr>
              <p14:xfrm>
                <a:off x="8310678" y="1089212"/>
                <a:ext cx="19800" cy="900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76F895A-BF27-F91F-5754-511391B9C43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02038" y="1080212"/>
                  <a:ext cx="37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CF441A3-AD16-A903-9CD7-DE0B183AB8A7}"/>
                    </a:ext>
                  </a:extLst>
                </p14:cNvPr>
                <p14:cNvContentPartPr/>
                <p14:nvPr/>
              </p14:nvContentPartPr>
              <p14:xfrm>
                <a:off x="8311038" y="1031612"/>
                <a:ext cx="246960" cy="119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CF441A3-AD16-A903-9CD7-DE0B183AB8A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02398" y="1022972"/>
                  <a:ext cx="264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C4BE6F-BA8C-3AAB-961E-6F0A36FA054B}"/>
                    </a:ext>
                  </a:extLst>
                </p14:cNvPr>
                <p14:cNvContentPartPr/>
                <p14:nvPr/>
              </p14:nvContentPartPr>
              <p14:xfrm>
                <a:off x="8613078" y="1048532"/>
                <a:ext cx="264600" cy="138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C4BE6F-BA8C-3AAB-961E-6F0A36FA054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04078" y="1039892"/>
                  <a:ext cx="28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BBFADFF-9D04-9A18-69DE-FC4F49B164F0}"/>
                    </a:ext>
                  </a:extLst>
                </p14:cNvPr>
                <p14:cNvContentPartPr/>
                <p14:nvPr/>
              </p14:nvContentPartPr>
              <p14:xfrm>
                <a:off x="8777238" y="1052852"/>
                <a:ext cx="115200" cy="1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BBFADFF-9D04-9A18-69DE-FC4F49B164F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68238" y="1043852"/>
                  <a:ext cx="1328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3DD7D8C-FAC3-222D-6E70-916D8BED1926}"/>
                    </a:ext>
                  </a:extLst>
                </p14:cNvPr>
                <p14:cNvContentPartPr/>
                <p14:nvPr/>
              </p14:nvContentPartPr>
              <p14:xfrm>
                <a:off x="8761398" y="1103612"/>
                <a:ext cx="99720" cy="2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3DD7D8C-FAC3-222D-6E70-916D8BED192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52398" y="1094972"/>
                  <a:ext cx="117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BB43553-99BD-D761-0C12-30424875EEA9}"/>
                    </a:ext>
                  </a:extLst>
                </p14:cNvPr>
                <p14:cNvContentPartPr/>
                <p14:nvPr/>
              </p14:nvContentPartPr>
              <p14:xfrm>
                <a:off x="8886678" y="1082012"/>
                <a:ext cx="133920" cy="88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BB43553-99BD-D761-0C12-30424875EEA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78038" y="1073372"/>
                  <a:ext cx="151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32A1BC2-1BE0-C8BD-A88B-91616BD8BE9D}"/>
                    </a:ext>
                  </a:extLst>
                </p14:cNvPr>
                <p14:cNvContentPartPr/>
                <p14:nvPr/>
              </p14:nvContentPartPr>
              <p14:xfrm>
                <a:off x="9034998" y="1067252"/>
                <a:ext cx="343080" cy="88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32A1BC2-1BE0-C8BD-A88B-91616BD8BE9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26358" y="1058612"/>
                  <a:ext cx="36072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43FBFC8-22F7-349D-8320-6B76D721D987}"/>
                  </a:ext>
                </a:extLst>
              </p14:cNvPr>
              <p14:cNvContentPartPr/>
              <p14:nvPr/>
            </p14:nvContentPartPr>
            <p14:xfrm>
              <a:off x="2103918" y="3587252"/>
              <a:ext cx="187200" cy="3812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43FBFC8-22F7-349D-8320-6B76D721D987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094918" y="3578612"/>
                <a:ext cx="2048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2207FCB-4D2E-4669-C117-401ED232ED26}"/>
                  </a:ext>
                </a:extLst>
              </p14:cNvPr>
              <p14:cNvContentPartPr/>
              <p14:nvPr/>
            </p14:nvContentPartPr>
            <p14:xfrm>
              <a:off x="4335558" y="5414972"/>
              <a:ext cx="826200" cy="25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2207FCB-4D2E-4669-C117-401ED232ED26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299918" y="5342972"/>
                <a:ext cx="897840" cy="1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06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447BFC-FF98-1006-B7ED-CB4644CEF846}"/>
              </a:ext>
            </a:extLst>
          </p:cNvPr>
          <p:cNvGrpSpPr/>
          <p:nvPr/>
        </p:nvGrpSpPr>
        <p:grpSpPr>
          <a:xfrm>
            <a:off x="202917" y="904976"/>
            <a:ext cx="5660554" cy="4904657"/>
            <a:chOff x="202917" y="904976"/>
            <a:chExt cx="5660554" cy="49046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8F999F-8953-B501-A6C2-BB0B98CE7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17" y="1160958"/>
              <a:ext cx="5396605" cy="46486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B6FB3A-6712-34E5-DE11-0BCC8EA50465}"/>
                </a:ext>
              </a:extLst>
            </p:cNvPr>
            <p:cNvSpPr/>
            <p:nvPr/>
          </p:nvSpPr>
          <p:spPr>
            <a:xfrm>
              <a:off x="2884601" y="904976"/>
              <a:ext cx="2978870" cy="5184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CFCAE2-939F-3AF1-4F66-74965B9D66C6}"/>
              </a:ext>
            </a:extLst>
          </p:cNvPr>
          <p:cNvGrpSpPr/>
          <p:nvPr/>
        </p:nvGrpSpPr>
        <p:grpSpPr>
          <a:xfrm>
            <a:off x="6598762" y="1162994"/>
            <a:ext cx="5486401" cy="4496743"/>
            <a:chOff x="6598762" y="1162994"/>
            <a:chExt cx="5486401" cy="44967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7B5DDE-1DC3-5D9B-DE47-CA98A03A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762" y="1162994"/>
              <a:ext cx="5279615" cy="44967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B175BD-48F9-58DC-13BB-76BB00AC714F}"/>
                </a:ext>
              </a:extLst>
            </p:cNvPr>
            <p:cNvSpPr/>
            <p:nvPr/>
          </p:nvSpPr>
          <p:spPr>
            <a:xfrm>
              <a:off x="9626338" y="4856378"/>
              <a:ext cx="2458825" cy="441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89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18</cp:revision>
  <dcterms:created xsi:type="dcterms:W3CDTF">2023-10-24T08:36:15Z</dcterms:created>
  <dcterms:modified xsi:type="dcterms:W3CDTF">2023-12-28T15:45:17Z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2023-10-24T08:56:32Z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74989eb1-790f-47e1-b6bf-2cf2c65c1bc3</vt:lpwstr>
  </property>
  <property fmtid="{D5CDD505-2E9C-101B-9397-08002B2CF9AE}" pid="8" name="MSIP_Label_2ad0b24d-6422-44b0-b3de-abb3a9e8c81a_ContentBits">
    <vt:lpwstr>0</vt:lpwstr>
  </property>
</Properties>
</file>